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9671A-EB39-7B78-F983-2FFF74E5A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7707E0-86FE-5774-299E-019F54B22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E4DF26-EF6A-4782-9F6A-3978017E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AC4484-491C-02D4-93D0-F76B8049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24B1F3-2344-6DD3-045F-29144EC6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6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FDE99-8649-DEEC-7B75-DCD145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8C5CC6-A95B-60F5-F701-4C7084647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908779-916D-2038-29A0-E95120ED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4DD3BD-0833-F8BA-59C4-EB17CBED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A302F-1951-67E6-A307-C035BAF8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C6219A-D279-8017-CA6E-1FDDAEF9A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A37503-3C1F-49DC-8120-B95D1F537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8121BB-522B-C429-A026-F6519531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C0BC4C-C7BB-16C7-2DC4-498BB8AC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63C9C9-F7BD-A7BD-E80C-7C167272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76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D8350F-25F9-E27D-610F-60502673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E10CF-11DA-95EB-E1D4-E5BCA70C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588ED7-735D-DF3A-F72B-48BC7658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03F438-0A96-F03B-0221-1BC9B955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05C31-1D7A-B161-3F77-A823CC1E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62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9FEC76-55A7-E8BF-0711-ABD134D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C7069A-DC57-1507-A95D-9C4919E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547FFD-AFCC-F9AB-0808-544FA775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E0C903-B44D-C404-E686-2D959874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2DBCC-294E-4171-DCF2-2035FEB6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55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DB13A-3584-D9F7-AB22-C84C45CE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281BD-197F-133F-3F6F-1367E7BCA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1D34FE-7434-C77C-1ECA-91F7F52E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A798F8-2221-E830-EB65-3C7C16A5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6F5A6D-DD7E-484B-FF63-267AF7A7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FB2C92-E150-A20D-9AEA-8CE63D90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9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F918BB-EE71-1170-9264-0A7CC021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39CA2F-6B44-6D9A-400A-8A7F4381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C9A837-F94E-0C2E-D6CD-AC08850A6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4EA793-F3B4-E1F1-C765-33E1331A7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8EE8C0-ECC9-4F32-ECD9-827397519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E69B61E-29B0-C715-5445-7A3FCA89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7CA2C36-CB64-E276-C63D-6D25FB61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90B392-3339-9CA9-8BC9-ACF41532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5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17202-9D0F-EC35-4A18-A3DA450B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2F6DDE-E8B4-6703-8610-20B3D78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015E8F-3897-AF45-8E55-77265AFD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0E3FBD-1702-2F34-5478-94FF7F52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28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7DFE38-5D10-C32A-4BAC-39AFF375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8BAC6E-DC51-3D08-25F4-9A3441E7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40E850-4F00-3F25-E711-3B7FC2CD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34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5691B-FCC6-376E-93C1-421C037E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934FAF-2D78-7539-B42E-9126445A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BEB4F9-8296-E2A7-7EF5-EAA020BE9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D6E6E3-8B74-A615-16FA-63CB6A2F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274B4-1DA4-F77F-8DB4-51B1EF5C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8F64A-134A-7FC5-C9B8-93C5CA73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59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52B47C-F17F-EE32-25FB-8455A776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C797CD-AAB2-8483-30E7-893D4B9A7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7AF6B4-4E97-43D1-9FBA-953504305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315A66-51E7-C81F-1067-E6B46CD4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7CFC27-5C4F-FA48-0A5A-BEF97A4D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27F44B-1AEA-6DEA-CB1E-2F80D577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F3579AC-ABD6-E0AD-178A-33AE78A8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56C0EF-D78C-9B49-1214-F94B7CBC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C7790E-AEF6-3DF4-D85D-BFD5E92FB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0C8F-1B63-4A6A-8EF7-B7BCC9F0037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C34378-09E5-A6A5-B149-12DFC1DCC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778124-47E5-84D0-7AFA-0A99209F1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F319-95EC-4243-9D64-B36EF95E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40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6CD367A1-D1CD-0A11-6A26-C1A23EAB63CC}"/>
              </a:ext>
            </a:extLst>
          </p:cNvPr>
          <p:cNvSpPr txBox="1"/>
          <p:nvPr/>
        </p:nvSpPr>
        <p:spPr>
          <a:xfrm>
            <a:off x="278780" y="981308"/>
            <a:ext cx="512956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该项目位于四季青板块，所处区域为西四环内的稀金</a:t>
            </a:r>
          </a:p>
          <a:p>
            <a:r>
              <a:rPr lang="zh-CN" altLang="en-US" sz="2400" dirty="0"/>
              <a:t>之地</a:t>
            </a:r>
            <a:r>
              <a:rPr lang="en-US" altLang="zh-CN" sz="2400" dirty="0"/>
              <a:t>.</a:t>
            </a:r>
            <a:r>
              <a:rPr lang="zh-CN" altLang="en-US" sz="2400" dirty="0"/>
              <a:t>中关村科技商业区、五棵松文化休闲商业区和远</a:t>
            </a:r>
          </a:p>
          <a:p>
            <a:r>
              <a:rPr lang="zh-CN" altLang="en-US" sz="2400" dirty="0"/>
              <a:t>大路四季青商业区均辐射交融于此，地理位置优越稀</a:t>
            </a:r>
          </a:p>
          <a:p>
            <a:r>
              <a:rPr lang="zh-CN" altLang="en-US" sz="2400" dirty="0"/>
              <a:t>缺。</a:t>
            </a:r>
          </a:p>
          <a:p>
            <a:r>
              <a:rPr lang="en-US" altLang="zh-CN" sz="2400" dirty="0"/>
              <a:t>Ø </a:t>
            </a:r>
            <a:r>
              <a:rPr lang="zh-CN" altLang="en-US" sz="2400" dirty="0"/>
              <a:t>周边配套成熟完善，众多中高端住宅小区围绕，周边</a:t>
            </a:r>
          </a:p>
          <a:p>
            <a:r>
              <a:rPr lang="zh-CN" altLang="en-US" sz="2400" dirty="0"/>
              <a:t>教育资源极为丰富，商业设施齐全。</a:t>
            </a:r>
          </a:p>
          <a:p>
            <a:r>
              <a:rPr lang="en-US" altLang="zh-CN" sz="2400" dirty="0"/>
              <a:t>Ø </a:t>
            </a:r>
            <a:r>
              <a:rPr lang="zh-CN" altLang="en-US" sz="2400" dirty="0"/>
              <a:t>交通状况，五路公交总站，周边</a:t>
            </a:r>
            <a:r>
              <a:rPr lang="en-US" altLang="zh-CN" sz="2400" dirty="0"/>
              <a:t>20</a:t>
            </a:r>
            <a:r>
              <a:rPr lang="zh-CN" altLang="en-US" sz="2400" dirty="0"/>
              <a:t>余条公交线路。</a:t>
            </a:r>
          </a:p>
          <a:p>
            <a:r>
              <a:rPr lang="en-US" altLang="zh-CN" sz="2400" dirty="0"/>
              <a:t>Ø </a:t>
            </a:r>
            <a:r>
              <a:rPr lang="zh-CN" altLang="en-US" sz="2400" dirty="0"/>
              <a:t>轨道交通：</a:t>
            </a:r>
            <a:r>
              <a:rPr lang="en-US" altLang="zh-CN" sz="2400" dirty="0"/>
              <a:t>10</a:t>
            </a:r>
            <a:r>
              <a:rPr lang="zh-CN" altLang="en-US" sz="2400" dirty="0"/>
              <a:t>号线</a:t>
            </a:r>
            <a:r>
              <a:rPr lang="en-US" altLang="zh-CN" sz="2400" dirty="0"/>
              <a:t>,6</a:t>
            </a:r>
            <a:r>
              <a:rPr lang="zh-CN" altLang="en-US" sz="2400" dirty="0"/>
              <a:t>号线。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50DEAE4-F353-2A8C-4645-32EB6D397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88" y="468351"/>
            <a:ext cx="5843239" cy="57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7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3DBFDE3-682E-992C-04DC-CC2A5B1A2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" y="479502"/>
            <a:ext cx="7155284" cy="57651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F02B70-D5DC-90B1-8D71-78DEF7D04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79503"/>
            <a:ext cx="3936379" cy="3044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4849DC-2C5B-B341-FABF-15B93B397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46449"/>
            <a:ext cx="3936380" cy="25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4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E7F18F-4076-BCD0-FE28-E49523A3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56839"/>
            <a:ext cx="10439400" cy="5820124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项目位置：北京市海淀区西四环北路</a:t>
            </a:r>
            <a:endParaRPr lang="en-US" altLang="zh-CN" dirty="0"/>
          </a:p>
          <a:p>
            <a:r>
              <a:rPr lang="zh-CN" altLang="en-US" dirty="0"/>
              <a:t>建筑面积：总面积</a:t>
            </a:r>
            <a:r>
              <a:rPr lang="en-US" altLang="zh-CN" dirty="0"/>
              <a:t>11628.2</a:t>
            </a:r>
            <a:r>
              <a:rPr lang="zh-CN" altLang="en-US" dirty="0"/>
              <a:t>平米，其中地上</a:t>
            </a:r>
            <a:r>
              <a:rPr lang="en-US" altLang="zh-CN" dirty="0"/>
              <a:t>11</a:t>
            </a:r>
            <a:r>
              <a:rPr lang="zh-CN" altLang="en-US" dirty="0"/>
              <a:t>层</a:t>
            </a:r>
            <a:r>
              <a:rPr lang="en-US" altLang="zh-CN" dirty="0"/>
              <a:t>10636.68</a:t>
            </a:r>
            <a:r>
              <a:rPr lang="zh-CN" altLang="en-US" dirty="0"/>
              <a:t>平米</a:t>
            </a:r>
            <a:endParaRPr lang="en-US" altLang="zh-CN" dirty="0"/>
          </a:p>
          <a:p>
            <a:r>
              <a:rPr lang="en-US" altLang="zh-CN" dirty="0"/>
              <a:t>                  </a:t>
            </a:r>
            <a:r>
              <a:rPr lang="zh-CN" altLang="en-US" dirty="0"/>
              <a:t>地下一层</a:t>
            </a:r>
            <a:r>
              <a:rPr lang="en-US" altLang="zh-CN" dirty="0"/>
              <a:t>991.53</a:t>
            </a:r>
            <a:r>
              <a:rPr lang="zh-CN" altLang="en-US" dirty="0"/>
              <a:t>平米</a:t>
            </a:r>
            <a:endParaRPr lang="en-US" altLang="zh-CN" dirty="0"/>
          </a:p>
          <a:p>
            <a:r>
              <a:rPr lang="zh-CN" altLang="en-US" dirty="0"/>
              <a:t>使用权类型：国有建设用地使用权</a:t>
            </a:r>
            <a:r>
              <a:rPr lang="en-US" altLang="zh-CN" dirty="0"/>
              <a:t>/</a:t>
            </a:r>
            <a:r>
              <a:rPr lang="zh-CN" altLang="en-US" dirty="0"/>
              <a:t>房屋所有权证</a:t>
            </a:r>
            <a:endParaRPr lang="en-US" altLang="zh-CN" dirty="0"/>
          </a:p>
          <a:p>
            <a:r>
              <a:rPr lang="zh-CN" altLang="en-US" dirty="0"/>
              <a:t>房屋性质：出让</a:t>
            </a:r>
            <a:r>
              <a:rPr lang="en-US" altLang="zh-CN" dirty="0"/>
              <a:t>/</a:t>
            </a:r>
            <a:r>
              <a:rPr lang="zh-CN" altLang="en-US" dirty="0"/>
              <a:t>商品发</a:t>
            </a:r>
            <a:endParaRPr lang="en-US" altLang="zh-CN" dirty="0"/>
          </a:p>
          <a:p>
            <a:r>
              <a:rPr lang="zh-CN" altLang="en-US" dirty="0"/>
              <a:t>建筑楼层：地上</a:t>
            </a:r>
            <a:r>
              <a:rPr lang="en-US" altLang="zh-CN" dirty="0"/>
              <a:t>11</a:t>
            </a:r>
            <a:r>
              <a:rPr lang="zh-CN" altLang="en-US" dirty="0"/>
              <a:t>层，地下</a:t>
            </a:r>
            <a:r>
              <a:rPr lang="en-US" altLang="zh-CN" dirty="0"/>
              <a:t>1</a:t>
            </a:r>
            <a:r>
              <a:rPr lang="zh-CN" altLang="en-US" dirty="0"/>
              <a:t>层</a:t>
            </a:r>
            <a:endParaRPr lang="en-US" altLang="zh-CN" dirty="0"/>
          </a:p>
          <a:p>
            <a:r>
              <a:rPr lang="zh-CN" altLang="en-US" dirty="0"/>
              <a:t>房屋结构：钢筋混凝土</a:t>
            </a:r>
            <a:endParaRPr lang="en-US" altLang="zh-CN" dirty="0"/>
          </a:p>
          <a:p>
            <a:r>
              <a:rPr lang="zh-CN" altLang="en-US" dirty="0"/>
              <a:t>产权车位：</a:t>
            </a:r>
            <a:r>
              <a:rPr lang="en-US" altLang="zh-CN" dirty="0"/>
              <a:t>23</a:t>
            </a:r>
            <a:r>
              <a:rPr lang="zh-CN" altLang="en-US" dirty="0"/>
              <a:t>个</a:t>
            </a:r>
            <a:endParaRPr lang="en-US" altLang="zh-CN" dirty="0"/>
          </a:p>
          <a:p>
            <a:r>
              <a:rPr lang="zh-CN" altLang="en-US" dirty="0"/>
              <a:t>竣工时间：</a:t>
            </a:r>
            <a:r>
              <a:rPr lang="en-US" altLang="zh-CN" dirty="0"/>
              <a:t>2012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31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权属证件：齐全（多个产权证分割）</a:t>
            </a:r>
            <a:endParaRPr lang="en-US" altLang="zh-CN" dirty="0"/>
          </a:p>
          <a:p>
            <a:r>
              <a:rPr lang="zh-CN" altLang="en-US" dirty="0"/>
              <a:t>交易方式：股权交易</a:t>
            </a:r>
            <a:endParaRPr lang="en-US" altLang="zh-CN" dirty="0"/>
          </a:p>
          <a:p>
            <a:r>
              <a:rPr lang="zh-CN" altLang="en-US" dirty="0"/>
              <a:t>价格：</a:t>
            </a:r>
            <a:r>
              <a:rPr lang="en-US" altLang="zh-CN" dirty="0"/>
              <a:t>6.7</a:t>
            </a:r>
            <a:r>
              <a:rPr lang="zh-CN" altLang="en-US" dirty="0"/>
              <a:t>亿</a:t>
            </a:r>
          </a:p>
        </p:txBody>
      </p:sp>
    </p:spTree>
    <p:extLst>
      <p:ext uri="{BB962C8B-B14F-4D97-AF65-F5344CB8AC3E}">
        <p14:creationId xmlns:p14="http://schemas.microsoft.com/office/powerpoint/2010/main" val="192322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7A8AC83-0D92-565A-6BD5-F7B749823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7" y="669074"/>
            <a:ext cx="961978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299</Words>
  <Application>Microsoft Office PowerPoint</Application>
  <PresentationFormat>宽屏</PresentationFormat>
  <Paragraphs>20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ruanxinran ruan</dc:creator>
  <cp:lastModifiedBy>ruanxinran ruan</cp:lastModifiedBy>
  <cp:revision>1</cp:revision>
  <dcterms:created xsi:type="dcterms:W3CDTF">2025-08-27T06:50:48Z</dcterms:created>
  <dcterms:modified xsi:type="dcterms:W3CDTF">2025-08-27T07:15:03Z</dcterms:modified>
</cp:coreProperties>
</file>