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57" r:id="rId4"/>
    <p:sldId id="263" r:id="rId5"/>
    <p:sldId id="260" r:id="rId6"/>
    <p:sldId id="266" r:id="rId7"/>
    <p:sldId id="268" r:id="rId8"/>
    <p:sldId id="269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02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"/>
          <p:cNvSpPr txBox="1">
            <a:spLocks noChangeArrowheads="1"/>
          </p:cNvSpPr>
          <p:nvPr/>
        </p:nvSpPr>
        <p:spPr bwMode="auto">
          <a:xfrm>
            <a:off x="714375" y="2667000"/>
            <a:ext cx="7632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承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德国际艺术庄园项目位置概况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6912768" cy="544850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748422" y="206989"/>
            <a:ext cx="6206995" cy="649605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承德市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概况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8964" y="620688"/>
            <a:ext cx="1584176" cy="588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承德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行政区域面积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3.97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万平方公里，占河北省总面积的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21.15%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，人口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372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万。2016年地区生产总值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1433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亿元，财政收入1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47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亿元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。距首都北京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225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公里，南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邻京津，北接赤峰市和锡林郭勒盟，东西与朝阳市、秦皇岛、唐山、张家口市相邻，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连接京津冀辽蒙的重要节点，具有“一市连五省”的独特区位优势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。境内交通网络四通八达，大广，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承张，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承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唐，承秦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，承朝等高速密集分布，张唐铁路、京通铁路穿境而过，随着京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沈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客运专线建成通车，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承德将进入北京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小时交通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圈，成为密联京津、辟通港口、承北接南的咽喉要地和交通枢纽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承德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国家首批公布的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24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个历史文化名城之一，全国旅游胜地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40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佳之一，全国首批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44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个重点风景名胜之一，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1994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年，避暑山庄及周围寺庙列入世界文化遗产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名录，全市森林覆盖率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达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55.8%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，被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称为“华北之肺”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1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0260632" y="836712"/>
            <a:ext cx="1709936" cy="5616624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1517715" y="1074656"/>
            <a:ext cx="2875176" cy="3186259"/>
          </a:xfrm>
          <a:custGeom>
            <a:avLst/>
            <a:gdLst>
              <a:gd name="connsiteX0" fmla="*/ 0 w 2875176"/>
              <a:gd name="connsiteY0" fmla="*/ 3186259 h 3186259"/>
              <a:gd name="connsiteX1" fmla="*/ 56561 w 2875176"/>
              <a:gd name="connsiteY1" fmla="*/ 3082565 h 3186259"/>
              <a:gd name="connsiteX2" fmla="*/ 47134 w 2875176"/>
              <a:gd name="connsiteY2" fmla="*/ 3007150 h 3186259"/>
              <a:gd name="connsiteX3" fmla="*/ 28281 w 2875176"/>
              <a:gd name="connsiteY3" fmla="*/ 2922309 h 3186259"/>
              <a:gd name="connsiteX4" fmla="*/ 37708 w 2875176"/>
              <a:gd name="connsiteY4" fmla="*/ 2752626 h 3186259"/>
              <a:gd name="connsiteX5" fmla="*/ 56561 w 2875176"/>
              <a:gd name="connsiteY5" fmla="*/ 2724346 h 3186259"/>
              <a:gd name="connsiteX6" fmla="*/ 94269 w 2875176"/>
              <a:gd name="connsiteY6" fmla="*/ 2686639 h 3186259"/>
              <a:gd name="connsiteX7" fmla="*/ 122549 w 2875176"/>
              <a:gd name="connsiteY7" fmla="*/ 2667785 h 3186259"/>
              <a:gd name="connsiteX8" fmla="*/ 329939 w 2875176"/>
              <a:gd name="connsiteY8" fmla="*/ 2648932 h 3186259"/>
              <a:gd name="connsiteX9" fmla="*/ 433633 w 2875176"/>
              <a:gd name="connsiteY9" fmla="*/ 2630078 h 3186259"/>
              <a:gd name="connsiteX10" fmla="*/ 537328 w 2875176"/>
              <a:gd name="connsiteY10" fmla="*/ 2601798 h 3186259"/>
              <a:gd name="connsiteX11" fmla="*/ 556182 w 2875176"/>
              <a:gd name="connsiteY11" fmla="*/ 2573517 h 3186259"/>
              <a:gd name="connsiteX12" fmla="*/ 584462 w 2875176"/>
              <a:gd name="connsiteY12" fmla="*/ 2564090 h 3186259"/>
              <a:gd name="connsiteX13" fmla="*/ 650450 w 2875176"/>
              <a:gd name="connsiteY13" fmla="*/ 2535810 h 3186259"/>
              <a:gd name="connsiteX14" fmla="*/ 716438 w 2875176"/>
              <a:gd name="connsiteY14" fmla="*/ 2507530 h 3186259"/>
              <a:gd name="connsiteX15" fmla="*/ 744718 w 2875176"/>
              <a:gd name="connsiteY15" fmla="*/ 2488676 h 3186259"/>
              <a:gd name="connsiteX16" fmla="*/ 791852 w 2875176"/>
              <a:gd name="connsiteY16" fmla="*/ 2450969 h 3186259"/>
              <a:gd name="connsiteX17" fmla="*/ 820132 w 2875176"/>
              <a:gd name="connsiteY17" fmla="*/ 2422688 h 3186259"/>
              <a:gd name="connsiteX18" fmla="*/ 1112363 w 2875176"/>
              <a:gd name="connsiteY18" fmla="*/ 2413262 h 3186259"/>
              <a:gd name="connsiteX19" fmla="*/ 1140644 w 2875176"/>
              <a:gd name="connsiteY19" fmla="*/ 2403835 h 3186259"/>
              <a:gd name="connsiteX20" fmla="*/ 1178351 w 2875176"/>
              <a:gd name="connsiteY20" fmla="*/ 2337847 h 3186259"/>
              <a:gd name="connsiteX21" fmla="*/ 1168924 w 2875176"/>
              <a:gd name="connsiteY21" fmla="*/ 2149311 h 3186259"/>
              <a:gd name="connsiteX22" fmla="*/ 1140644 w 2875176"/>
              <a:gd name="connsiteY22" fmla="*/ 2121031 h 3186259"/>
              <a:gd name="connsiteX23" fmla="*/ 1150071 w 2875176"/>
              <a:gd name="connsiteY23" fmla="*/ 2083323 h 3186259"/>
              <a:gd name="connsiteX24" fmla="*/ 1187778 w 2875176"/>
              <a:gd name="connsiteY24" fmla="*/ 2026763 h 3186259"/>
              <a:gd name="connsiteX25" fmla="*/ 1216058 w 2875176"/>
              <a:gd name="connsiteY25" fmla="*/ 2017336 h 3186259"/>
              <a:gd name="connsiteX26" fmla="*/ 1253765 w 2875176"/>
              <a:gd name="connsiteY26" fmla="*/ 1989055 h 3186259"/>
              <a:gd name="connsiteX27" fmla="*/ 1282046 w 2875176"/>
              <a:gd name="connsiteY27" fmla="*/ 1979629 h 3186259"/>
              <a:gd name="connsiteX28" fmla="*/ 1319753 w 2875176"/>
              <a:gd name="connsiteY28" fmla="*/ 1923068 h 3186259"/>
              <a:gd name="connsiteX29" fmla="*/ 1348033 w 2875176"/>
              <a:gd name="connsiteY29" fmla="*/ 1894787 h 3186259"/>
              <a:gd name="connsiteX30" fmla="*/ 1357460 w 2875176"/>
              <a:gd name="connsiteY30" fmla="*/ 1866507 h 3186259"/>
              <a:gd name="connsiteX31" fmla="*/ 1395167 w 2875176"/>
              <a:gd name="connsiteY31" fmla="*/ 1809946 h 3186259"/>
              <a:gd name="connsiteX32" fmla="*/ 1423448 w 2875176"/>
              <a:gd name="connsiteY32" fmla="*/ 1725105 h 3186259"/>
              <a:gd name="connsiteX33" fmla="*/ 1442301 w 2875176"/>
              <a:gd name="connsiteY33" fmla="*/ 1668544 h 3186259"/>
              <a:gd name="connsiteX34" fmla="*/ 1461155 w 2875176"/>
              <a:gd name="connsiteY34" fmla="*/ 1602556 h 3186259"/>
              <a:gd name="connsiteX35" fmla="*/ 1480009 w 2875176"/>
              <a:gd name="connsiteY35" fmla="*/ 1574276 h 3186259"/>
              <a:gd name="connsiteX36" fmla="*/ 1517716 w 2875176"/>
              <a:gd name="connsiteY36" fmla="*/ 1498862 h 3186259"/>
              <a:gd name="connsiteX37" fmla="*/ 1545996 w 2875176"/>
              <a:gd name="connsiteY37" fmla="*/ 1480008 h 3186259"/>
              <a:gd name="connsiteX38" fmla="*/ 1593130 w 2875176"/>
              <a:gd name="connsiteY38" fmla="*/ 1442301 h 3186259"/>
              <a:gd name="connsiteX39" fmla="*/ 1621411 w 2875176"/>
              <a:gd name="connsiteY39" fmla="*/ 1414020 h 3186259"/>
              <a:gd name="connsiteX40" fmla="*/ 1659118 w 2875176"/>
              <a:gd name="connsiteY40" fmla="*/ 1404593 h 3186259"/>
              <a:gd name="connsiteX41" fmla="*/ 1687398 w 2875176"/>
              <a:gd name="connsiteY41" fmla="*/ 1395167 h 3186259"/>
              <a:gd name="connsiteX42" fmla="*/ 1725106 w 2875176"/>
              <a:gd name="connsiteY42" fmla="*/ 1376313 h 3186259"/>
              <a:gd name="connsiteX43" fmla="*/ 2007910 w 2875176"/>
              <a:gd name="connsiteY43" fmla="*/ 1366886 h 3186259"/>
              <a:gd name="connsiteX44" fmla="*/ 2064471 w 2875176"/>
              <a:gd name="connsiteY44" fmla="*/ 1357459 h 3186259"/>
              <a:gd name="connsiteX45" fmla="*/ 2121031 w 2875176"/>
              <a:gd name="connsiteY45" fmla="*/ 1319752 h 3186259"/>
              <a:gd name="connsiteX46" fmla="*/ 2149312 w 2875176"/>
              <a:gd name="connsiteY46" fmla="*/ 1300899 h 3186259"/>
              <a:gd name="connsiteX47" fmla="*/ 2205873 w 2875176"/>
              <a:gd name="connsiteY47" fmla="*/ 1282045 h 3186259"/>
              <a:gd name="connsiteX48" fmla="*/ 2262433 w 2875176"/>
              <a:gd name="connsiteY48" fmla="*/ 1168923 h 3186259"/>
              <a:gd name="connsiteX49" fmla="*/ 2281287 w 2875176"/>
              <a:gd name="connsiteY49" fmla="*/ 1140643 h 3186259"/>
              <a:gd name="connsiteX50" fmla="*/ 2337848 w 2875176"/>
              <a:gd name="connsiteY50" fmla="*/ 1112363 h 3186259"/>
              <a:gd name="connsiteX51" fmla="*/ 2460396 w 2875176"/>
              <a:gd name="connsiteY51" fmla="*/ 1084082 h 3186259"/>
              <a:gd name="connsiteX52" fmla="*/ 2545238 w 2875176"/>
              <a:gd name="connsiteY52" fmla="*/ 1074655 h 3186259"/>
              <a:gd name="connsiteX53" fmla="*/ 2620652 w 2875176"/>
              <a:gd name="connsiteY53" fmla="*/ 1046375 h 3186259"/>
              <a:gd name="connsiteX54" fmla="*/ 2648932 w 2875176"/>
              <a:gd name="connsiteY54" fmla="*/ 1036948 h 3186259"/>
              <a:gd name="connsiteX55" fmla="*/ 2677213 w 2875176"/>
              <a:gd name="connsiteY55" fmla="*/ 1018095 h 3186259"/>
              <a:gd name="connsiteX56" fmla="*/ 2705493 w 2875176"/>
              <a:gd name="connsiteY56" fmla="*/ 848412 h 3186259"/>
              <a:gd name="connsiteX57" fmla="*/ 2686640 w 2875176"/>
              <a:gd name="connsiteY57" fmla="*/ 716437 h 3186259"/>
              <a:gd name="connsiteX58" fmla="*/ 2658359 w 2875176"/>
              <a:gd name="connsiteY58" fmla="*/ 659876 h 3186259"/>
              <a:gd name="connsiteX59" fmla="*/ 2667786 w 2875176"/>
              <a:gd name="connsiteY59" fmla="*/ 480767 h 3186259"/>
              <a:gd name="connsiteX60" fmla="*/ 2696066 w 2875176"/>
              <a:gd name="connsiteY60" fmla="*/ 414779 h 3186259"/>
              <a:gd name="connsiteX61" fmla="*/ 2705493 w 2875176"/>
              <a:gd name="connsiteY61" fmla="*/ 386499 h 3186259"/>
              <a:gd name="connsiteX62" fmla="*/ 2724347 w 2875176"/>
              <a:gd name="connsiteY62" fmla="*/ 348791 h 3186259"/>
              <a:gd name="connsiteX63" fmla="*/ 2752627 w 2875176"/>
              <a:gd name="connsiteY63" fmla="*/ 282804 h 3186259"/>
              <a:gd name="connsiteX64" fmla="*/ 2762054 w 2875176"/>
              <a:gd name="connsiteY64" fmla="*/ 235670 h 3186259"/>
              <a:gd name="connsiteX65" fmla="*/ 2780908 w 2875176"/>
              <a:gd name="connsiteY65" fmla="*/ 179109 h 3186259"/>
              <a:gd name="connsiteX66" fmla="*/ 2790334 w 2875176"/>
              <a:gd name="connsiteY66" fmla="*/ 150829 h 3186259"/>
              <a:gd name="connsiteX67" fmla="*/ 2799761 w 2875176"/>
              <a:gd name="connsiteY67" fmla="*/ 113121 h 3186259"/>
              <a:gd name="connsiteX68" fmla="*/ 2818615 w 2875176"/>
              <a:gd name="connsiteY68" fmla="*/ 56560 h 3186259"/>
              <a:gd name="connsiteX69" fmla="*/ 2828042 w 2875176"/>
              <a:gd name="connsiteY69" fmla="*/ 28280 h 3186259"/>
              <a:gd name="connsiteX70" fmla="*/ 2875176 w 2875176"/>
              <a:gd name="connsiteY70" fmla="*/ 0 h 318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875176" h="3186259">
                <a:moveTo>
                  <a:pt x="0" y="3186259"/>
                </a:moveTo>
                <a:cubicBezTo>
                  <a:pt x="52400" y="3102419"/>
                  <a:pt x="37759" y="3138968"/>
                  <a:pt x="56561" y="3082565"/>
                </a:cubicBezTo>
                <a:cubicBezTo>
                  <a:pt x="53419" y="3057427"/>
                  <a:pt x="51537" y="3032098"/>
                  <a:pt x="47134" y="3007150"/>
                </a:cubicBezTo>
                <a:cubicBezTo>
                  <a:pt x="42099" y="2978621"/>
                  <a:pt x="29353" y="2951259"/>
                  <a:pt x="28281" y="2922309"/>
                </a:cubicBezTo>
                <a:cubicBezTo>
                  <a:pt x="26185" y="2865700"/>
                  <a:pt x="29697" y="2808705"/>
                  <a:pt x="37708" y="2752626"/>
                </a:cubicBezTo>
                <a:cubicBezTo>
                  <a:pt x="39310" y="2741410"/>
                  <a:pt x="51494" y="2734479"/>
                  <a:pt x="56561" y="2724346"/>
                </a:cubicBezTo>
                <a:cubicBezTo>
                  <a:pt x="76671" y="2684125"/>
                  <a:pt x="49020" y="2701722"/>
                  <a:pt x="94269" y="2686639"/>
                </a:cubicBezTo>
                <a:cubicBezTo>
                  <a:pt x="103696" y="2680354"/>
                  <a:pt x="111619" y="2670766"/>
                  <a:pt x="122549" y="2667785"/>
                </a:cubicBezTo>
                <a:cubicBezTo>
                  <a:pt x="154269" y="2659134"/>
                  <a:pt x="324951" y="2649288"/>
                  <a:pt x="329939" y="2648932"/>
                </a:cubicBezTo>
                <a:cubicBezTo>
                  <a:pt x="441720" y="2620986"/>
                  <a:pt x="264753" y="2663855"/>
                  <a:pt x="433633" y="2630078"/>
                </a:cubicBezTo>
                <a:cubicBezTo>
                  <a:pt x="486786" y="2619447"/>
                  <a:pt x="496699" y="2615340"/>
                  <a:pt x="537328" y="2601798"/>
                </a:cubicBezTo>
                <a:cubicBezTo>
                  <a:pt x="543613" y="2592371"/>
                  <a:pt x="547335" y="2580595"/>
                  <a:pt x="556182" y="2573517"/>
                </a:cubicBezTo>
                <a:cubicBezTo>
                  <a:pt x="563941" y="2567310"/>
                  <a:pt x="575574" y="2568534"/>
                  <a:pt x="584462" y="2564090"/>
                </a:cubicBezTo>
                <a:cubicBezTo>
                  <a:pt x="649561" y="2531541"/>
                  <a:pt x="571976" y="2555429"/>
                  <a:pt x="650450" y="2535810"/>
                </a:cubicBezTo>
                <a:cubicBezTo>
                  <a:pt x="721448" y="2488476"/>
                  <a:pt x="631215" y="2544053"/>
                  <a:pt x="716438" y="2507530"/>
                </a:cubicBezTo>
                <a:cubicBezTo>
                  <a:pt x="726852" y="2503067"/>
                  <a:pt x="735291" y="2494961"/>
                  <a:pt x="744718" y="2488676"/>
                </a:cubicBezTo>
                <a:cubicBezTo>
                  <a:pt x="786886" y="2425426"/>
                  <a:pt x="737211" y="2487398"/>
                  <a:pt x="791852" y="2450969"/>
                </a:cubicBezTo>
                <a:cubicBezTo>
                  <a:pt x="802944" y="2443574"/>
                  <a:pt x="806892" y="2424246"/>
                  <a:pt x="820132" y="2422688"/>
                </a:cubicBezTo>
                <a:cubicBezTo>
                  <a:pt x="916925" y="2411301"/>
                  <a:pt x="1014953" y="2416404"/>
                  <a:pt x="1112363" y="2413262"/>
                </a:cubicBezTo>
                <a:cubicBezTo>
                  <a:pt x="1121790" y="2410120"/>
                  <a:pt x="1132885" y="2410043"/>
                  <a:pt x="1140644" y="2403835"/>
                </a:cubicBezTo>
                <a:cubicBezTo>
                  <a:pt x="1151745" y="2394954"/>
                  <a:pt x="1173713" y="2347122"/>
                  <a:pt x="1178351" y="2337847"/>
                </a:cubicBezTo>
                <a:cubicBezTo>
                  <a:pt x="1175209" y="2275002"/>
                  <a:pt x="1179705" y="2211304"/>
                  <a:pt x="1168924" y="2149311"/>
                </a:cubicBezTo>
                <a:cubicBezTo>
                  <a:pt x="1166640" y="2136177"/>
                  <a:pt x="1144306" y="2133849"/>
                  <a:pt x="1140644" y="2121031"/>
                </a:cubicBezTo>
                <a:cubicBezTo>
                  <a:pt x="1137085" y="2108573"/>
                  <a:pt x="1146512" y="2095781"/>
                  <a:pt x="1150071" y="2083323"/>
                </a:cubicBezTo>
                <a:cubicBezTo>
                  <a:pt x="1158210" y="2054835"/>
                  <a:pt x="1159853" y="2045379"/>
                  <a:pt x="1187778" y="2026763"/>
                </a:cubicBezTo>
                <a:cubicBezTo>
                  <a:pt x="1196046" y="2021251"/>
                  <a:pt x="1206631" y="2020478"/>
                  <a:pt x="1216058" y="2017336"/>
                </a:cubicBezTo>
                <a:cubicBezTo>
                  <a:pt x="1228627" y="2007909"/>
                  <a:pt x="1240124" y="1996850"/>
                  <a:pt x="1253765" y="1989055"/>
                </a:cubicBezTo>
                <a:cubicBezTo>
                  <a:pt x="1262393" y="1984125"/>
                  <a:pt x="1275020" y="1986655"/>
                  <a:pt x="1282046" y="1979629"/>
                </a:cubicBezTo>
                <a:cubicBezTo>
                  <a:pt x="1298069" y="1963607"/>
                  <a:pt x="1303731" y="1939091"/>
                  <a:pt x="1319753" y="1923068"/>
                </a:cubicBezTo>
                <a:lnTo>
                  <a:pt x="1348033" y="1894787"/>
                </a:lnTo>
                <a:cubicBezTo>
                  <a:pt x="1351175" y="1885360"/>
                  <a:pt x="1352634" y="1875193"/>
                  <a:pt x="1357460" y="1866507"/>
                </a:cubicBezTo>
                <a:cubicBezTo>
                  <a:pt x="1368464" y="1846699"/>
                  <a:pt x="1388001" y="1831442"/>
                  <a:pt x="1395167" y="1809946"/>
                </a:cubicBezTo>
                <a:lnTo>
                  <a:pt x="1423448" y="1725105"/>
                </a:lnTo>
                <a:cubicBezTo>
                  <a:pt x="1423451" y="1725095"/>
                  <a:pt x="1442298" y="1668555"/>
                  <a:pt x="1442301" y="1668544"/>
                </a:cubicBezTo>
                <a:cubicBezTo>
                  <a:pt x="1445321" y="1656464"/>
                  <a:pt x="1454393" y="1616079"/>
                  <a:pt x="1461155" y="1602556"/>
                </a:cubicBezTo>
                <a:cubicBezTo>
                  <a:pt x="1466222" y="1592423"/>
                  <a:pt x="1474942" y="1584409"/>
                  <a:pt x="1480009" y="1574276"/>
                </a:cubicBezTo>
                <a:cubicBezTo>
                  <a:pt x="1493514" y="1547266"/>
                  <a:pt x="1495873" y="1520705"/>
                  <a:pt x="1517716" y="1498862"/>
                </a:cubicBezTo>
                <a:cubicBezTo>
                  <a:pt x="1525727" y="1490851"/>
                  <a:pt x="1536569" y="1486293"/>
                  <a:pt x="1545996" y="1480008"/>
                </a:cubicBezTo>
                <a:cubicBezTo>
                  <a:pt x="1588163" y="1416760"/>
                  <a:pt x="1538489" y="1478729"/>
                  <a:pt x="1593130" y="1442301"/>
                </a:cubicBezTo>
                <a:cubicBezTo>
                  <a:pt x="1604223" y="1434906"/>
                  <a:pt x="1609836" y="1420634"/>
                  <a:pt x="1621411" y="1414020"/>
                </a:cubicBezTo>
                <a:cubicBezTo>
                  <a:pt x="1632660" y="1407592"/>
                  <a:pt x="1646661" y="1408152"/>
                  <a:pt x="1659118" y="1404593"/>
                </a:cubicBezTo>
                <a:cubicBezTo>
                  <a:pt x="1668672" y="1401863"/>
                  <a:pt x="1678265" y="1399081"/>
                  <a:pt x="1687398" y="1395167"/>
                </a:cubicBezTo>
                <a:cubicBezTo>
                  <a:pt x="1700315" y="1389631"/>
                  <a:pt x="1711107" y="1377548"/>
                  <a:pt x="1725106" y="1376313"/>
                </a:cubicBezTo>
                <a:cubicBezTo>
                  <a:pt x="1819061" y="1368023"/>
                  <a:pt x="1913642" y="1370028"/>
                  <a:pt x="2007910" y="1366886"/>
                </a:cubicBezTo>
                <a:cubicBezTo>
                  <a:pt x="2026764" y="1363744"/>
                  <a:pt x="2046828" y="1364810"/>
                  <a:pt x="2064471" y="1357459"/>
                </a:cubicBezTo>
                <a:cubicBezTo>
                  <a:pt x="2085387" y="1348744"/>
                  <a:pt x="2102178" y="1332321"/>
                  <a:pt x="2121031" y="1319752"/>
                </a:cubicBezTo>
                <a:cubicBezTo>
                  <a:pt x="2130458" y="1313467"/>
                  <a:pt x="2138564" y="1304482"/>
                  <a:pt x="2149312" y="1300899"/>
                </a:cubicBezTo>
                <a:lnTo>
                  <a:pt x="2205873" y="1282045"/>
                </a:lnTo>
                <a:cubicBezTo>
                  <a:pt x="2231891" y="1203989"/>
                  <a:pt x="2213703" y="1242018"/>
                  <a:pt x="2262433" y="1168923"/>
                </a:cubicBezTo>
                <a:cubicBezTo>
                  <a:pt x="2268718" y="1159496"/>
                  <a:pt x="2271860" y="1146928"/>
                  <a:pt x="2281287" y="1140643"/>
                </a:cubicBezTo>
                <a:cubicBezTo>
                  <a:pt x="2317835" y="1116277"/>
                  <a:pt x="2298819" y="1125371"/>
                  <a:pt x="2337848" y="1112363"/>
                </a:cubicBezTo>
                <a:cubicBezTo>
                  <a:pt x="2392758" y="1075755"/>
                  <a:pt x="2353865" y="1095296"/>
                  <a:pt x="2460396" y="1084082"/>
                </a:cubicBezTo>
                <a:lnTo>
                  <a:pt x="2545238" y="1074655"/>
                </a:lnTo>
                <a:cubicBezTo>
                  <a:pt x="2609411" y="1053265"/>
                  <a:pt x="2530505" y="1080181"/>
                  <a:pt x="2620652" y="1046375"/>
                </a:cubicBezTo>
                <a:cubicBezTo>
                  <a:pt x="2629956" y="1042886"/>
                  <a:pt x="2640044" y="1041392"/>
                  <a:pt x="2648932" y="1036948"/>
                </a:cubicBezTo>
                <a:cubicBezTo>
                  <a:pt x="2659066" y="1031881"/>
                  <a:pt x="2667786" y="1024379"/>
                  <a:pt x="2677213" y="1018095"/>
                </a:cubicBezTo>
                <a:cubicBezTo>
                  <a:pt x="2712466" y="947585"/>
                  <a:pt x="2705493" y="973546"/>
                  <a:pt x="2705493" y="848412"/>
                </a:cubicBezTo>
                <a:cubicBezTo>
                  <a:pt x="2705493" y="835674"/>
                  <a:pt x="2699328" y="746043"/>
                  <a:pt x="2686640" y="716437"/>
                </a:cubicBezTo>
                <a:cubicBezTo>
                  <a:pt x="2631808" y="588493"/>
                  <a:pt x="2698089" y="779060"/>
                  <a:pt x="2658359" y="659876"/>
                </a:cubicBezTo>
                <a:cubicBezTo>
                  <a:pt x="2661501" y="600173"/>
                  <a:pt x="2662607" y="540328"/>
                  <a:pt x="2667786" y="480767"/>
                </a:cubicBezTo>
                <a:cubicBezTo>
                  <a:pt x="2671916" y="433268"/>
                  <a:pt x="2677061" y="452790"/>
                  <a:pt x="2696066" y="414779"/>
                </a:cubicBezTo>
                <a:cubicBezTo>
                  <a:pt x="2700510" y="405891"/>
                  <a:pt x="2701579" y="395632"/>
                  <a:pt x="2705493" y="386499"/>
                </a:cubicBezTo>
                <a:cubicBezTo>
                  <a:pt x="2711029" y="373582"/>
                  <a:pt x="2718811" y="361708"/>
                  <a:pt x="2724347" y="348791"/>
                </a:cubicBezTo>
                <a:cubicBezTo>
                  <a:pt x="2765964" y="251686"/>
                  <a:pt x="2690091" y="407879"/>
                  <a:pt x="2752627" y="282804"/>
                </a:cubicBezTo>
                <a:cubicBezTo>
                  <a:pt x="2755769" y="267093"/>
                  <a:pt x="2757838" y="251128"/>
                  <a:pt x="2762054" y="235670"/>
                </a:cubicBezTo>
                <a:cubicBezTo>
                  <a:pt x="2767283" y="216497"/>
                  <a:pt x="2774624" y="197963"/>
                  <a:pt x="2780908" y="179109"/>
                </a:cubicBezTo>
                <a:cubicBezTo>
                  <a:pt x="2784050" y="169682"/>
                  <a:pt x="2787924" y="160469"/>
                  <a:pt x="2790334" y="150829"/>
                </a:cubicBezTo>
                <a:cubicBezTo>
                  <a:pt x="2793476" y="138260"/>
                  <a:pt x="2796038" y="125531"/>
                  <a:pt x="2799761" y="113121"/>
                </a:cubicBezTo>
                <a:cubicBezTo>
                  <a:pt x="2805472" y="94086"/>
                  <a:pt x="2812330" y="75414"/>
                  <a:pt x="2818615" y="56560"/>
                </a:cubicBezTo>
                <a:cubicBezTo>
                  <a:pt x="2821757" y="47133"/>
                  <a:pt x="2819774" y="33792"/>
                  <a:pt x="2828042" y="28280"/>
                </a:cubicBezTo>
                <a:cubicBezTo>
                  <a:pt x="2862168" y="5528"/>
                  <a:pt x="2846188" y="14492"/>
                  <a:pt x="2875176" y="0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424206" y="1084082"/>
            <a:ext cx="3365369" cy="1121790"/>
          </a:xfrm>
          <a:custGeom>
            <a:avLst/>
            <a:gdLst>
              <a:gd name="connsiteX0" fmla="*/ 3365369 w 3365369"/>
              <a:gd name="connsiteY0" fmla="*/ 1121790 h 1121790"/>
              <a:gd name="connsiteX1" fmla="*/ 3337089 w 3365369"/>
              <a:gd name="connsiteY1" fmla="*/ 1018095 h 1121790"/>
              <a:gd name="connsiteX2" fmla="*/ 3327662 w 3365369"/>
              <a:gd name="connsiteY2" fmla="*/ 989815 h 1121790"/>
              <a:gd name="connsiteX3" fmla="*/ 3318235 w 3365369"/>
              <a:gd name="connsiteY3" fmla="*/ 961534 h 1121790"/>
              <a:gd name="connsiteX4" fmla="*/ 3299382 w 3365369"/>
              <a:gd name="connsiteY4" fmla="*/ 923827 h 1121790"/>
              <a:gd name="connsiteX5" fmla="*/ 3186260 w 3365369"/>
              <a:gd name="connsiteY5" fmla="*/ 933254 h 1121790"/>
              <a:gd name="connsiteX6" fmla="*/ 3148553 w 3365369"/>
              <a:gd name="connsiteY6" fmla="*/ 942681 h 1121790"/>
              <a:gd name="connsiteX7" fmla="*/ 3063712 w 3365369"/>
              <a:gd name="connsiteY7" fmla="*/ 933254 h 1121790"/>
              <a:gd name="connsiteX8" fmla="*/ 3063712 w 3365369"/>
              <a:gd name="connsiteY8" fmla="*/ 754145 h 1121790"/>
              <a:gd name="connsiteX9" fmla="*/ 3035431 w 3365369"/>
              <a:gd name="connsiteY9" fmla="*/ 735291 h 1121790"/>
              <a:gd name="connsiteX10" fmla="*/ 2922309 w 3365369"/>
              <a:gd name="connsiteY10" fmla="*/ 725864 h 1121790"/>
              <a:gd name="connsiteX11" fmla="*/ 2630079 w 3365369"/>
              <a:gd name="connsiteY11" fmla="*/ 725864 h 1121790"/>
              <a:gd name="connsiteX12" fmla="*/ 2545237 w 3365369"/>
              <a:gd name="connsiteY12" fmla="*/ 697584 h 1121790"/>
              <a:gd name="connsiteX13" fmla="*/ 2394408 w 3365369"/>
              <a:gd name="connsiteY13" fmla="*/ 678730 h 1121790"/>
              <a:gd name="connsiteX14" fmla="*/ 2337848 w 3365369"/>
              <a:gd name="connsiteY14" fmla="*/ 641023 h 1121790"/>
              <a:gd name="connsiteX15" fmla="*/ 2253006 w 3365369"/>
              <a:gd name="connsiteY15" fmla="*/ 575036 h 1121790"/>
              <a:gd name="connsiteX16" fmla="*/ 2177592 w 3365369"/>
              <a:gd name="connsiteY16" fmla="*/ 546755 h 1121790"/>
              <a:gd name="connsiteX17" fmla="*/ 2121031 w 3365369"/>
              <a:gd name="connsiteY17" fmla="*/ 509048 h 1121790"/>
              <a:gd name="connsiteX18" fmla="*/ 2064470 w 3365369"/>
              <a:gd name="connsiteY18" fmla="*/ 471341 h 1121790"/>
              <a:gd name="connsiteX19" fmla="*/ 2036190 w 3365369"/>
              <a:gd name="connsiteY19" fmla="*/ 452487 h 1121790"/>
              <a:gd name="connsiteX20" fmla="*/ 1951349 w 3365369"/>
              <a:gd name="connsiteY20" fmla="*/ 424207 h 1121790"/>
              <a:gd name="connsiteX21" fmla="*/ 1923068 w 3365369"/>
              <a:gd name="connsiteY21" fmla="*/ 414780 h 1121790"/>
              <a:gd name="connsiteX22" fmla="*/ 1781666 w 3365369"/>
              <a:gd name="connsiteY22" fmla="*/ 386499 h 1121790"/>
              <a:gd name="connsiteX23" fmla="*/ 1621410 w 3365369"/>
              <a:gd name="connsiteY23" fmla="*/ 395926 h 1121790"/>
              <a:gd name="connsiteX24" fmla="*/ 1593130 w 3365369"/>
              <a:gd name="connsiteY24" fmla="*/ 424207 h 1121790"/>
              <a:gd name="connsiteX25" fmla="*/ 1527142 w 3365369"/>
              <a:gd name="connsiteY25" fmla="*/ 452487 h 1121790"/>
              <a:gd name="connsiteX26" fmla="*/ 1385740 w 3365369"/>
              <a:gd name="connsiteY26" fmla="*/ 461914 h 1121790"/>
              <a:gd name="connsiteX27" fmla="*/ 1329180 w 3365369"/>
              <a:gd name="connsiteY27" fmla="*/ 405353 h 1121790"/>
              <a:gd name="connsiteX28" fmla="*/ 1300899 w 3365369"/>
              <a:gd name="connsiteY28" fmla="*/ 377073 h 1121790"/>
              <a:gd name="connsiteX29" fmla="*/ 1291472 w 3365369"/>
              <a:gd name="connsiteY29" fmla="*/ 348792 h 1121790"/>
              <a:gd name="connsiteX30" fmla="*/ 1234912 w 3365369"/>
              <a:gd name="connsiteY30" fmla="*/ 301658 h 1121790"/>
              <a:gd name="connsiteX31" fmla="*/ 1206631 w 3365369"/>
              <a:gd name="connsiteY31" fmla="*/ 292231 h 1121790"/>
              <a:gd name="connsiteX32" fmla="*/ 1112363 w 3365369"/>
              <a:gd name="connsiteY32" fmla="*/ 245097 h 1121790"/>
              <a:gd name="connsiteX33" fmla="*/ 1055802 w 3365369"/>
              <a:gd name="connsiteY33" fmla="*/ 216817 h 1121790"/>
              <a:gd name="connsiteX34" fmla="*/ 1027522 w 3365369"/>
              <a:gd name="connsiteY34" fmla="*/ 197963 h 1121790"/>
              <a:gd name="connsiteX35" fmla="*/ 1008668 w 3365369"/>
              <a:gd name="connsiteY35" fmla="*/ 160256 h 1121790"/>
              <a:gd name="connsiteX36" fmla="*/ 952107 w 3365369"/>
              <a:gd name="connsiteY36" fmla="*/ 47134 h 1121790"/>
              <a:gd name="connsiteX37" fmla="*/ 867266 w 3365369"/>
              <a:gd name="connsiteY37" fmla="*/ 28281 h 1121790"/>
              <a:gd name="connsiteX38" fmla="*/ 650450 w 3365369"/>
              <a:gd name="connsiteY38" fmla="*/ 9427 h 1121790"/>
              <a:gd name="connsiteX39" fmla="*/ 565608 w 3365369"/>
              <a:gd name="connsiteY39" fmla="*/ 0 h 1121790"/>
              <a:gd name="connsiteX40" fmla="*/ 103695 w 3365369"/>
              <a:gd name="connsiteY40" fmla="*/ 9427 h 1121790"/>
              <a:gd name="connsiteX41" fmla="*/ 56561 w 3365369"/>
              <a:gd name="connsiteY41" fmla="*/ 18854 h 1121790"/>
              <a:gd name="connsiteX42" fmla="*/ 0 w 3365369"/>
              <a:gd name="connsiteY42" fmla="*/ 37708 h 112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365369" h="1121790">
                <a:moveTo>
                  <a:pt x="3365369" y="1121790"/>
                </a:moveTo>
                <a:cubicBezTo>
                  <a:pt x="3352045" y="1055172"/>
                  <a:pt x="3361008" y="1089852"/>
                  <a:pt x="3337089" y="1018095"/>
                </a:cubicBezTo>
                <a:lnTo>
                  <a:pt x="3327662" y="989815"/>
                </a:lnTo>
                <a:cubicBezTo>
                  <a:pt x="3324520" y="980388"/>
                  <a:pt x="3322679" y="970422"/>
                  <a:pt x="3318235" y="961534"/>
                </a:cubicBezTo>
                <a:lnTo>
                  <a:pt x="3299382" y="923827"/>
                </a:lnTo>
                <a:cubicBezTo>
                  <a:pt x="3261675" y="926969"/>
                  <a:pt x="3223806" y="928561"/>
                  <a:pt x="3186260" y="933254"/>
                </a:cubicBezTo>
                <a:cubicBezTo>
                  <a:pt x="3173404" y="934861"/>
                  <a:pt x="3161509" y="942681"/>
                  <a:pt x="3148553" y="942681"/>
                </a:cubicBezTo>
                <a:cubicBezTo>
                  <a:pt x="3120099" y="942681"/>
                  <a:pt x="3091992" y="936396"/>
                  <a:pt x="3063712" y="933254"/>
                </a:cubicBezTo>
                <a:cubicBezTo>
                  <a:pt x="3066595" y="898659"/>
                  <a:pt x="3083414" y="798476"/>
                  <a:pt x="3063712" y="754145"/>
                </a:cubicBezTo>
                <a:cubicBezTo>
                  <a:pt x="3059111" y="743792"/>
                  <a:pt x="3046541" y="737513"/>
                  <a:pt x="3035431" y="735291"/>
                </a:cubicBezTo>
                <a:cubicBezTo>
                  <a:pt x="2998328" y="727870"/>
                  <a:pt x="2960016" y="729006"/>
                  <a:pt x="2922309" y="725864"/>
                </a:cubicBezTo>
                <a:cubicBezTo>
                  <a:pt x="2809102" y="731822"/>
                  <a:pt x="2737156" y="743710"/>
                  <a:pt x="2630079" y="725864"/>
                </a:cubicBezTo>
                <a:cubicBezTo>
                  <a:pt x="2516964" y="707012"/>
                  <a:pt x="2615936" y="711724"/>
                  <a:pt x="2545237" y="697584"/>
                </a:cubicBezTo>
                <a:cubicBezTo>
                  <a:pt x="2464069" y="681350"/>
                  <a:pt x="2514060" y="689608"/>
                  <a:pt x="2394408" y="678730"/>
                </a:cubicBezTo>
                <a:cubicBezTo>
                  <a:pt x="2375555" y="666161"/>
                  <a:pt x="2353870" y="657045"/>
                  <a:pt x="2337848" y="641023"/>
                </a:cubicBezTo>
                <a:cubicBezTo>
                  <a:pt x="2274261" y="577436"/>
                  <a:pt x="2306582" y="592893"/>
                  <a:pt x="2253006" y="575036"/>
                </a:cubicBezTo>
                <a:cubicBezTo>
                  <a:pt x="2161980" y="514350"/>
                  <a:pt x="2305718" y="604994"/>
                  <a:pt x="2177592" y="546755"/>
                </a:cubicBezTo>
                <a:cubicBezTo>
                  <a:pt x="2156964" y="537379"/>
                  <a:pt x="2139885" y="521617"/>
                  <a:pt x="2121031" y="509048"/>
                </a:cubicBezTo>
                <a:lnTo>
                  <a:pt x="2064470" y="471341"/>
                </a:lnTo>
                <a:cubicBezTo>
                  <a:pt x="2055043" y="465057"/>
                  <a:pt x="2046938" y="456070"/>
                  <a:pt x="2036190" y="452487"/>
                </a:cubicBezTo>
                <a:lnTo>
                  <a:pt x="1951349" y="424207"/>
                </a:lnTo>
                <a:cubicBezTo>
                  <a:pt x="1941922" y="421065"/>
                  <a:pt x="1932870" y="416414"/>
                  <a:pt x="1923068" y="414780"/>
                </a:cubicBezTo>
                <a:cubicBezTo>
                  <a:pt x="1837931" y="400590"/>
                  <a:pt x="1885166" y="409499"/>
                  <a:pt x="1781666" y="386499"/>
                </a:cubicBezTo>
                <a:cubicBezTo>
                  <a:pt x="1728247" y="389641"/>
                  <a:pt x="1673882" y="385431"/>
                  <a:pt x="1621410" y="395926"/>
                </a:cubicBezTo>
                <a:cubicBezTo>
                  <a:pt x="1608337" y="398541"/>
                  <a:pt x="1603978" y="416458"/>
                  <a:pt x="1593130" y="424207"/>
                </a:cubicBezTo>
                <a:cubicBezTo>
                  <a:pt x="1572747" y="438767"/>
                  <a:pt x="1550219" y="444795"/>
                  <a:pt x="1527142" y="452487"/>
                </a:cubicBezTo>
                <a:cubicBezTo>
                  <a:pt x="1478162" y="485141"/>
                  <a:pt x="1474139" y="496292"/>
                  <a:pt x="1385740" y="461914"/>
                </a:cubicBezTo>
                <a:cubicBezTo>
                  <a:pt x="1360890" y="452250"/>
                  <a:pt x="1348034" y="424207"/>
                  <a:pt x="1329180" y="405353"/>
                </a:cubicBezTo>
                <a:lnTo>
                  <a:pt x="1300899" y="377073"/>
                </a:lnTo>
                <a:cubicBezTo>
                  <a:pt x="1297757" y="367646"/>
                  <a:pt x="1296984" y="357060"/>
                  <a:pt x="1291472" y="348792"/>
                </a:cubicBezTo>
                <a:cubicBezTo>
                  <a:pt x="1281049" y="333157"/>
                  <a:pt x="1252300" y="310352"/>
                  <a:pt x="1234912" y="301658"/>
                </a:cubicBezTo>
                <a:cubicBezTo>
                  <a:pt x="1226024" y="297214"/>
                  <a:pt x="1215317" y="297057"/>
                  <a:pt x="1206631" y="292231"/>
                </a:cubicBezTo>
                <a:cubicBezTo>
                  <a:pt x="1114802" y="241215"/>
                  <a:pt x="1186054" y="263520"/>
                  <a:pt x="1112363" y="245097"/>
                </a:cubicBezTo>
                <a:cubicBezTo>
                  <a:pt x="1031309" y="191062"/>
                  <a:pt x="1133867" y="255850"/>
                  <a:pt x="1055802" y="216817"/>
                </a:cubicBezTo>
                <a:cubicBezTo>
                  <a:pt x="1045669" y="211750"/>
                  <a:pt x="1036949" y="204248"/>
                  <a:pt x="1027522" y="197963"/>
                </a:cubicBezTo>
                <a:cubicBezTo>
                  <a:pt x="1021237" y="185394"/>
                  <a:pt x="1013887" y="173304"/>
                  <a:pt x="1008668" y="160256"/>
                </a:cubicBezTo>
                <a:cubicBezTo>
                  <a:pt x="999658" y="137731"/>
                  <a:pt x="981446" y="56913"/>
                  <a:pt x="952107" y="47134"/>
                </a:cubicBezTo>
                <a:cubicBezTo>
                  <a:pt x="908158" y="32486"/>
                  <a:pt x="928888" y="37761"/>
                  <a:pt x="867266" y="28281"/>
                </a:cubicBezTo>
                <a:cubicBezTo>
                  <a:pt x="750567" y="10327"/>
                  <a:pt x="825368" y="23421"/>
                  <a:pt x="650450" y="9427"/>
                </a:cubicBezTo>
                <a:cubicBezTo>
                  <a:pt x="622086" y="7158"/>
                  <a:pt x="593889" y="3142"/>
                  <a:pt x="565608" y="0"/>
                </a:cubicBezTo>
                <a:lnTo>
                  <a:pt x="103695" y="9427"/>
                </a:lnTo>
                <a:cubicBezTo>
                  <a:pt x="87683" y="10020"/>
                  <a:pt x="72019" y="14638"/>
                  <a:pt x="56561" y="18854"/>
                </a:cubicBezTo>
                <a:cubicBezTo>
                  <a:pt x="37388" y="24083"/>
                  <a:pt x="0" y="37708"/>
                  <a:pt x="0" y="37708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4091233" y="1470544"/>
            <a:ext cx="3205113" cy="933291"/>
          </a:xfrm>
          <a:custGeom>
            <a:avLst/>
            <a:gdLst>
              <a:gd name="connsiteX0" fmla="*/ 0 w 3205113"/>
              <a:gd name="connsiteY0" fmla="*/ 697621 h 933291"/>
              <a:gd name="connsiteX1" fmla="*/ 56561 w 3205113"/>
              <a:gd name="connsiteY1" fmla="*/ 688194 h 933291"/>
              <a:gd name="connsiteX2" fmla="*/ 84841 w 3205113"/>
              <a:gd name="connsiteY2" fmla="*/ 669341 h 933291"/>
              <a:gd name="connsiteX3" fmla="*/ 122548 w 3205113"/>
              <a:gd name="connsiteY3" fmla="*/ 659914 h 933291"/>
              <a:gd name="connsiteX4" fmla="*/ 197963 w 3205113"/>
              <a:gd name="connsiteY4" fmla="*/ 631633 h 933291"/>
              <a:gd name="connsiteX5" fmla="*/ 292231 w 3205113"/>
              <a:gd name="connsiteY5" fmla="*/ 641060 h 933291"/>
              <a:gd name="connsiteX6" fmla="*/ 320511 w 3205113"/>
              <a:gd name="connsiteY6" fmla="*/ 650487 h 933291"/>
              <a:gd name="connsiteX7" fmla="*/ 348792 w 3205113"/>
              <a:gd name="connsiteY7" fmla="*/ 678767 h 933291"/>
              <a:gd name="connsiteX8" fmla="*/ 377072 w 3205113"/>
              <a:gd name="connsiteY8" fmla="*/ 697621 h 933291"/>
              <a:gd name="connsiteX9" fmla="*/ 395926 w 3205113"/>
              <a:gd name="connsiteY9" fmla="*/ 725901 h 933291"/>
              <a:gd name="connsiteX10" fmla="*/ 424206 w 3205113"/>
              <a:gd name="connsiteY10" fmla="*/ 782462 h 933291"/>
              <a:gd name="connsiteX11" fmla="*/ 452487 w 3205113"/>
              <a:gd name="connsiteY11" fmla="*/ 791889 h 933291"/>
              <a:gd name="connsiteX12" fmla="*/ 518474 w 3205113"/>
              <a:gd name="connsiteY12" fmla="*/ 820169 h 933291"/>
              <a:gd name="connsiteX13" fmla="*/ 820132 w 3205113"/>
              <a:gd name="connsiteY13" fmla="*/ 848450 h 933291"/>
              <a:gd name="connsiteX14" fmla="*/ 876693 w 3205113"/>
              <a:gd name="connsiteY14" fmla="*/ 857877 h 933291"/>
              <a:gd name="connsiteX15" fmla="*/ 970961 w 3205113"/>
              <a:gd name="connsiteY15" fmla="*/ 886157 h 933291"/>
              <a:gd name="connsiteX16" fmla="*/ 999241 w 3205113"/>
              <a:gd name="connsiteY16" fmla="*/ 895584 h 933291"/>
              <a:gd name="connsiteX17" fmla="*/ 1027522 w 3205113"/>
              <a:gd name="connsiteY17" fmla="*/ 905011 h 933291"/>
              <a:gd name="connsiteX18" fmla="*/ 1065229 w 3205113"/>
              <a:gd name="connsiteY18" fmla="*/ 914437 h 933291"/>
              <a:gd name="connsiteX19" fmla="*/ 1121790 w 3205113"/>
              <a:gd name="connsiteY19" fmla="*/ 933291 h 933291"/>
              <a:gd name="connsiteX20" fmla="*/ 1216058 w 3205113"/>
              <a:gd name="connsiteY20" fmla="*/ 923864 h 933291"/>
              <a:gd name="connsiteX21" fmla="*/ 1244338 w 3205113"/>
              <a:gd name="connsiteY21" fmla="*/ 914437 h 933291"/>
              <a:gd name="connsiteX22" fmla="*/ 1272619 w 3205113"/>
              <a:gd name="connsiteY22" fmla="*/ 886157 h 933291"/>
              <a:gd name="connsiteX23" fmla="*/ 1329179 w 3205113"/>
              <a:gd name="connsiteY23" fmla="*/ 857877 h 933291"/>
              <a:gd name="connsiteX24" fmla="*/ 1357460 w 3205113"/>
              <a:gd name="connsiteY24" fmla="*/ 839023 h 933291"/>
              <a:gd name="connsiteX25" fmla="*/ 1451728 w 3205113"/>
              <a:gd name="connsiteY25" fmla="*/ 810743 h 933291"/>
              <a:gd name="connsiteX26" fmla="*/ 1480008 w 3205113"/>
              <a:gd name="connsiteY26" fmla="*/ 801316 h 933291"/>
              <a:gd name="connsiteX27" fmla="*/ 1875934 w 3205113"/>
              <a:gd name="connsiteY27" fmla="*/ 801316 h 933291"/>
              <a:gd name="connsiteX28" fmla="*/ 1932495 w 3205113"/>
              <a:gd name="connsiteY28" fmla="*/ 773035 h 933291"/>
              <a:gd name="connsiteX29" fmla="*/ 1960775 w 3205113"/>
              <a:gd name="connsiteY29" fmla="*/ 763609 h 933291"/>
              <a:gd name="connsiteX30" fmla="*/ 1989056 w 3205113"/>
              <a:gd name="connsiteY30" fmla="*/ 744755 h 933291"/>
              <a:gd name="connsiteX31" fmla="*/ 2083324 w 3205113"/>
              <a:gd name="connsiteY31" fmla="*/ 725901 h 933291"/>
              <a:gd name="connsiteX32" fmla="*/ 2111604 w 3205113"/>
              <a:gd name="connsiteY32" fmla="*/ 716475 h 933291"/>
              <a:gd name="connsiteX33" fmla="*/ 2139885 w 3205113"/>
              <a:gd name="connsiteY33" fmla="*/ 697621 h 933291"/>
              <a:gd name="connsiteX34" fmla="*/ 2205872 w 3205113"/>
              <a:gd name="connsiteY34" fmla="*/ 612780 h 933291"/>
              <a:gd name="connsiteX35" fmla="*/ 2215299 w 3205113"/>
              <a:gd name="connsiteY35" fmla="*/ 584499 h 933291"/>
              <a:gd name="connsiteX36" fmla="*/ 2271860 w 3205113"/>
              <a:gd name="connsiteY36" fmla="*/ 499658 h 933291"/>
              <a:gd name="connsiteX37" fmla="*/ 2290713 w 3205113"/>
              <a:gd name="connsiteY37" fmla="*/ 471378 h 933291"/>
              <a:gd name="connsiteX38" fmla="*/ 2318994 w 3205113"/>
              <a:gd name="connsiteY38" fmla="*/ 414817 h 933291"/>
              <a:gd name="connsiteX39" fmla="*/ 2328421 w 3205113"/>
              <a:gd name="connsiteY39" fmla="*/ 386536 h 933291"/>
              <a:gd name="connsiteX40" fmla="*/ 2366128 w 3205113"/>
              <a:gd name="connsiteY40" fmla="*/ 320549 h 933291"/>
              <a:gd name="connsiteX41" fmla="*/ 2375555 w 3205113"/>
              <a:gd name="connsiteY41" fmla="*/ 292268 h 933291"/>
              <a:gd name="connsiteX42" fmla="*/ 2432115 w 3205113"/>
              <a:gd name="connsiteY42" fmla="*/ 235708 h 933291"/>
              <a:gd name="connsiteX43" fmla="*/ 2460396 w 3205113"/>
              <a:gd name="connsiteY43" fmla="*/ 207427 h 933291"/>
              <a:gd name="connsiteX44" fmla="*/ 2516957 w 3205113"/>
              <a:gd name="connsiteY44" fmla="*/ 169720 h 933291"/>
              <a:gd name="connsiteX45" fmla="*/ 2554664 w 3205113"/>
              <a:gd name="connsiteY45" fmla="*/ 141440 h 933291"/>
              <a:gd name="connsiteX46" fmla="*/ 2582944 w 3205113"/>
              <a:gd name="connsiteY46" fmla="*/ 113159 h 933291"/>
              <a:gd name="connsiteX47" fmla="*/ 2620652 w 3205113"/>
              <a:gd name="connsiteY47" fmla="*/ 103732 h 933291"/>
              <a:gd name="connsiteX48" fmla="*/ 2648932 w 3205113"/>
              <a:gd name="connsiteY48" fmla="*/ 84879 h 933291"/>
              <a:gd name="connsiteX49" fmla="*/ 2705493 w 3205113"/>
              <a:gd name="connsiteY49" fmla="*/ 66025 h 933291"/>
              <a:gd name="connsiteX50" fmla="*/ 2733773 w 3205113"/>
              <a:gd name="connsiteY50" fmla="*/ 56598 h 933291"/>
              <a:gd name="connsiteX51" fmla="*/ 2771480 w 3205113"/>
              <a:gd name="connsiteY51" fmla="*/ 47171 h 933291"/>
              <a:gd name="connsiteX52" fmla="*/ 2828041 w 3205113"/>
              <a:gd name="connsiteY52" fmla="*/ 28318 h 933291"/>
              <a:gd name="connsiteX53" fmla="*/ 2960016 w 3205113"/>
              <a:gd name="connsiteY53" fmla="*/ 9464 h 933291"/>
              <a:gd name="connsiteX54" fmla="*/ 3205113 w 3205113"/>
              <a:gd name="connsiteY54" fmla="*/ 37 h 93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205113" h="933291">
                <a:moveTo>
                  <a:pt x="0" y="697621"/>
                </a:moveTo>
                <a:cubicBezTo>
                  <a:pt x="18854" y="694479"/>
                  <a:pt x="38428" y="694238"/>
                  <a:pt x="56561" y="688194"/>
                </a:cubicBezTo>
                <a:cubicBezTo>
                  <a:pt x="67309" y="684611"/>
                  <a:pt x="74428" y="673804"/>
                  <a:pt x="84841" y="669341"/>
                </a:cubicBezTo>
                <a:cubicBezTo>
                  <a:pt x="96749" y="664237"/>
                  <a:pt x="110417" y="664463"/>
                  <a:pt x="122548" y="659914"/>
                </a:cubicBezTo>
                <a:cubicBezTo>
                  <a:pt x="221139" y="622942"/>
                  <a:pt x="101176" y="655830"/>
                  <a:pt x="197963" y="631633"/>
                </a:cubicBezTo>
                <a:cubicBezTo>
                  <a:pt x="229386" y="634775"/>
                  <a:pt x="261019" y="636258"/>
                  <a:pt x="292231" y="641060"/>
                </a:cubicBezTo>
                <a:cubicBezTo>
                  <a:pt x="302052" y="642571"/>
                  <a:pt x="312243" y="644975"/>
                  <a:pt x="320511" y="650487"/>
                </a:cubicBezTo>
                <a:cubicBezTo>
                  <a:pt x="331604" y="657882"/>
                  <a:pt x="338550" y="670232"/>
                  <a:pt x="348792" y="678767"/>
                </a:cubicBezTo>
                <a:cubicBezTo>
                  <a:pt x="357496" y="686020"/>
                  <a:pt x="367645" y="691336"/>
                  <a:pt x="377072" y="697621"/>
                </a:cubicBezTo>
                <a:cubicBezTo>
                  <a:pt x="383357" y="707048"/>
                  <a:pt x="390859" y="715768"/>
                  <a:pt x="395926" y="725901"/>
                </a:cubicBezTo>
                <a:cubicBezTo>
                  <a:pt x="407311" y="748670"/>
                  <a:pt x="401694" y="764452"/>
                  <a:pt x="424206" y="782462"/>
                </a:cubicBezTo>
                <a:cubicBezTo>
                  <a:pt x="431965" y="788670"/>
                  <a:pt x="443354" y="787975"/>
                  <a:pt x="452487" y="791889"/>
                </a:cubicBezTo>
                <a:cubicBezTo>
                  <a:pt x="534020" y="826832"/>
                  <a:pt x="452158" y="798065"/>
                  <a:pt x="518474" y="820169"/>
                </a:cubicBezTo>
                <a:cubicBezTo>
                  <a:pt x="623936" y="890477"/>
                  <a:pt x="524847" y="831576"/>
                  <a:pt x="820132" y="848450"/>
                </a:cubicBezTo>
                <a:cubicBezTo>
                  <a:pt x="839215" y="849540"/>
                  <a:pt x="857950" y="854129"/>
                  <a:pt x="876693" y="857877"/>
                </a:cubicBezTo>
                <a:cubicBezTo>
                  <a:pt x="912317" y="865002"/>
                  <a:pt x="934879" y="874129"/>
                  <a:pt x="970961" y="886157"/>
                </a:cubicBezTo>
                <a:lnTo>
                  <a:pt x="999241" y="895584"/>
                </a:lnTo>
                <a:cubicBezTo>
                  <a:pt x="1008668" y="898726"/>
                  <a:pt x="1017882" y="902601"/>
                  <a:pt x="1027522" y="905011"/>
                </a:cubicBezTo>
                <a:cubicBezTo>
                  <a:pt x="1040091" y="908153"/>
                  <a:pt x="1052820" y="910714"/>
                  <a:pt x="1065229" y="914437"/>
                </a:cubicBezTo>
                <a:cubicBezTo>
                  <a:pt x="1084264" y="920148"/>
                  <a:pt x="1121790" y="933291"/>
                  <a:pt x="1121790" y="933291"/>
                </a:cubicBezTo>
                <a:cubicBezTo>
                  <a:pt x="1153213" y="930149"/>
                  <a:pt x="1184846" y="928666"/>
                  <a:pt x="1216058" y="923864"/>
                </a:cubicBezTo>
                <a:cubicBezTo>
                  <a:pt x="1225879" y="922353"/>
                  <a:pt x="1236070" y="919949"/>
                  <a:pt x="1244338" y="914437"/>
                </a:cubicBezTo>
                <a:cubicBezTo>
                  <a:pt x="1255431" y="907042"/>
                  <a:pt x="1262377" y="894692"/>
                  <a:pt x="1272619" y="886157"/>
                </a:cubicBezTo>
                <a:cubicBezTo>
                  <a:pt x="1296986" y="865851"/>
                  <a:pt x="1300833" y="867325"/>
                  <a:pt x="1329179" y="857877"/>
                </a:cubicBezTo>
                <a:cubicBezTo>
                  <a:pt x="1338606" y="851592"/>
                  <a:pt x="1347107" y="843625"/>
                  <a:pt x="1357460" y="839023"/>
                </a:cubicBezTo>
                <a:cubicBezTo>
                  <a:pt x="1397794" y="821097"/>
                  <a:pt x="1413332" y="821713"/>
                  <a:pt x="1451728" y="810743"/>
                </a:cubicBezTo>
                <a:cubicBezTo>
                  <a:pt x="1461282" y="808013"/>
                  <a:pt x="1470581" y="804458"/>
                  <a:pt x="1480008" y="801316"/>
                </a:cubicBezTo>
                <a:cubicBezTo>
                  <a:pt x="1672359" y="810934"/>
                  <a:pt x="1677500" y="817191"/>
                  <a:pt x="1875934" y="801316"/>
                </a:cubicBezTo>
                <a:cubicBezTo>
                  <a:pt x="1904141" y="799059"/>
                  <a:pt x="1908285" y="785140"/>
                  <a:pt x="1932495" y="773035"/>
                </a:cubicBezTo>
                <a:cubicBezTo>
                  <a:pt x="1941383" y="768591"/>
                  <a:pt x="1951348" y="766751"/>
                  <a:pt x="1960775" y="763609"/>
                </a:cubicBezTo>
                <a:cubicBezTo>
                  <a:pt x="1970202" y="757324"/>
                  <a:pt x="1978227" y="748087"/>
                  <a:pt x="1989056" y="744755"/>
                </a:cubicBezTo>
                <a:cubicBezTo>
                  <a:pt x="2019684" y="735331"/>
                  <a:pt x="2052100" y="733107"/>
                  <a:pt x="2083324" y="725901"/>
                </a:cubicBezTo>
                <a:cubicBezTo>
                  <a:pt x="2093006" y="723667"/>
                  <a:pt x="2102177" y="719617"/>
                  <a:pt x="2111604" y="716475"/>
                </a:cubicBezTo>
                <a:cubicBezTo>
                  <a:pt x="2121031" y="710190"/>
                  <a:pt x="2131181" y="704874"/>
                  <a:pt x="2139885" y="697621"/>
                </a:cubicBezTo>
                <a:cubicBezTo>
                  <a:pt x="2162409" y="678851"/>
                  <a:pt x="2197787" y="637036"/>
                  <a:pt x="2205872" y="612780"/>
                </a:cubicBezTo>
                <a:cubicBezTo>
                  <a:pt x="2209014" y="603353"/>
                  <a:pt x="2210473" y="593185"/>
                  <a:pt x="2215299" y="584499"/>
                </a:cubicBezTo>
                <a:cubicBezTo>
                  <a:pt x="2215311" y="584477"/>
                  <a:pt x="2262426" y="513809"/>
                  <a:pt x="2271860" y="499658"/>
                </a:cubicBezTo>
                <a:cubicBezTo>
                  <a:pt x="2278144" y="490231"/>
                  <a:pt x="2287130" y="482126"/>
                  <a:pt x="2290713" y="471378"/>
                </a:cubicBezTo>
                <a:cubicBezTo>
                  <a:pt x="2303723" y="432349"/>
                  <a:pt x="2294628" y="451365"/>
                  <a:pt x="2318994" y="414817"/>
                </a:cubicBezTo>
                <a:cubicBezTo>
                  <a:pt x="2322136" y="405390"/>
                  <a:pt x="2323977" y="395424"/>
                  <a:pt x="2328421" y="386536"/>
                </a:cubicBezTo>
                <a:cubicBezTo>
                  <a:pt x="2375760" y="291857"/>
                  <a:pt x="2316543" y="436246"/>
                  <a:pt x="2366128" y="320549"/>
                </a:cubicBezTo>
                <a:cubicBezTo>
                  <a:pt x="2370042" y="311416"/>
                  <a:pt x="2369454" y="300112"/>
                  <a:pt x="2375555" y="292268"/>
                </a:cubicBezTo>
                <a:cubicBezTo>
                  <a:pt x="2391924" y="271222"/>
                  <a:pt x="2413262" y="254561"/>
                  <a:pt x="2432115" y="235708"/>
                </a:cubicBezTo>
                <a:cubicBezTo>
                  <a:pt x="2441542" y="226281"/>
                  <a:pt x="2449303" y="214822"/>
                  <a:pt x="2460396" y="207427"/>
                </a:cubicBezTo>
                <a:cubicBezTo>
                  <a:pt x="2479250" y="194858"/>
                  <a:pt x="2498830" y="183315"/>
                  <a:pt x="2516957" y="169720"/>
                </a:cubicBezTo>
                <a:cubicBezTo>
                  <a:pt x="2529526" y="160293"/>
                  <a:pt x="2542735" y="151665"/>
                  <a:pt x="2554664" y="141440"/>
                </a:cubicBezTo>
                <a:cubicBezTo>
                  <a:pt x="2564786" y="132764"/>
                  <a:pt x="2571369" y="119773"/>
                  <a:pt x="2582944" y="113159"/>
                </a:cubicBezTo>
                <a:cubicBezTo>
                  <a:pt x="2594193" y="106731"/>
                  <a:pt x="2608083" y="106874"/>
                  <a:pt x="2620652" y="103732"/>
                </a:cubicBezTo>
                <a:cubicBezTo>
                  <a:pt x="2630079" y="97448"/>
                  <a:pt x="2638579" y="89480"/>
                  <a:pt x="2648932" y="84879"/>
                </a:cubicBezTo>
                <a:cubicBezTo>
                  <a:pt x="2667093" y="76808"/>
                  <a:pt x="2686639" y="72310"/>
                  <a:pt x="2705493" y="66025"/>
                </a:cubicBezTo>
                <a:cubicBezTo>
                  <a:pt x="2714920" y="62883"/>
                  <a:pt x="2724133" y="59008"/>
                  <a:pt x="2733773" y="56598"/>
                </a:cubicBezTo>
                <a:cubicBezTo>
                  <a:pt x="2746342" y="53456"/>
                  <a:pt x="2759071" y="50894"/>
                  <a:pt x="2771480" y="47171"/>
                </a:cubicBezTo>
                <a:cubicBezTo>
                  <a:pt x="2790515" y="41460"/>
                  <a:pt x="2808367" y="31129"/>
                  <a:pt x="2828041" y="28318"/>
                </a:cubicBezTo>
                <a:cubicBezTo>
                  <a:pt x="2872033" y="22033"/>
                  <a:pt x="2915639" y="11800"/>
                  <a:pt x="2960016" y="9464"/>
                </a:cubicBezTo>
                <a:cubicBezTo>
                  <a:pt x="3161091" y="-1119"/>
                  <a:pt x="3079340" y="37"/>
                  <a:pt x="3205113" y="37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4034672" y="2441542"/>
            <a:ext cx="2714920" cy="2017336"/>
          </a:xfrm>
          <a:custGeom>
            <a:avLst/>
            <a:gdLst>
              <a:gd name="connsiteX0" fmla="*/ 0 w 2714920"/>
              <a:gd name="connsiteY0" fmla="*/ 0 h 2017336"/>
              <a:gd name="connsiteX1" fmla="*/ 28281 w 2714920"/>
              <a:gd name="connsiteY1" fmla="*/ 56561 h 2017336"/>
              <a:gd name="connsiteX2" fmla="*/ 65988 w 2714920"/>
              <a:gd name="connsiteY2" fmla="*/ 113122 h 2017336"/>
              <a:gd name="connsiteX3" fmla="*/ 94268 w 2714920"/>
              <a:gd name="connsiteY3" fmla="*/ 169683 h 2017336"/>
              <a:gd name="connsiteX4" fmla="*/ 188536 w 2714920"/>
              <a:gd name="connsiteY4" fmla="*/ 226244 h 2017336"/>
              <a:gd name="connsiteX5" fmla="*/ 216817 w 2714920"/>
              <a:gd name="connsiteY5" fmla="*/ 235670 h 2017336"/>
              <a:gd name="connsiteX6" fmla="*/ 329938 w 2714920"/>
              <a:gd name="connsiteY6" fmla="*/ 245097 h 2017336"/>
              <a:gd name="connsiteX7" fmla="*/ 537328 w 2714920"/>
              <a:gd name="connsiteY7" fmla="*/ 254524 h 2017336"/>
              <a:gd name="connsiteX8" fmla="*/ 791852 w 2714920"/>
              <a:gd name="connsiteY8" fmla="*/ 273378 h 2017336"/>
              <a:gd name="connsiteX9" fmla="*/ 829559 w 2714920"/>
              <a:gd name="connsiteY9" fmla="*/ 292231 h 2017336"/>
              <a:gd name="connsiteX10" fmla="*/ 886120 w 2714920"/>
              <a:gd name="connsiteY10" fmla="*/ 348792 h 2017336"/>
              <a:gd name="connsiteX11" fmla="*/ 904973 w 2714920"/>
              <a:gd name="connsiteY11" fmla="*/ 377072 h 2017336"/>
              <a:gd name="connsiteX12" fmla="*/ 933254 w 2714920"/>
              <a:gd name="connsiteY12" fmla="*/ 405353 h 2017336"/>
              <a:gd name="connsiteX13" fmla="*/ 970961 w 2714920"/>
              <a:gd name="connsiteY13" fmla="*/ 461914 h 2017336"/>
              <a:gd name="connsiteX14" fmla="*/ 1018095 w 2714920"/>
              <a:gd name="connsiteY14" fmla="*/ 527901 h 2017336"/>
              <a:gd name="connsiteX15" fmla="*/ 1036949 w 2714920"/>
              <a:gd name="connsiteY15" fmla="*/ 584462 h 2017336"/>
              <a:gd name="connsiteX16" fmla="*/ 1046375 w 2714920"/>
              <a:gd name="connsiteY16" fmla="*/ 612743 h 2017336"/>
              <a:gd name="connsiteX17" fmla="*/ 1074656 w 2714920"/>
              <a:gd name="connsiteY17" fmla="*/ 669303 h 2017336"/>
              <a:gd name="connsiteX18" fmla="*/ 1093509 w 2714920"/>
              <a:gd name="connsiteY18" fmla="*/ 697584 h 2017336"/>
              <a:gd name="connsiteX19" fmla="*/ 1121790 w 2714920"/>
              <a:gd name="connsiteY19" fmla="*/ 754145 h 2017336"/>
              <a:gd name="connsiteX20" fmla="*/ 1150070 w 2714920"/>
              <a:gd name="connsiteY20" fmla="*/ 782425 h 2017336"/>
              <a:gd name="connsiteX21" fmla="*/ 1178351 w 2714920"/>
              <a:gd name="connsiteY21" fmla="*/ 820132 h 2017336"/>
              <a:gd name="connsiteX22" fmla="*/ 1216058 w 2714920"/>
              <a:gd name="connsiteY22" fmla="*/ 857839 h 2017336"/>
              <a:gd name="connsiteX23" fmla="*/ 1234912 w 2714920"/>
              <a:gd name="connsiteY23" fmla="*/ 886120 h 2017336"/>
              <a:gd name="connsiteX24" fmla="*/ 1263192 w 2714920"/>
              <a:gd name="connsiteY24" fmla="*/ 914400 h 2017336"/>
              <a:gd name="connsiteX25" fmla="*/ 1282046 w 2714920"/>
              <a:gd name="connsiteY25" fmla="*/ 942681 h 2017336"/>
              <a:gd name="connsiteX26" fmla="*/ 1310326 w 2714920"/>
              <a:gd name="connsiteY26" fmla="*/ 961534 h 2017336"/>
              <a:gd name="connsiteX27" fmla="*/ 1366887 w 2714920"/>
              <a:gd name="connsiteY27" fmla="*/ 999242 h 2017336"/>
              <a:gd name="connsiteX28" fmla="*/ 1451728 w 2714920"/>
              <a:gd name="connsiteY28" fmla="*/ 1046376 h 2017336"/>
              <a:gd name="connsiteX29" fmla="*/ 1734532 w 2714920"/>
              <a:gd name="connsiteY29" fmla="*/ 1055802 h 2017336"/>
              <a:gd name="connsiteX30" fmla="*/ 1791093 w 2714920"/>
              <a:gd name="connsiteY30" fmla="*/ 1074656 h 2017336"/>
              <a:gd name="connsiteX31" fmla="*/ 1828800 w 2714920"/>
              <a:gd name="connsiteY31" fmla="*/ 1131217 h 2017336"/>
              <a:gd name="connsiteX32" fmla="*/ 1913641 w 2714920"/>
              <a:gd name="connsiteY32" fmla="*/ 1197204 h 2017336"/>
              <a:gd name="connsiteX33" fmla="*/ 1941922 w 2714920"/>
              <a:gd name="connsiteY33" fmla="*/ 1253765 h 2017336"/>
              <a:gd name="connsiteX34" fmla="*/ 1960775 w 2714920"/>
              <a:gd name="connsiteY34" fmla="*/ 1291472 h 2017336"/>
              <a:gd name="connsiteX35" fmla="*/ 1979629 w 2714920"/>
              <a:gd name="connsiteY35" fmla="*/ 1319753 h 2017336"/>
              <a:gd name="connsiteX36" fmla="*/ 1989056 w 2714920"/>
              <a:gd name="connsiteY36" fmla="*/ 1348033 h 2017336"/>
              <a:gd name="connsiteX37" fmla="*/ 2007909 w 2714920"/>
              <a:gd name="connsiteY37" fmla="*/ 1376314 h 2017336"/>
              <a:gd name="connsiteX38" fmla="*/ 2017336 w 2714920"/>
              <a:gd name="connsiteY38" fmla="*/ 1404594 h 2017336"/>
              <a:gd name="connsiteX39" fmla="*/ 2064470 w 2714920"/>
              <a:gd name="connsiteY39" fmla="*/ 1461155 h 2017336"/>
              <a:gd name="connsiteX40" fmla="*/ 2130458 w 2714920"/>
              <a:gd name="connsiteY40" fmla="*/ 1555423 h 2017336"/>
              <a:gd name="connsiteX41" fmla="*/ 2149312 w 2714920"/>
              <a:gd name="connsiteY41" fmla="*/ 1583703 h 2017336"/>
              <a:gd name="connsiteX42" fmla="*/ 2168165 w 2714920"/>
              <a:gd name="connsiteY42" fmla="*/ 1611984 h 2017336"/>
              <a:gd name="connsiteX43" fmla="*/ 2196446 w 2714920"/>
              <a:gd name="connsiteY43" fmla="*/ 1677971 h 2017336"/>
              <a:gd name="connsiteX44" fmla="*/ 2215299 w 2714920"/>
              <a:gd name="connsiteY44" fmla="*/ 1734532 h 2017336"/>
              <a:gd name="connsiteX45" fmla="*/ 2234153 w 2714920"/>
              <a:gd name="connsiteY45" fmla="*/ 1809947 h 2017336"/>
              <a:gd name="connsiteX46" fmla="*/ 2253006 w 2714920"/>
              <a:gd name="connsiteY46" fmla="*/ 1866507 h 2017336"/>
              <a:gd name="connsiteX47" fmla="*/ 2271860 w 2714920"/>
              <a:gd name="connsiteY47" fmla="*/ 1894788 h 2017336"/>
              <a:gd name="connsiteX48" fmla="*/ 2309567 w 2714920"/>
              <a:gd name="connsiteY48" fmla="*/ 1904215 h 2017336"/>
              <a:gd name="connsiteX49" fmla="*/ 2328421 w 2714920"/>
              <a:gd name="connsiteY49" fmla="*/ 1932495 h 2017336"/>
              <a:gd name="connsiteX50" fmla="*/ 2356701 w 2714920"/>
              <a:gd name="connsiteY50" fmla="*/ 1941922 h 2017336"/>
              <a:gd name="connsiteX51" fmla="*/ 2384982 w 2714920"/>
              <a:gd name="connsiteY51" fmla="*/ 1960776 h 2017336"/>
              <a:gd name="connsiteX52" fmla="*/ 2422689 w 2714920"/>
              <a:gd name="connsiteY52" fmla="*/ 1979629 h 2017336"/>
              <a:gd name="connsiteX53" fmla="*/ 2450969 w 2714920"/>
              <a:gd name="connsiteY53" fmla="*/ 2007910 h 2017336"/>
              <a:gd name="connsiteX54" fmla="*/ 2479250 w 2714920"/>
              <a:gd name="connsiteY54" fmla="*/ 2017336 h 2017336"/>
              <a:gd name="connsiteX55" fmla="*/ 2686639 w 2714920"/>
              <a:gd name="connsiteY55" fmla="*/ 2007910 h 2017336"/>
              <a:gd name="connsiteX56" fmla="*/ 2714920 w 2714920"/>
              <a:gd name="connsiteY56" fmla="*/ 2007910 h 201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14920" h="2017336">
                <a:moveTo>
                  <a:pt x="0" y="0"/>
                </a:moveTo>
                <a:cubicBezTo>
                  <a:pt x="9427" y="18854"/>
                  <a:pt x="17660" y="38353"/>
                  <a:pt x="28281" y="56561"/>
                </a:cubicBezTo>
                <a:cubicBezTo>
                  <a:pt x="39698" y="76134"/>
                  <a:pt x="58822" y="91626"/>
                  <a:pt x="65988" y="113122"/>
                </a:cubicBezTo>
                <a:cubicBezTo>
                  <a:pt x="72712" y="133293"/>
                  <a:pt x="77071" y="154635"/>
                  <a:pt x="94268" y="169683"/>
                </a:cubicBezTo>
                <a:cubicBezTo>
                  <a:pt x="115708" y="188443"/>
                  <a:pt x="159595" y="213841"/>
                  <a:pt x="188536" y="226244"/>
                </a:cubicBezTo>
                <a:cubicBezTo>
                  <a:pt x="197669" y="230158"/>
                  <a:pt x="206967" y="234357"/>
                  <a:pt x="216817" y="235670"/>
                </a:cubicBezTo>
                <a:cubicBezTo>
                  <a:pt x="254323" y="240671"/>
                  <a:pt x="292166" y="242875"/>
                  <a:pt x="329938" y="245097"/>
                </a:cubicBezTo>
                <a:cubicBezTo>
                  <a:pt x="399020" y="249161"/>
                  <a:pt x="468198" y="251382"/>
                  <a:pt x="537328" y="254524"/>
                </a:cubicBezTo>
                <a:cubicBezTo>
                  <a:pt x="665251" y="286506"/>
                  <a:pt x="450219" y="235419"/>
                  <a:pt x="791852" y="273378"/>
                </a:cubicBezTo>
                <a:cubicBezTo>
                  <a:pt x="805819" y="274930"/>
                  <a:pt x="816990" y="285947"/>
                  <a:pt x="829559" y="292231"/>
                </a:cubicBezTo>
                <a:cubicBezTo>
                  <a:pt x="848413" y="311085"/>
                  <a:pt x="871330" y="326607"/>
                  <a:pt x="886120" y="348792"/>
                </a:cubicBezTo>
                <a:cubicBezTo>
                  <a:pt x="892404" y="358219"/>
                  <a:pt x="897720" y="368369"/>
                  <a:pt x="904973" y="377072"/>
                </a:cubicBezTo>
                <a:cubicBezTo>
                  <a:pt x="913508" y="387314"/>
                  <a:pt x="925069" y="394830"/>
                  <a:pt x="933254" y="405353"/>
                </a:cubicBezTo>
                <a:cubicBezTo>
                  <a:pt x="947165" y="423239"/>
                  <a:pt x="958392" y="443060"/>
                  <a:pt x="970961" y="461914"/>
                </a:cubicBezTo>
                <a:cubicBezTo>
                  <a:pt x="998523" y="503257"/>
                  <a:pt x="983027" y="481144"/>
                  <a:pt x="1018095" y="527901"/>
                </a:cubicBezTo>
                <a:lnTo>
                  <a:pt x="1036949" y="584462"/>
                </a:lnTo>
                <a:cubicBezTo>
                  <a:pt x="1040091" y="593889"/>
                  <a:pt x="1040863" y="604475"/>
                  <a:pt x="1046375" y="612743"/>
                </a:cubicBezTo>
                <a:cubicBezTo>
                  <a:pt x="1100399" y="693776"/>
                  <a:pt x="1035635" y="591259"/>
                  <a:pt x="1074656" y="669303"/>
                </a:cubicBezTo>
                <a:cubicBezTo>
                  <a:pt x="1079723" y="679437"/>
                  <a:pt x="1088442" y="687450"/>
                  <a:pt x="1093509" y="697584"/>
                </a:cubicBezTo>
                <a:cubicBezTo>
                  <a:pt x="1114765" y="740097"/>
                  <a:pt x="1088022" y="713623"/>
                  <a:pt x="1121790" y="754145"/>
                </a:cubicBezTo>
                <a:cubicBezTo>
                  <a:pt x="1130324" y="764386"/>
                  <a:pt x="1141394" y="772303"/>
                  <a:pt x="1150070" y="782425"/>
                </a:cubicBezTo>
                <a:cubicBezTo>
                  <a:pt x="1160295" y="794354"/>
                  <a:pt x="1168005" y="808308"/>
                  <a:pt x="1178351" y="820132"/>
                </a:cubicBezTo>
                <a:cubicBezTo>
                  <a:pt x="1190056" y="833509"/>
                  <a:pt x="1204490" y="844343"/>
                  <a:pt x="1216058" y="857839"/>
                </a:cubicBezTo>
                <a:cubicBezTo>
                  <a:pt x="1223431" y="866441"/>
                  <a:pt x="1227659" y="877416"/>
                  <a:pt x="1234912" y="886120"/>
                </a:cubicBezTo>
                <a:cubicBezTo>
                  <a:pt x="1243446" y="896361"/>
                  <a:pt x="1254658" y="904159"/>
                  <a:pt x="1263192" y="914400"/>
                </a:cubicBezTo>
                <a:cubicBezTo>
                  <a:pt x="1270445" y="923104"/>
                  <a:pt x="1274035" y="934670"/>
                  <a:pt x="1282046" y="942681"/>
                </a:cubicBezTo>
                <a:cubicBezTo>
                  <a:pt x="1290057" y="950692"/>
                  <a:pt x="1300899" y="955250"/>
                  <a:pt x="1310326" y="961534"/>
                </a:cubicBezTo>
                <a:cubicBezTo>
                  <a:pt x="1347013" y="1016565"/>
                  <a:pt x="1306014" y="968806"/>
                  <a:pt x="1366887" y="999242"/>
                </a:cubicBezTo>
                <a:cubicBezTo>
                  <a:pt x="1385848" y="1008723"/>
                  <a:pt x="1422066" y="1044578"/>
                  <a:pt x="1451728" y="1046376"/>
                </a:cubicBezTo>
                <a:cubicBezTo>
                  <a:pt x="1545876" y="1052082"/>
                  <a:pt x="1640264" y="1052660"/>
                  <a:pt x="1734532" y="1055802"/>
                </a:cubicBezTo>
                <a:cubicBezTo>
                  <a:pt x="1753386" y="1062087"/>
                  <a:pt x="1780069" y="1058120"/>
                  <a:pt x="1791093" y="1074656"/>
                </a:cubicBezTo>
                <a:cubicBezTo>
                  <a:pt x="1803662" y="1093510"/>
                  <a:pt x="1809946" y="1118648"/>
                  <a:pt x="1828800" y="1131217"/>
                </a:cubicBezTo>
                <a:cubicBezTo>
                  <a:pt x="1896453" y="1176319"/>
                  <a:pt x="1869339" y="1152902"/>
                  <a:pt x="1913641" y="1197204"/>
                </a:cubicBezTo>
                <a:cubicBezTo>
                  <a:pt x="1930926" y="1249058"/>
                  <a:pt x="1912682" y="1202595"/>
                  <a:pt x="1941922" y="1253765"/>
                </a:cubicBezTo>
                <a:cubicBezTo>
                  <a:pt x="1948894" y="1265966"/>
                  <a:pt x="1953803" y="1279271"/>
                  <a:pt x="1960775" y="1291472"/>
                </a:cubicBezTo>
                <a:cubicBezTo>
                  <a:pt x="1966396" y="1301309"/>
                  <a:pt x="1974562" y="1309619"/>
                  <a:pt x="1979629" y="1319753"/>
                </a:cubicBezTo>
                <a:cubicBezTo>
                  <a:pt x="1984073" y="1328641"/>
                  <a:pt x="1984612" y="1339145"/>
                  <a:pt x="1989056" y="1348033"/>
                </a:cubicBezTo>
                <a:cubicBezTo>
                  <a:pt x="1994123" y="1358167"/>
                  <a:pt x="2002842" y="1366180"/>
                  <a:pt x="2007909" y="1376314"/>
                </a:cubicBezTo>
                <a:cubicBezTo>
                  <a:pt x="2012353" y="1385202"/>
                  <a:pt x="2012892" y="1395706"/>
                  <a:pt x="2017336" y="1404594"/>
                </a:cubicBezTo>
                <a:cubicBezTo>
                  <a:pt x="2034002" y="1437926"/>
                  <a:pt x="2039455" y="1431971"/>
                  <a:pt x="2064470" y="1461155"/>
                </a:cubicBezTo>
                <a:cubicBezTo>
                  <a:pt x="2085415" y="1485590"/>
                  <a:pt x="2114225" y="1531073"/>
                  <a:pt x="2130458" y="1555423"/>
                </a:cubicBezTo>
                <a:lnTo>
                  <a:pt x="2149312" y="1583703"/>
                </a:lnTo>
                <a:lnTo>
                  <a:pt x="2168165" y="1611984"/>
                </a:lnTo>
                <a:cubicBezTo>
                  <a:pt x="2193104" y="1711738"/>
                  <a:pt x="2159243" y="1594265"/>
                  <a:pt x="2196446" y="1677971"/>
                </a:cubicBezTo>
                <a:cubicBezTo>
                  <a:pt x="2204517" y="1696132"/>
                  <a:pt x="2209015" y="1715678"/>
                  <a:pt x="2215299" y="1734532"/>
                </a:cubicBezTo>
                <a:cubicBezTo>
                  <a:pt x="2243904" y="1820350"/>
                  <a:pt x="2200024" y="1684805"/>
                  <a:pt x="2234153" y="1809947"/>
                </a:cubicBezTo>
                <a:cubicBezTo>
                  <a:pt x="2239382" y="1829120"/>
                  <a:pt x="2241982" y="1849972"/>
                  <a:pt x="2253006" y="1866507"/>
                </a:cubicBezTo>
                <a:cubicBezTo>
                  <a:pt x="2259291" y="1875934"/>
                  <a:pt x="2262433" y="1888503"/>
                  <a:pt x="2271860" y="1894788"/>
                </a:cubicBezTo>
                <a:cubicBezTo>
                  <a:pt x="2282640" y="1901975"/>
                  <a:pt x="2296998" y="1901073"/>
                  <a:pt x="2309567" y="1904215"/>
                </a:cubicBezTo>
                <a:cubicBezTo>
                  <a:pt x="2315852" y="1913642"/>
                  <a:pt x="2319574" y="1925417"/>
                  <a:pt x="2328421" y="1932495"/>
                </a:cubicBezTo>
                <a:cubicBezTo>
                  <a:pt x="2336180" y="1938702"/>
                  <a:pt x="2347813" y="1937478"/>
                  <a:pt x="2356701" y="1941922"/>
                </a:cubicBezTo>
                <a:cubicBezTo>
                  <a:pt x="2366835" y="1946989"/>
                  <a:pt x="2375145" y="1955155"/>
                  <a:pt x="2384982" y="1960776"/>
                </a:cubicBezTo>
                <a:cubicBezTo>
                  <a:pt x="2397183" y="1967748"/>
                  <a:pt x="2410120" y="1973345"/>
                  <a:pt x="2422689" y="1979629"/>
                </a:cubicBezTo>
                <a:cubicBezTo>
                  <a:pt x="2432116" y="1989056"/>
                  <a:pt x="2439876" y="2000515"/>
                  <a:pt x="2450969" y="2007910"/>
                </a:cubicBezTo>
                <a:cubicBezTo>
                  <a:pt x="2459237" y="2013422"/>
                  <a:pt x="2469313" y="2017336"/>
                  <a:pt x="2479250" y="2017336"/>
                </a:cubicBezTo>
                <a:cubicBezTo>
                  <a:pt x="2548451" y="2017336"/>
                  <a:pt x="2617493" y="2010676"/>
                  <a:pt x="2686639" y="2007910"/>
                </a:cubicBezTo>
                <a:cubicBezTo>
                  <a:pt x="2696058" y="2007533"/>
                  <a:pt x="2705493" y="2007910"/>
                  <a:pt x="2714920" y="2007910"/>
                </a:cubicBezTo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3582186" y="2488676"/>
            <a:ext cx="754144" cy="2554664"/>
          </a:xfrm>
          <a:custGeom>
            <a:avLst/>
            <a:gdLst>
              <a:gd name="connsiteX0" fmla="*/ 226243 w 754144"/>
              <a:gd name="connsiteY0" fmla="*/ 0 h 2554664"/>
              <a:gd name="connsiteX1" fmla="*/ 179109 w 754144"/>
              <a:gd name="connsiteY1" fmla="*/ 65988 h 2554664"/>
              <a:gd name="connsiteX2" fmla="*/ 113121 w 754144"/>
              <a:gd name="connsiteY2" fmla="*/ 141402 h 2554664"/>
              <a:gd name="connsiteX3" fmla="*/ 103694 w 754144"/>
              <a:gd name="connsiteY3" fmla="*/ 169683 h 2554664"/>
              <a:gd name="connsiteX4" fmla="*/ 84841 w 754144"/>
              <a:gd name="connsiteY4" fmla="*/ 197963 h 2554664"/>
              <a:gd name="connsiteX5" fmla="*/ 56560 w 754144"/>
              <a:gd name="connsiteY5" fmla="*/ 263951 h 2554664"/>
              <a:gd name="connsiteX6" fmla="*/ 28280 w 754144"/>
              <a:gd name="connsiteY6" fmla="*/ 320512 h 2554664"/>
              <a:gd name="connsiteX7" fmla="*/ 0 w 754144"/>
              <a:gd name="connsiteY7" fmla="*/ 414780 h 2554664"/>
              <a:gd name="connsiteX8" fmla="*/ 18853 w 754144"/>
              <a:gd name="connsiteY8" fmla="*/ 527901 h 2554664"/>
              <a:gd name="connsiteX9" fmla="*/ 56560 w 754144"/>
              <a:gd name="connsiteY9" fmla="*/ 584462 h 2554664"/>
              <a:gd name="connsiteX10" fmla="*/ 94268 w 754144"/>
              <a:gd name="connsiteY10" fmla="*/ 641023 h 2554664"/>
              <a:gd name="connsiteX11" fmla="*/ 141402 w 754144"/>
              <a:gd name="connsiteY11" fmla="*/ 697584 h 2554664"/>
              <a:gd name="connsiteX12" fmla="*/ 169682 w 754144"/>
              <a:gd name="connsiteY12" fmla="*/ 763571 h 2554664"/>
              <a:gd name="connsiteX13" fmla="*/ 197962 w 754144"/>
              <a:gd name="connsiteY13" fmla="*/ 791852 h 2554664"/>
              <a:gd name="connsiteX14" fmla="*/ 216816 w 754144"/>
              <a:gd name="connsiteY14" fmla="*/ 829559 h 2554664"/>
              <a:gd name="connsiteX15" fmla="*/ 226243 w 754144"/>
              <a:gd name="connsiteY15" fmla="*/ 867266 h 2554664"/>
              <a:gd name="connsiteX16" fmla="*/ 254523 w 754144"/>
              <a:gd name="connsiteY16" fmla="*/ 886120 h 2554664"/>
              <a:gd name="connsiteX17" fmla="*/ 263950 w 754144"/>
              <a:gd name="connsiteY17" fmla="*/ 914400 h 2554664"/>
              <a:gd name="connsiteX18" fmla="*/ 358218 w 754144"/>
              <a:gd name="connsiteY18" fmla="*/ 1027522 h 2554664"/>
              <a:gd name="connsiteX19" fmla="*/ 386499 w 754144"/>
              <a:gd name="connsiteY19" fmla="*/ 1046376 h 2554664"/>
              <a:gd name="connsiteX20" fmla="*/ 414779 w 754144"/>
              <a:gd name="connsiteY20" fmla="*/ 1055802 h 2554664"/>
              <a:gd name="connsiteX21" fmla="*/ 452486 w 754144"/>
              <a:gd name="connsiteY21" fmla="*/ 1084083 h 2554664"/>
              <a:gd name="connsiteX22" fmla="*/ 480767 w 754144"/>
              <a:gd name="connsiteY22" fmla="*/ 1102936 h 2554664"/>
              <a:gd name="connsiteX23" fmla="*/ 490193 w 754144"/>
              <a:gd name="connsiteY23" fmla="*/ 1140644 h 2554664"/>
              <a:gd name="connsiteX24" fmla="*/ 499620 w 754144"/>
              <a:gd name="connsiteY24" fmla="*/ 1168924 h 2554664"/>
              <a:gd name="connsiteX25" fmla="*/ 509047 w 754144"/>
              <a:gd name="connsiteY25" fmla="*/ 1432875 h 2554664"/>
              <a:gd name="connsiteX26" fmla="*/ 518474 w 754144"/>
              <a:gd name="connsiteY26" fmla="*/ 1527143 h 2554664"/>
              <a:gd name="connsiteX27" fmla="*/ 499620 w 754144"/>
              <a:gd name="connsiteY27" fmla="*/ 1706252 h 2554664"/>
              <a:gd name="connsiteX28" fmla="*/ 518474 w 754144"/>
              <a:gd name="connsiteY28" fmla="*/ 1989056 h 2554664"/>
              <a:gd name="connsiteX29" fmla="*/ 537327 w 754144"/>
              <a:gd name="connsiteY29" fmla="*/ 2026763 h 2554664"/>
              <a:gd name="connsiteX30" fmla="*/ 565608 w 754144"/>
              <a:gd name="connsiteY30" fmla="*/ 2130458 h 2554664"/>
              <a:gd name="connsiteX31" fmla="*/ 575035 w 754144"/>
              <a:gd name="connsiteY31" fmla="*/ 2158738 h 2554664"/>
              <a:gd name="connsiteX32" fmla="*/ 612742 w 754144"/>
              <a:gd name="connsiteY32" fmla="*/ 2215299 h 2554664"/>
              <a:gd name="connsiteX33" fmla="*/ 641022 w 754144"/>
              <a:gd name="connsiteY33" fmla="*/ 2413262 h 2554664"/>
              <a:gd name="connsiteX34" fmla="*/ 659876 w 754144"/>
              <a:gd name="connsiteY34" fmla="*/ 2469823 h 2554664"/>
              <a:gd name="connsiteX35" fmla="*/ 669303 w 754144"/>
              <a:gd name="connsiteY35" fmla="*/ 2516957 h 2554664"/>
              <a:gd name="connsiteX36" fmla="*/ 697583 w 754144"/>
              <a:gd name="connsiteY36" fmla="*/ 2535811 h 2554664"/>
              <a:gd name="connsiteX37" fmla="*/ 754144 w 754144"/>
              <a:gd name="connsiteY37" fmla="*/ 2554664 h 255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54144" h="2554664">
                <a:moveTo>
                  <a:pt x="226243" y="0"/>
                </a:moveTo>
                <a:cubicBezTo>
                  <a:pt x="180981" y="113152"/>
                  <a:pt x="236332" y="589"/>
                  <a:pt x="179109" y="65988"/>
                </a:cubicBezTo>
                <a:cubicBezTo>
                  <a:pt x="102128" y="153968"/>
                  <a:pt x="176751" y="98984"/>
                  <a:pt x="113121" y="141402"/>
                </a:cubicBezTo>
                <a:cubicBezTo>
                  <a:pt x="109979" y="150829"/>
                  <a:pt x="108138" y="160795"/>
                  <a:pt x="103694" y="169683"/>
                </a:cubicBezTo>
                <a:cubicBezTo>
                  <a:pt x="98627" y="179816"/>
                  <a:pt x="89304" y="187550"/>
                  <a:pt x="84841" y="197963"/>
                </a:cubicBezTo>
                <a:cubicBezTo>
                  <a:pt x="48318" y="283183"/>
                  <a:pt x="103893" y="192952"/>
                  <a:pt x="56560" y="263951"/>
                </a:cubicBezTo>
                <a:cubicBezTo>
                  <a:pt x="22191" y="367065"/>
                  <a:pt x="77001" y="210892"/>
                  <a:pt x="28280" y="320512"/>
                </a:cubicBezTo>
                <a:cubicBezTo>
                  <a:pt x="15162" y="350028"/>
                  <a:pt x="7835" y="383436"/>
                  <a:pt x="0" y="414780"/>
                </a:cubicBezTo>
                <a:cubicBezTo>
                  <a:pt x="543" y="418579"/>
                  <a:pt x="13108" y="515262"/>
                  <a:pt x="18853" y="527901"/>
                </a:cubicBezTo>
                <a:cubicBezTo>
                  <a:pt x="28229" y="548529"/>
                  <a:pt x="43991" y="565608"/>
                  <a:pt x="56560" y="584462"/>
                </a:cubicBezTo>
                <a:lnTo>
                  <a:pt x="94268" y="641023"/>
                </a:lnTo>
                <a:cubicBezTo>
                  <a:pt x="130559" y="677314"/>
                  <a:pt x="115153" y="658211"/>
                  <a:pt x="141402" y="697584"/>
                </a:cubicBezTo>
                <a:cubicBezTo>
                  <a:pt x="149095" y="720666"/>
                  <a:pt x="155119" y="743182"/>
                  <a:pt x="169682" y="763571"/>
                </a:cubicBezTo>
                <a:cubicBezTo>
                  <a:pt x="177431" y="774419"/>
                  <a:pt x="190213" y="781004"/>
                  <a:pt x="197962" y="791852"/>
                </a:cubicBezTo>
                <a:cubicBezTo>
                  <a:pt x="206130" y="803287"/>
                  <a:pt x="211882" y="816401"/>
                  <a:pt x="216816" y="829559"/>
                </a:cubicBezTo>
                <a:cubicBezTo>
                  <a:pt x="221365" y="841690"/>
                  <a:pt x="219056" y="856486"/>
                  <a:pt x="226243" y="867266"/>
                </a:cubicBezTo>
                <a:cubicBezTo>
                  <a:pt x="232527" y="876693"/>
                  <a:pt x="245096" y="879835"/>
                  <a:pt x="254523" y="886120"/>
                </a:cubicBezTo>
                <a:cubicBezTo>
                  <a:pt x="257665" y="895547"/>
                  <a:pt x="259124" y="905714"/>
                  <a:pt x="263950" y="914400"/>
                </a:cubicBezTo>
                <a:cubicBezTo>
                  <a:pt x="284409" y="951226"/>
                  <a:pt x="323333" y="1004266"/>
                  <a:pt x="358218" y="1027522"/>
                </a:cubicBezTo>
                <a:cubicBezTo>
                  <a:pt x="367645" y="1033807"/>
                  <a:pt x="376365" y="1041309"/>
                  <a:pt x="386499" y="1046376"/>
                </a:cubicBezTo>
                <a:cubicBezTo>
                  <a:pt x="395387" y="1050820"/>
                  <a:pt x="405352" y="1052660"/>
                  <a:pt x="414779" y="1055802"/>
                </a:cubicBezTo>
                <a:cubicBezTo>
                  <a:pt x="427348" y="1065229"/>
                  <a:pt x="439701" y="1074951"/>
                  <a:pt x="452486" y="1084083"/>
                </a:cubicBezTo>
                <a:cubicBezTo>
                  <a:pt x="461705" y="1090668"/>
                  <a:pt x="474482" y="1093509"/>
                  <a:pt x="480767" y="1102936"/>
                </a:cubicBezTo>
                <a:cubicBezTo>
                  <a:pt x="487954" y="1113716"/>
                  <a:pt x="486634" y="1128186"/>
                  <a:pt x="490193" y="1140644"/>
                </a:cubicBezTo>
                <a:cubicBezTo>
                  <a:pt x="492923" y="1150198"/>
                  <a:pt x="496478" y="1159497"/>
                  <a:pt x="499620" y="1168924"/>
                </a:cubicBezTo>
                <a:cubicBezTo>
                  <a:pt x="502762" y="1256908"/>
                  <a:pt x="504420" y="1344957"/>
                  <a:pt x="509047" y="1432875"/>
                </a:cubicBezTo>
                <a:cubicBezTo>
                  <a:pt x="510707" y="1464411"/>
                  <a:pt x="518474" y="1495564"/>
                  <a:pt x="518474" y="1527143"/>
                </a:cubicBezTo>
                <a:cubicBezTo>
                  <a:pt x="518474" y="1657748"/>
                  <a:pt x="522995" y="1636128"/>
                  <a:pt x="499620" y="1706252"/>
                </a:cubicBezTo>
                <a:cubicBezTo>
                  <a:pt x="501039" y="1744572"/>
                  <a:pt x="483179" y="1906700"/>
                  <a:pt x="518474" y="1989056"/>
                </a:cubicBezTo>
                <a:cubicBezTo>
                  <a:pt x="524010" y="2001972"/>
                  <a:pt x="531043" y="2014194"/>
                  <a:pt x="537327" y="2026763"/>
                </a:cubicBezTo>
                <a:cubicBezTo>
                  <a:pt x="550651" y="2093384"/>
                  <a:pt x="541687" y="2058698"/>
                  <a:pt x="565608" y="2130458"/>
                </a:cubicBezTo>
                <a:cubicBezTo>
                  <a:pt x="568750" y="2139885"/>
                  <a:pt x="569523" y="2150470"/>
                  <a:pt x="575035" y="2158738"/>
                </a:cubicBezTo>
                <a:lnTo>
                  <a:pt x="612742" y="2215299"/>
                </a:lnTo>
                <a:cubicBezTo>
                  <a:pt x="655577" y="2343809"/>
                  <a:pt x="608774" y="2187532"/>
                  <a:pt x="641022" y="2413262"/>
                </a:cubicBezTo>
                <a:cubicBezTo>
                  <a:pt x="643833" y="2432936"/>
                  <a:pt x="655978" y="2450335"/>
                  <a:pt x="659876" y="2469823"/>
                </a:cubicBezTo>
                <a:cubicBezTo>
                  <a:pt x="663018" y="2485534"/>
                  <a:pt x="661354" y="2503046"/>
                  <a:pt x="669303" y="2516957"/>
                </a:cubicBezTo>
                <a:cubicBezTo>
                  <a:pt x="674924" y="2526794"/>
                  <a:pt x="687230" y="2531210"/>
                  <a:pt x="697583" y="2535811"/>
                </a:cubicBezTo>
                <a:cubicBezTo>
                  <a:pt x="715744" y="2543882"/>
                  <a:pt x="754144" y="2554664"/>
                  <a:pt x="754144" y="2554664"/>
                </a:cubicBezTo>
              </a:path>
            </a:pathLst>
          </a:cu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517715" y="3284984"/>
            <a:ext cx="1038061" cy="28803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517715" y="3284984"/>
            <a:ext cx="1038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大广高速</a:t>
            </a:r>
            <a:endParaRPr lang="zh-CN" altLang="en-US" sz="1400" dirty="0"/>
          </a:p>
        </p:txBody>
      </p:sp>
      <p:sp>
        <p:nvSpPr>
          <p:cNvPr id="16" name="圆角矩形 15"/>
          <p:cNvSpPr/>
          <p:nvPr/>
        </p:nvSpPr>
        <p:spPr>
          <a:xfrm>
            <a:off x="4091233" y="4365104"/>
            <a:ext cx="1200847" cy="360040"/>
          </a:xfrm>
          <a:prstGeom prst="round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079429" y="4458878"/>
            <a:ext cx="120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承唐高速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93789" y="3300823"/>
            <a:ext cx="120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承秦高速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5693789" y="3320886"/>
            <a:ext cx="1200847" cy="360040"/>
          </a:xfrm>
          <a:prstGeom prst="roundRect">
            <a:avLst/>
          </a:prstGeom>
          <a:solidFill>
            <a:srgbClr val="7030A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4932040" y="1845832"/>
            <a:ext cx="1200847" cy="360040"/>
          </a:xfrm>
          <a:prstGeom prst="round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960320" y="1845832"/>
            <a:ext cx="120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承朝高速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81339" y="1217346"/>
            <a:ext cx="120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承张高速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2354879" y="1221992"/>
            <a:ext cx="1200847" cy="360040"/>
          </a:xfrm>
          <a:prstGeom prst="round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4262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55160" cy="490066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城市概况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280920" cy="571579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925801" y="3247232"/>
            <a:ext cx="1197813" cy="1212568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174824" y="3778773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老城区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16957" y="4945001"/>
            <a:ext cx="902884" cy="898130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485303" y="5207965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南城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547661" y="4093853"/>
            <a:ext cx="1224137" cy="1082793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763687" y="4438628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西城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826057" y="2164473"/>
            <a:ext cx="885005" cy="896225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820230" y="2447571"/>
            <a:ext cx="896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北部新城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956376" y="1118396"/>
            <a:ext cx="288032" cy="28803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967986" y="938376"/>
            <a:ext cx="980938" cy="360040"/>
          </a:xfrm>
          <a:prstGeom prst="roundRect">
            <a:avLst/>
          </a:prstGeom>
          <a:solidFill>
            <a:srgbClr val="00B0F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975438" y="965431"/>
            <a:ext cx="980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承德机场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56864" y="5656503"/>
            <a:ext cx="167183" cy="9917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4667049" y="6097066"/>
            <a:ext cx="900102" cy="3600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663709" y="6123196"/>
            <a:ext cx="980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承德高铁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131083" y="2120143"/>
            <a:ext cx="857961" cy="33855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122137" y="2120143"/>
            <a:ext cx="85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</a:rPr>
              <a:t>本案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4989044" y="2304809"/>
            <a:ext cx="432688" cy="3077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6588224" y="1628800"/>
            <a:ext cx="1033222" cy="4742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580112" y="2780928"/>
            <a:ext cx="176575" cy="13641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6588224" y="170080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承德医学院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37" name="直接箭头连接符 36"/>
          <p:cNvCxnSpPr>
            <a:endCxn id="34" idx="7"/>
          </p:cNvCxnSpPr>
          <p:nvPr/>
        </p:nvCxnSpPr>
        <p:spPr>
          <a:xfrm flipH="1">
            <a:off x="5730828" y="1766720"/>
            <a:ext cx="777003" cy="103418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5117100" y="3495968"/>
            <a:ext cx="304632" cy="293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3047561" y="3220398"/>
            <a:ext cx="1090974" cy="4742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/>
          <p:cNvCxnSpPr/>
          <p:nvPr/>
        </p:nvCxnSpPr>
        <p:spPr>
          <a:xfrm>
            <a:off x="4139952" y="3429000"/>
            <a:ext cx="986017" cy="174881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31840" y="2636912"/>
            <a:ext cx="108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避暑山庄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5" name="表格 44"/>
          <p:cNvGraphicFramePr/>
          <p:nvPr>
            <p:extLst>
              <p:ext uri="{D42A27DB-BD31-4B8C-83A1-F6EECF244321}">
                <p14:modId xmlns="" xmlns:p14="http://schemas.microsoft.com/office/powerpoint/2010/main" val="2246649310"/>
              </p:ext>
            </p:extLst>
          </p:nvPr>
        </p:nvGraphicFramePr>
        <p:xfrm>
          <a:off x="467543" y="828060"/>
          <a:ext cx="2520281" cy="1330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3"/>
                <a:gridCol w="1512168"/>
              </a:tblGrid>
              <a:tr h="279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老城组团</a:t>
                      </a:r>
                      <a:endParaRPr lang="zh-CN" altLang="en-US" sz="12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以观光旅游为主</a:t>
                      </a:r>
                      <a:endParaRPr lang="en-US" altLang="zh-CN" sz="1200" dirty="0"/>
                    </a:p>
                  </a:txBody>
                  <a:tcPr/>
                </a:tc>
              </a:tr>
              <a:tr h="2436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 smtClean="0">
                          <a:sym typeface="+mn-ea"/>
                        </a:rPr>
                        <a:t>西城组团</a:t>
                      </a:r>
                      <a:endParaRPr lang="zh-CN" altLang="en-US" sz="1200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以传统产业提升、文化创意为主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/>
                        <a:t>南城组团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以现代服务业为主</a:t>
                      </a:r>
                      <a:endParaRPr lang="zh-CN" alt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/>
                </a:tc>
              </a:tr>
              <a:tr h="278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 smtClean="0"/>
                        <a:t>北部新城组团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以商务旅游为主</a:t>
                      </a:r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椭圆 35"/>
          <p:cNvSpPr/>
          <p:nvPr/>
        </p:nvSpPr>
        <p:spPr>
          <a:xfrm>
            <a:off x="5915209" y="3461263"/>
            <a:ext cx="304632" cy="293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6961090" y="3051121"/>
            <a:ext cx="926345" cy="4742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7004892" y="3118951"/>
            <a:ext cx="807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磬锤峰</a:t>
            </a:r>
          </a:p>
        </p:txBody>
      </p:sp>
      <p:cxnSp>
        <p:nvCxnSpPr>
          <p:cNvPr id="44" name="直接箭头连接符 43"/>
          <p:cNvCxnSpPr/>
          <p:nvPr/>
        </p:nvCxnSpPr>
        <p:spPr>
          <a:xfrm flipH="1">
            <a:off x="6209947" y="3247231"/>
            <a:ext cx="751144" cy="297714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5701802" y="1455010"/>
            <a:ext cx="421812" cy="3898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4122137" y="1079404"/>
            <a:ext cx="926345" cy="4742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4096026" y="1178011"/>
            <a:ext cx="978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双峰寺水库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48" name="直接箭头连接符 47"/>
          <p:cNvCxnSpPr>
            <a:stCxn id="47" idx="3"/>
            <a:endCxn id="6" idx="2"/>
          </p:cNvCxnSpPr>
          <p:nvPr/>
        </p:nvCxnSpPr>
        <p:spPr>
          <a:xfrm>
            <a:off x="5074591" y="1316511"/>
            <a:ext cx="627211" cy="33340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五角星 31"/>
          <p:cNvSpPr/>
          <p:nvPr/>
        </p:nvSpPr>
        <p:spPr>
          <a:xfrm>
            <a:off x="5826628" y="4367466"/>
            <a:ext cx="197419" cy="1846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3854502" y="4555464"/>
            <a:ext cx="857961" cy="33855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3788130" y="457564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承德市政府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 flipV="1">
            <a:off x="4696723" y="4459799"/>
            <a:ext cx="1129905" cy="231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>
            <a:off x="5421732" y="2458697"/>
            <a:ext cx="222915" cy="2502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箭头连接符 55"/>
          <p:cNvCxnSpPr>
            <a:endCxn id="19" idx="3"/>
          </p:cNvCxnSpPr>
          <p:nvPr/>
        </p:nvCxnSpPr>
        <p:spPr>
          <a:xfrm flipV="1">
            <a:off x="5549666" y="5741153"/>
            <a:ext cx="331681" cy="35591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5004048" y="3284984"/>
            <a:ext cx="160616" cy="14905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3059832" y="2564904"/>
            <a:ext cx="1296144" cy="4742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3131840" y="2636912"/>
            <a:ext cx="108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布达拉宫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59832" y="3284984"/>
            <a:ext cx="108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避暑山庄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59" name="直接箭头连接符 58"/>
          <p:cNvCxnSpPr>
            <a:endCxn id="49" idx="1"/>
          </p:cNvCxnSpPr>
          <p:nvPr/>
        </p:nvCxnSpPr>
        <p:spPr>
          <a:xfrm>
            <a:off x="4139952" y="2852936"/>
            <a:ext cx="887618" cy="453877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286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748422" y="206989"/>
            <a:ext cx="6206995" cy="64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项目周边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458112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本案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728" y="31409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大学城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3654" y="1722294"/>
            <a:ext cx="1003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长深高速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6158" y="5898758"/>
            <a:ext cx="1003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101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国道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9" y="905684"/>
            <a:ext cx="7802064" cy="571193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2" name="任意多边形 21"/>
          <p:cNvSpPr/>
          <p:nvPr/>
        </p:nvSpPr>
        <p:spPr>
          <a:xfrm>
            <a:off x="4302780" y="1693608"/>
            <a:ext cx="273377" cy="197963"/>
          </a:xfrm>
          <a:custGeom>
            <a:avLst/>
            <a:gdLst>
              <a:gd name="connsiteX0" fmla="*/ 169682 w 273377"/>
              <a:gd name="connsiteY0" fmla="*/ 0 h 197963"/>
              <a:gd name="connsiteX1" fmla="*/ 0 w 273377"/>
              <a:gd name="connsiteY1" fmla="*/ 47134 h 197963"/>
              <a:gd name="connsiteX2" fmla="*/ 65988 w 273377"/>
              <a:gd name="connsiteY2" fmla="*/ 188536 h 197963"/>
              <a:gd name="connsiteX3" fmla="*/ 197963 w 273377"/>
              <a:gd name="connsiteY3" fmla="*/ 197963 h 197963"/>
              <a:gd name="connsiteX4" fmla="*/ 273377 w 273377"/>
              <a:gd name="connsiteY4" fmla="*/ 141402 h 197963"/>
              <a:gd name="connsiteX5" fmla="*/ 169682 w 273377"/>
              <a:gd name="connsiteY5" fmla="*/ 0 h 1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377" h="197963">
                <a:moveTo>
                  <a:pt x="169682" y="0"/>
                </a:moveTo>
                <a:lnTo>
                  <a:pt x="0" y="47134"/>
                </a:lnTo>
                <a:lnTo>
                  <a:pt x="65988" y="188536"/>
                </a:lnTo>
                <a:lnTo>
                  <a:pt x="197963" y="197963"/>
                </a:lnTo>
                <a:lnTo>
                  <a:pt x="273377" y="141402"/>
                </a:lnTo>
                <a:lnTo>
                  <a:pt x="169682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379131" y="1692496"/>
            <a:ext cx="220612" cy="17219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187697" y="2002940"/>
            <a:ext cx="288032" cy="2435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747306" y="2852936"/>
            <a:ext cx="290111" cy="28803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124257" y="4848348"/>
            <a:ext cx="1231483" cy="1183483"/>
          </a:xfrm>
          <a:prstGeom prst="ellipse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865259" y="4445492"/>
            <a:ext cx="1231483" cy="1183483"/>
          </a:xfrm>
          <a:prstGeom prst="ellipse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203848" y="527081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避暑山庄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0380" y="4881833"/>
            <a:ext cx="92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磬锤峰</a:t>
            </a:r>
          </a:p>
        </p:txBody>
      </p:sp>
      <p:sp>
        <p:nvSpPr>
          <p:cNvPr id="30" name="椭圆 29"/>
          <p:cNvSpPr/>
          <p:nvPr/>
        </p:nvSpPr>
        <p:spPr>
          <a:xfrm>
            <a:off x="3534558" y="4136975"/>
            <a:ext cx="301677" cy="29587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2523076" y="3242028"/>
            <a:ext cx="1076815" cy="3286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523077" y="3242028"/>
            <a:ext cx="1076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布达拉宫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34" name="直接箭头连接符 33"/>
          <p:cNvCxnSpPr>
            <a:endCxn id="30" idx="1"/>
          </p:cNvCxnSpPr>
          <p:nvPr/>
        </p:nvCxnSpPr>
        <p:spPr>
          <a:xfrm>
            <a:off x="3188164" y="3611433"/>
            <a:ext cx="390574" cy="568871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2787067" y="2415370"/>
            <a:ext cx="1224135" cy="33597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827727" y="244357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承德医学院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164288" y="3673004"/>
            <a:ext cx="1224135" cy="33597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7098221" y="3702493"/>
            <a:ext cx="1356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冬奥会冰壶球馆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7173359" y="2444861"/>
            <a:ext cx="1224135" cy="33597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7236295" y="247435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康养护理大学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47" name="肘形连接符 46"/>
          <p:cNvCxnSpPr>
            <a:stCxn id="23" idx="6"/>
            <a:endCxn id="45" idx="0"/>
          </p:cNvCxnSpPr>
          <p:nvPr/>
        </p:nvCxnSpPr>
        <p:spPr>
          <a:xfrm>
            <a:off x="6599743" y="1778591"/>
            <a:ext cx="1212616" cy="695759"/>
          </a:xfrm>
          <a:prstGeom prst="bentConnector2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圆角矩形 54"/>
          <p:cNvSpPr/>
          <p:nvPr/>
        </p:nvSpPr>
        <p:spPr>
          <a:xfrm>
            <a:off x="3250974" y="955780"/>
            <a:ext cx="684075" cy="335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311859" y="95578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本案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57" name="直接箭头连接符 56"/>
          <p:cNvCxnSpPr/>
          <p:nvPr/>
        </p:nvCxnSpPr>
        <p:spPr>
          <a:xfrm>
            <a:off x="3915664" y="1199822"/>
            <a:ext cx="435979" cy="4926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3979855" y="2620159"/>
            <a:ext cx="768306" cy="26238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任意多边形 63"/>
          <p:cNvSpPr/>
          <p:nvPr/>
        </p:nvSpPr>
        <p:spPr>
          <a:xfrm>
            <a:off x="631040" y="968625"/>
            <a:ext cx="7890235" cy="1671860"/>
          </a:xfrm>
          <a:custGeom>
            <a:avLst/>
            <a:gdLst>
              <a:gd name="connsiteX0" fmla="*/ 7890235 w 7890235"/>
              <a:gd name="connsiteY0" fmla="*/ 20103 h 1671860"/>
              <a:gd name="connsiteX1" fmla="*/ 7843101 w 7890235"/>
              <a:gd name="connsiteY1" fmla="*/ 1250 h 1671860"/>
              <a:gd name="connsiteX2" fmla="*/ 7456602 w 7890235"/>
              <a:gd name="connsiteY2" fmla="*/ 20103 h 1671860"/>
              <a:gd name="connsiteX3" fmla="*/ 7400041 w 7890235"/>
              <a:gd name="connsiteY3" fmla="*/ 38957 h 1671860"/>
              <a:gd name="connsiteX4" fmla="*/ 7371761 w 7890235"/>
              <a:gd name="connsiteY4" fmla="*/ 48384 h 1671860"/>
              <a:gd name="connsiteX5" fmla="*/ 7334053 w 7890235"/>
              <a:gd name="connsiteY5" fmla="*/ 67237 h 1671860"/>
              <a:gd name="connsiteX6" fmla="*/ 7296346 w 7890235"/>
              <a:gd name="connsiteY6" fmla="*/ 76664 h 1671860"/>
              <a:gd name="connsiteX7" fmla="*/ 7258639 w 7890235"/>
              <a:gd name="connsiteY7" fmla="*/ 95518 h 1671860"/>
              <a:gd name="connsiteX8" fmla="*/ 7202078 w 7890235"/>
              <a:gd name="connsiteY8" fmla="*/ 114371 h 1671860"/>
              <a:gd name="connsiteX9" fmla="*/ 7173798 w 7890235"/>
              <a:gd name="connsiteY9" fmla="*/ 123798 h 1671860"/>
              <a:gd name="connsiteX10" fmla="*/ 7145517 w 7890235"/>
              <a:gd name="connsiteY10" fmla="*/ 142652 h 1671860"/>
              <a:gd name="connsiteX11" fmla="*/ 7051249 w 7890235"/>
              <a:gd name="connsiteY11" fmla="*/ 170932 h 1671860"/>
              <a:gd name="connsiteX12" fmla="*/ 7022969 w 7890235"/>
              <a:gd name="connsiteY12" fmla="*/ 180359 h 1671860"/>
              <a:gd name="connsiteX13" fmla="*/ 6938128 w 7890235"/>
              <a:gd name="connsiteY13" fmla="*/ 199212 h 1671860"/>
              <a:gd name="connsiteX14" fmla="*/ 6872140 w 7890235"/>
              <a:gd name="connsiteY14" fmla="*/ 227493 h 1671860"/>
              <a:gd name="connsiteX15" fmla="*/ 6834433 w 7890235"/>
              <a:gd name="connsiteY15" fmla="*/ 236920 h 1671860"/>
              <a:gd name="connsiteX16" fmla="*/ 6777872 w 7890235"/>
              <a:gd name="connsiteY16" fmla="*/ 255773 h 1671860"/>
              <a:gd name="connsiteX17" fmla="*/ 6749592 w 7890235"/>
              <a:gd name="connsiteY17" fmla="*/ 265200 h 1671860"/>
              <a:gd name="connsiteX18" fmla="*/ 6711884 w 7890235"/>
              <a:gd name="connsiteY18" fmla="*/ 274627 h 1671860"/>
              <a:gd name="connsiteX19" fmla="*/ 6381946 w 7890235"/>
              <a:gd name="connsiteY19" fmla="*/ 284054 h 1671860"/>
              <a:gd name="connsiteX20" fmla="*/ 6268825 w 7890235"/>
              <a:gd name="connsiteY20" fmla="*/ 265200 h 1671860"/>
              <a:gd name="connsiteX21" fmla="*/ 6212264 w 7890235"/>
              <a:gd name="connsiteY21" fmla="*/ 255773 h 1671860"/>
              <a:gd name="connsiteX22" fmla="*/ 6127423 w 7890235"/>
              <a:gd name="connsiteY22" fmla="*/ 236920 h 1671860"/>
              <a:gd name="connsiteX23" fmla="*/ 5948313 w 7890235"/>
              <a:gd name="connsiteY23" fmla="*/ 227493 h 1671860"/>
              <a:gd name="connsiteX24" fmla="*/ 5872899 w 7890235"/>
              <a:gd name="connsiteY24" fmla="*/ 208639 h 1671860"/>
              <a:gd name="connsiteX25" fmla="*/ 5712643 w 7890235"/>
              <a:gd name="connsiteY25" fmla="*/ 218066 h 1671860"/>
              <a:gd name="connsiteX26" fmla="*/ 5608948 w 7890235"/>
              <a:gd name="connsiteY26" fmla="*/ 246346 h 1671860"/>
              <a:gd name="connsiteX27" fmla="*/ 5580668 w 7890235"/>
              <a:gd name="connsiteY27" fmla="*/ 265200 h 1671860"/>
              <a:gd name="connsiteX28" fmla="*/ 5486400 w 7890235"/>
              <a:gd name="connsiteY28" fmla="*/ 293481 h 1671860"/>
              <a:gd name="connsiteX29" fmla="*/ 5392132 w 7890235"/>
              <a:gd name="connsiteY29" fmla="*/ 350041 h 1671860"/>
              <a:gd name="connsiteX30" fmla="*/ 5363851 w 7890235"/>
              <a:gd name="connsiteY30" fmla="*/ 359468 h 1671860"/>
              <a:gd name="connsiteX31" fmla="*/ 5297864 w 7890235"/>
              <a:gd name="connsiteY31" fmla="*/ 406602 h 1671860"/>
              <a:gd name="connsiteX32" fmla="*/ 5241303 w 7890235"/>
              <a:gd name="connsiteY32" fmla="*/ 425456 h 1671860"/>
              <a:gd name="connsiteX33" fmla="*/ 5184742 w 7890235"/>
              <a:gd name="connsiteY33" fmla="*/ 453736 h 1671860"/>
              <a:gd name="connsiteX34" fmla="*/ 5128181 w 7890235"/>
              <a:gd name="connsiteY34" fmla="*/ 500870 h 1671860"/>
              <a:gd name="connsiteX35" fmla="*/ 5062194 w 7890235"/>
              <a:gd name="connsiteY35" fmla="*/ 519724 h 1671860"/>
              <a:gd name="connsiteX36" fmla="*/ 5033913 w 7890235"/>
              <a:gd name="connsiteY36" fmla="*/ 538577 h 1671860"/>
              <a:gd name="connsiteX37" fmla="*/ 4939645 w 7890235"/>
              <a:gd name="connsiteY37" fmla="*/ 557431 h 1671860"/>
              <a:gd name="connsiteX38" fmla="*/ 4845377 w 7890235"/>
              <a:gd name="connsiteY38" fmla="*/ 585711 h 1671860"/>
              <a:gd name="connsiteX39" fmla="*/ 4817097 w 7890235"/>
              <a:gd name="connsiteY39" fmla="*/ 595138 h 1671860"/>
              <a:gd name="connsiteX40" fmla="*/ 4722829 w 7890235"/>
              <a:gd name="connsiteY40" fmla="*/ 623419 h 1671860"/>
              <a:gd name="connsiteX41" fmla="*/ 4666268 w 7890235"/>
              <a:gd name="connsiteY41" fmla="*/ 651699 h 1671860"/>
              <a:gd name="connsiteX42" fmla="*/ 4628561 w 7890235"/>
              <a:gd name="connsiteY42" fmla="*/ 679979 h 1671860"/>
              <a:gd name="connsiteX43" fmla="*/ 4572000 w 7890235"/>
              <a:gd name="connsiteY43" fmla="*/ 698833 h 1671860"/>
              <a:gd name="connsiteX44" fmla="*/ 4515439 w 7890235"/>
              <a:gd name="connsiteY44" fmla="*/ 717687 h 1671860"/>
              <a:gd name="connsiteX45" fmla="*/ 4468305 w 7890235"/>
              <a:gd name="connsiteY45" fmla="*/ 736540 h 1671860"/>
              <a:gd name="connsiteX46" fmla="*/ 4421171 w 7890235"/>
              <a:gd name="connsiteY46" fmla="*/ 745967 h 1671860"/>
              <a:gd name="connsiteX47" fmla="*/ 4392891 w 7890235"/>
              <a:gd name="connsiteY47" fmla="*/ 764821 h 1671860"/>
              <a:gd name="connsiteX48" fmla="*/ 4364610 w 7890235"/>
              <a:gd name="connsiteY48" fmla="*/ 774248 h 1671860"/>
              <a:gd name="connsiteX49" fmla="*/ 4251489 w 7890235"/>
              <a:gd name="connsiteY49" fmla="*/ 868516 h 1671860"/>
              <a:gd name="connsiteX50" fmla="*/ 4194928 w 7890235"/>
              <a:gd name="connsiteY50" fmla="*/ 887369 h 1671860"/>
              <a:gd name="connsiteX51" fmla="*/ 4110086 w 7890235"/>
              <a:gd name="connsiteY51" fmla="*/ 925076 h 1671860"/>
              <a:gd name="connsiteX52" fmla="*/ 4081806 w 7890235"/>
              <a:gd name="connsiteY52" fmla="*/ 943930 h 1671860"/>
              <a:gd name="connsiteX53" fmla="*/ 4025245 w 7890235"/>
              <a:gd name="connsiteY53" fmla="*/ 953357 h 1671860"/>
              <a:gd name="connsiteX54" fmla="*/ 3874416 w 7890235"/>
              <a:gd name="connsiteY54" fmla="*/ 962784 h 1671860"/>
              <a:gd name="connsiteX55" fmla="*/ 3817856 w 7890235"/>
              <a:gd name="connsiteY55" fmla="*/ 972210 h 1671860"/>
              <a:gd name="connsiteX56" fmla="*/ 3770722 w 7890235"/>
              <a:gd name="connsiteY56" fmla="*/ 981637 h 1671860"/>
              <a:gd name="connsiteX57" fmla="*/ 3582185 w 7890235"/>
              <a:gd name="connsiteY57" fmla="*/ 972210 h 1671860"/>
              <a:gd name="connsiteX58" fmla="*/ 3469064 w 7890235"/>
              <a:gd name="connsiteY58" fmla="*/ 953357 h 1671860"/>
              <a:gd name="connsiteX59" fmla="*/ 3403076 w 7890235"/>
              <a:gd name="connsiteY59" fmla="*/ 934503 h 1671860"/>
              <a:gd name="connsiteX60" fmla="*/ 3337089 w 7890235"/>
              <a:gd name="connsiteY60" fmla="*/ 925076 h 1671860"/>
              <a:gd name="connsiteX61" fmla="*/ 3289954 w 7890235"/>
              <a:gd name="connsiteY61" fmla="*/ 887369 h 1671860"/>
              <a:gd name="connsiteX62" fmla="*/ 3176833 w 7890235"/>
              <a:gd name="connsiteY62" fmla="*/ 830808 h 1671860"/>
              <a:gd name="connsiteX63" fmla="*/ 3026004 w 7890235"/>
              <a:gd name="connsiteY63" fmla="*/ 793101 h 1671860"/>
              <a:gd name="connsiteX64" fmla="*/ 2997724 w 7890235"/>
              <a:gd name="connsiteY64" fmla="*/ 783674 h 1671860"/>
              <a:gd name="connsiteX65" fmla="*/ 2969443 w 7890235"/>
              <a:gd name="connsiteY65" fmla="*/ 764821 h 1671860"/>
              <a:gd name="connsiteX66" fmla="*/ 2922309 w 7890235"/>
              <a:gd name="connsiteY66" fmla="*/ 755394 h 1671860"/>
              <a:gd name="connsiteX67" fmla="*/ 2894029 w 7890235"/>
              <a:gd name="connsiteY67" fmla="*/ 745967 h 1671860"/>
              <a:gd name="connsiteX68" fmla="*/ 2818614 w 7890235"/>
              <a:gd name="connsiteY68" fmla="*/ 727113 h 1671860"/>
              <a:gd name="connsiteX69" fmla="*/ 2790334 w 7890235"/>
              <a:gd name="connsiteY69" fmla="*/ 708260 h 1671860"/>
              <a:gd name="connsiteX70" fmla="*/ 2762053 w 7890235"/>
              <a:gd name="connsiteY70" fmla="*/ 679979 h 1671860"/>
              <a:gd name="connsiteX71" fmla="*/ 2696066 w 7890235"/>
              <a:gd name="connsiteY71" fmla="*/ 670553 h 1671860"/>
              <a:gd name="connsiteX72" fmla="*/ 2554664 w 7890235"/>
              <a:gd name="connsiteY72" fmla="*/ 642272 h 1671860"/>
              <a:gd name="connsiteX73" fmla="*/ 2507530 w 7890235"/>
              <a:gd name="connsiteY73" fmla="*/ 632845 h 1671860"/>
              <a:gd name="connsiteX74" fmla="*/ 2205872 w 7890235"/>
              <a:gd name="connsiteY74" fmla="*/ 623419 h 1671860"/>
              <a:gd name="connsiteX75" fmla="*/ 2036190 w 7890235"/>
              <a:gd name="connsiteY75" fmla="*/ 632845 h 1671860"/>
              <a:gd name="connsiteX76" fmla="*/ 1951348 w 7890235"/>
              <a:gd name="connsiteY76" fmla="*/ 670553 h 1671860"/>
              <a:gd name="connsiteX77" fmla="*/ 1923068 w 7890235"/>
              <a:gd name="connsiteY77" fmla="*/ 679979 h 1671860"/>
              <a:gd name="connsiteX78" fmla="*/ 1866507 w 7890235"/>
              <a:gd name="connsiteY78" fmla="*/ 717687 h 1671860"/>
              <a:gd name="connsiteX79" fmla="*/ 1800519 w 7890235"/>
              <a:gd name="connsiteY79" fmla="*/ 745967 h 1671860"/>
              <a:gd name="connsiteX80" fmla="*/ 1772239 w 7890235"/>
              <a:gd name="connsiteY80" fmla="*/ 774248 h 1671860"/>
              <a:gd name="connsiteX81" fmla="*/ 1677971 w 7890235"/>
              <a:gd name="connsiteY81" fmla="*/ 830808 h 1671860"/>
              <a:gd name="connsiteX82" fmla="*/ 1649691 w 7890235"/>
              <a:gd name="connsiteY82" fmla="*/ 849662 h 1671860"/>
              <a:gd name="connsiteX83" fmla="*/ 1555423 w 7890235"/>
              <a:gd name="connsiteY83" fmla="*/ 887369 h 1671860"/>
              <a:gd name="connsiteX84" fmla="*/ 1498862 w 7890235"/>
              <a:gd name="connsiteY84" fmla="*/ 925076 h 1671860"/>
              <a:gd name="connsiteX85" fmla="*/ 1442301 w 7890235"/>
              <a:gd name="connsiteY85" fmla="*/ 962784 h 1671860"/>
              <a:gd name="connsiteX86" fmla="*/ 1414020 w 7890235"/>
              <a:gd name="connsiteY86" fmla="*/ 981637 h 1671860"/>
              <a:gd name="connsiteX87" fmla="*/ 1385740 w 7890235"/>
              <a:gd name="connsiteY87" fmla="*/ 1000491 h 1671860"/>
              <a:gd name="connsiteX88" fmla="*/ 1329179 w 7890235"/>
              <a:gd name="connsiteY88" fmla="*/ 1028771 h 1671860"/>
              <a:gd name="connsiteX89" fmla="*/ 1244338 w 7890235"/>
              <a:gd name="connsiteY89" fmla="*/ 1066478 h 1671860"/>
              <a:gd name="connsiteX90" fmla="*/ 1216058 w 7890235"/>
              <a:gd name="connsiteY90" fmla="*/ 1094759 h 1671860"/>
              <a:gd name="connsiteX91" fmla="*/ 1159497 w 7890235"/>
              <a:gd name="connsiteY91" fmla="*/ 1132466 h 1671860"/>
              <a:gd name="connsiteX92" fmla="*/ 1131216 w 7890235"/>
              <a:gd name="connsiteY92" fmla="*/ 1151320 h 1671860"/>
              <a:gd name="connsiteX93" fmla="*/ 1102936 w 7890235"/>
              <a:gd name="connsiteY93" fmla="*/ 1170173 h 1671860"/>
              <a:gd name="connsiteX94" fmla="*/ 980387 w 7890235"/>
              <a:gd name="connsiteY94" fmla="*/ 1207881 h 1671860"/>
              <a:gd name="connsiteX95" fmla="*/ 952107 w 7890235"/>
              <a:gd name="connsiteY95" fmla="*/ 1217307 h 1671860"/>
              <a:gd name="connsiteX96" fmla="*/ 914400 w 7890235"/>
              <a:gd name="connsiteY96" fmla="*/ 1226734 h 1671860"/>
              <a:gd name="connsiteX97" fmla="*/ 848412 w 7890235"/>
              <a:gd name="connsiteY97" fmla="*/ 1264441 h 1671860"/>
              <a:gd name="connsiteX98" fmla="*/ 820132 w 7890235"/>
              <a:gd name="connsiteY98" fmla="*/ 1292722 h 1671860"/>
              <a:gd name="connsiteX99" fmla="*/ 763571 w 7890235"/>
              <a:gd name="connsiteY99" fmla="*/ 1330429 h 1671860"/>
              <a:gd name="connsiteX100" fmla="*/ 735291 w 7890235"/>
              <a:gd name="connsiteY100" fmla="*/ 1349283 h 1671860"/>
              <a:gd name="connsiteX101" fmla="*/ 678730 w 7890235"/>
              <a:gd name="connsiteY101" fmla="*/ 1386990 h 1671860"/>
              <a:gd name="connsiteX102" fmla="*/ 650449 w 7890235"/>
              <a:gd name="connsiteY102" fmla="*/ 1405843 h 1671860"/>
              <a:gd name="connsiteX103" fmla="*/ 622169 w 7890235"/>
              <a:gd name="connsiteY103" fmla="*/ 1415270 h 1671860"/>
              <a:gd name="connsiteX104" fmla="*/ 565608 w 7890235"/>
              <a:gd name="connsiteY104" fmla="*/ 1462404 h 1671860"/>
              <a:gd name="connsiteX105" fmla="*/ 527901 w 7890235"/>
              <a:gd name="connsiteY105" fmla="*/ 1490685 h 1671860"/>
              <a:gd name="connsiteX106" fmla="*/ 499620 w 7890235"/>
              <a:gd name="connsiteY106" fmla="*/ 1500111 h 1671860"/>
              <a:gd name="connsiteX107" fmla="*/ 480767 w 7890235"/>
              <a:gd name="connsiteY107" fmla="*/ 1528392 h 1671860"/>
              <a:gd name="connsiteX108" fmla="*/ 452486 w 7890235"/>
              <a:gd name="connsiteY108" fmla="*/ 1537819 h 1671860"/>
              <a:gd name="connsiteX109" fmla="*/ 424206 w 7890235"/>
              <a:gd name="connsiteY109" fmla="*/ 1556672 h 1671860"/>
              <a:gd name="connsiteX110" fmla="*/ 329938 w 7890235"/>
              <a:gd name="connsiteY110" fmla="*/ 1575526 h 1671860"/>
              <a:gd name="connsiteX111" fmla="*/ 226243 w 7890235"/>
              <a:gd name="connsiteY111" fmla="*/ 1594379 h 1671860"/>
              <a:gd name="connsiteX112" fmla="*/ 169682 w 7890235"/>
              <a:gd name="connsiteY112" fmla="*/ 1622660 h 1671860"/>
              <a:gd name="connsiteX113" fmla="*/ 141402 w 7890235"/>
              <a:gd name="connsiteY113" fmla="*/ 1641513 h 1671860"/>
              <a:gd name="connsiteX114" fmla="*/ 113122 w 7890235"/>
              <a:gd name="connsiteY114" fmla="*/ 1650940 h 1671860"/>
              <a:gd name="connsiteX115" fmla="*/ 84841 w 7890235"/>
              <a:gd name="connsiteY115" fmla="*/ 1669794 h 1671860"/>
              <a:gd name="connsiteX116" fmla="*/ 0 w 7890235"/>
              <a:gd name="connsiteY116" fmla="*/ 1669794 h 16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7890235" h="1671860">
                <a:moveTo>
                  <a:pt x="7890235" y="20103"/>
                </a:moveTo>
                <a:cubicBezTo>
                  <a:pt x="7874524" y="13819"/>
                  <a:pt x="7860016" y="1720"/>
                  <a:pt x="7843101" y="1250"/>
                </a:cubicBezTo>
                <a:cubicBezTo>
                  <a:pt x="7671431" y="-3519"/>
                  <a:pt x="7598556" y="5907"/>
                  <a:pt x="7456602" y="20103"/>
                </a:cubicBezTo>
                <a:lnTo>
                  <a:pt x="7400041" y="38957"/>
                </a:lnTo>
                <a:cubicBezTo>
                  <a:pt x="7390614" y="42099"/>
                  <a:pt x="7380649" y="43940"/>
                  <a:pt x="7371761" y="48384"/>
                </a:cubicBezTo>
                <a:cubicBezTo>
                  <a:pt x="7359192" y="54668"/>
                  <a:pt x="7347211" y="62303"/>
                  <a:pt x="7334053" y="67237"/>
                </a:cubicBezTo>
                <a:cubicBezTo>
                  <a:pt x="7321922" y="71786"/>
                  <a:pt x="7308477" y="72115"/>
                  <a:pt x="7296346" y="76664"/>
                </a:cubicBezTo>
                <a:cubicBezTo>
                  <a:pt x="7283188" y="81598"/>
                  <a:pt x="7271687" y="90299"/>
                  <a:pt x="7258639" y="95518"/>
                </a:cubicBezTo>
                <a:cubicBezTo>
                  <a:pt x="7240187" y="102899"/>
                  <a:pt x="7220932" y="108087"/>
                  <a:pt x="7202078" y="114371"/>
                </a:cubicBezTo>
                <a:cubicBezTo>
                  <a:pt x="7192651" y="117513"/>
                  <a:pt x="7182066" y="118286"/>
                  <a:pt x="7173798" y="123798"/>
                </a:cubicBezTo>
                <a:cubicBezTo>
                  <a:pt x="7164371" y="130083"/>
                  <a:pt x="7155870" y="138051"/>
                  <a:pt x="7145517" y="142652"/>
                </a:cubicBezTo>
                <a:cubicBezTo>
                  <a:pt x="7105195" y="160573"/>
                  <a:pt x="7089638" y="159964"/>
                  <a:pt x="7051249" y="170932"/>
                </a:cubicBezTo>
                <a:cubicBezTo>
                  <a:pt x="7041695" y="173662"/>
                  <a:pt x="7032609" y="177949"/>
                  <a:pt x="7022969" y="180359"/>
                </a:cubicBezTo>
                <a:cubicBezTo>
                  <a:pt x="6945217" y="199797"/>
                  <a:pt x="7005864" y="179860"/>
                  <a:pt x="6938128" y="199212"/>
                </a:cubicBezTo>
                <a:cubicBezTo>
                  <a:pt x="6872591" y="217936"/>
                  <a:pt x="6952569" y="197331"/>
                  <a:pt x="6872140" y="227493"/>
                </a:cubicBezTo>
                <a:cubicBezTo>
                  <a:pt x="6860009" y="232042"/>
                  <a:pt x="6846842" y="233197"/>
                  <a:pt x="6834433" y="236920"/>
                </a:cubicBezTo>
                <a:cubicBezTo>
                  <a:pt x="6815398" y="242631"/>
                  <a:pt x="6796726" y="249489"/>
                  <a:pt x="6777872" y="255773"/>
                </a:cubicBezTo>
                <a:cubicBezTo>
                  <a:pt x="6768445" y="258915"/>
                  <a:pt x="6759232" y="262790"/>
                  <a:pt x="6749592" y="265200"/>
                </a:cubicBezTo>
                <a:lnTo>
                  <a:pt x="6711884" y="274627"/>
                </a:lnTo>
                <a:cubicBezTo>
                  <a:pt x="6601671" y="348105"/>
                  <a:pt x="6679198" y="304322"/>
                  <a:pt x="6381946" y="284054"/>
                </a:cubicBezTo>
                <a:cubicBezTo>
                  <a:pt x="6343807" y="281454"/>
                  <a:pt x="6306532" y="271485"/>
                  <a:pt x="6268825" y="265200"/>
                </a:cubicBezTo>
                <a:cubicBezTo>
                  <a:pt x="6249971" y="262058"/>
                  <a:pt x="6230807" y="260409"/>
                  <a:pt x="6212264" y="255773"/>
                </a:cubicBezTo>
                <a:cubicBezTo>
                  <a:pt x="6192877" y="250926"/>
                  <a:pt x="6145382" y="238417"/>
                  <a:pt x="6127423" y="236920"/>
                </a:cubicBezTo>
                <a:cubicBezTo>
                  <a:pt x="6067844" y="231955"/>
                  <a:pt x="6008016" y="230635"/>
                  <a:pt x="5948313" y="227493"/>
                </a:cubicBezTo>
                <a:cubicBezTo>
                  <a:pt x="5925997" y="220054"/>
                  <a:pt x="5895651" y="208639"/>
                  <a:pt x="5872899" y="208639"/>
                </a:cubicBezTo>
                <a:cubicBezTo>
                  <a:pt x="5819388" y="208639"/>
                  <a:pt x="5766062" y="214924"/>
                  <a:pt x="5712643" y="218066"/>
                </a:cubicBezTo>
                <a:cubicBezTo>
                  <a:pt x="5627589" y="239330"/>
                  <a:pt x="5661811" y="228727"/>
                  <a:pt x="5608948" y="246346"/>
                </a:cubicBezTo>
                <a:cubicBezTo>
                  <a:pt x="5599521" y="252631"/>
                  <a:pt x="5591021" y="260599"/>
                  <a:pt x="5580668" y="265200"/>
                </a:cubicBezTo>
                <a:cubicBezTo>
                  <a:pt x="5551161" y="278315"/>
                  <a:pt x="5517738" y="285646"/>
                  <a:pt x="5486400" y="293481"/>
                </a:cubicBezTo>
                <a:cubicBezTo>
                  <a:pt x="5446189" y="320288"/>
                  <a:pt x="5432715" y="332649"/>
                  <a:pt x="5392132" y="350041"/>
                </a:cubicBezTo>
                <a:cubicBezTo>
                  <a:pt x="5382998" y="353955"/>
                  <a:pt x="5373278" y="356326"/>
                  <a:pt x="5363851" y="359468"/>
                </a:cubicBezTo>
                <a:cubicBezTo>
                  <a:pt x="5333481" y="389839"/>
                  <a:pt x="5339225" y="390058"/>
                  <a:pt x="5297864" y="406602"/>
                </a:cubicBezTo>
                <a:cubicBezTo>
                  <a:pt x="5279412" y="413983"/>
                  <a:pt x="5257839" y="414432"/>
                  <a:pt x="5241303" y="425456"/>
                </a:cubicBezTo>
                <a:cubicBezTo>
                  <a:pt x="5204755" y="449821"/>
                  <a:pt x="5223771" y="440726"/>
                  <a:pt x="5184742" y="453736"/>
                </a:cubicBezTo>
                <a:cubicBezTo>
                  <a:pt x="5167752" y="470727"/>
                  <a:pt x="5151152" y="491025"/>
                  <a:pt x="5128181" y="500870"/>
                </a:cubicBezTo>
                <a:cubicBezTo>
                  <a:pt x="5085891" y="518994"/>
                  <a:pt x="5098886" y="501378"/>
                  <a:pt x="5062194" y="519724"/>
                </a:cubicBezTo>
                <a:cubicBezTo>
                  <a:pt x="5052060" y="524791"/>
                  <a:pt x="5044742" y="535245"/>
                  <a:pt x="5033913" y="538577"/>
                </a:cubicBezTo>
                <a:cubicBezTo>
                  <a:pt x="5003285" y="548001"/>
                  <a:pt x="4970045" y="547297"/>
                  <a:pt x="4939645" y="557431"/>
                </a:cubicBezTo>
                <a:cubicBezTo>
                  <a:pt x="4805224" y="602239"/>
                  <a:pt x="4945110" y="557217"/>
                  <a:pt x="4845377" y="585711"/>
                </a:cubicBezTo>
                <a:cubicBezTo>
                  <a:pt x="4835823" y="588441"/>
                  <a:pt x="4826651" y="592408"/>
                  <a:pt x="4817097" y="595138"/>
                </a:cubicBezTo>
                <a:cubicBezTo>
                  <a:pt x="4794041" y="601726"/>
                  <a:pt x="4739633" y="612217"/>
                  <a:pt x="4722829" y="623419"/>
                </a:cubicBezTo>
                <a:cubicBezTo>
                  <a:pt x="4686280" y="647784"/>
                  <a:pt x="4705296" y="638689"/>
                  <a:pt x="4666268" y="651699"/>
                </a:cubicBezTo>
                <a:cubicBezTo>
                  <a:pt x="4653699" y="661126"/>
                  <a:pt x="4642614" y="672953"/>
                  <a:pt x="4628561" y="679979"/>
                </a:cubicBezTo>
                <a:cubicBezTo>
                  <a:pt x="4610786" y="688867"/>
                  <a:pt x="4590854" y="692548"/>
                  <a:pt x="4572000" y="698833"/>
                </a:cubicBezTo>
                <a:lnTo>
                  <a:pt x="4515439" y="717687"/>
                </a:lnTo>
                <a:cubicBezTo>
                  <a:pt x="4499728" y="723971"/>
                  <a:pt x="4484513" y="731678"/>
                  <a:pt x="4468305" y="736540"/>
                </a:cubicBezTo>
                <a:cubicBezTo>
                  <a:pt x="4452958" y="741144"/>
                  <a:pt x="4436882" y="742825"/>
                  <a:pt x="4421171" y="745967"/>
                </a:cubicBezTo>
                <a:cubicBezTo>
                  <a:pt x="4411744" y="752252"/>
                  <a:pt x="4403024" y="759754"/>
                  <a:pt x="4392891" y="764821"/>
                </a:cubicBezTo>
                <a:cubicBezTo>
                  <a:pt x="4384003" y="769265"/>
                  <a:pt x="4372454" y="768147"/>
                  <a:pt x="4364610" y="774248"/>
                </a:cubicBezTo>
                <a:cubicBezTo>
                  <a:pt x="4325237" y="804871"/>
                  <a:pt x="4302010" y="851676"/>
                  <a:pt x="4251489" y="868516"/>
                </a:cubicBezTo>
                <a:lnTo>
                  <a:pt x="4194928" y="887369"/>
                </a:lnTo>
                <a:cubicBezTo>
                  <a:pt x="4140975" y="941322"/>
                  <a:pt x="4197226" y="896030"/>
                  <a:pt x="4110086" y="925076"/>
                </a:cubicBezTo>
                <a:cubicBezTo>
                  <a:pt x="4099338" y="928659"/>
                  <a:pt x="4092554" y="940347"/>
                  <a:pt x="4081806" y="943930"/>
                </a:cubicBezTo>
                <a:cubicBezTo>
                  <a:pt x="4063673" y="949974"/>
                  <a:pt x="4044280" y="951626"/>
                  <a:pt x="4025245" y="953357"/>
                </a:cubicBezTo>
                <a:cubicBezTo>
                  <a:pt x="3975077" y="957918"/>
                  <a:pt x="3924692" y="959642"/>
                  <a:pt x="3874416" y="962784"/>
                </a:cubicBezTo>
                <a:lnTo>
                  <a:pt x="3817856" y="972210"/>
                </a:lnTo>
                <a:cubicBezTo>
                  <a:pt x="3802092" y="975076"/>
                  <a:pt x="3786744" y="981637"/>
                  <a:pt x="3770722" y="981637"/>
                </a:cubicBezTo>
                <a:cubicBezTo>
                  <a:pt x="3707798" y="981637"/>
                  <a:pt x="3645031" y="975352"/>
                  <a:pt x="3582185" y="972210"/>
                </a:cubicBezTo>
                <a:cubicBezTo>
                  <a:pt x="3544478" y="965926"/>
                  <a:pt x="3505329" y="965445"/>
                  <a:pt x="3469064" y="953357"/>
                </a:cubicBezTo>
                <a:cubicBezTo>
                  <a:pt x="3444834" y="945280"/>
                  <a:pt x="3429116" y="939238"/>
                  <a:pt x="3403076" y="934503"/>
                </a:cubicBezTo>
                <a:cubicBezTo>
                  <a:pt x="3381215" y="930528"/>
                  <a:pt x="3359085" y="928218"/>
                  <a:pt x="3337089" y="925076"/>
                </a:cubicBezTo>
                <a:cubicBezTo>
                  <a:pt x="3302252" y="872822"/>
                  <a:pt x="3338167" y="914154"/>
                  <a:pt x="3289954" y="887369"/>
                </a:cubicBezTo>
                <a:cubicBezTo>
                  <a:pt x="3227392" y="852612"/>
                  <a:pt x="3245652" y="844571"/>
                  <a:pt x="3176833" y="830808"/>
                </a:cubicBezTo>
                <a:cubicBezTo>
                  <a:pt x="3063079" y="808058"/>
                  <a:pt x="3112964" y="822088"/>
                  <a:pt x="3026004" y="793101"/>
                </a:cubicBezTo>
                <a:cubicBezTo>
                  <a:pt x="3016577" y="789959"/>
                  <a:pt x="3005992" y="789186"/>
                  <a:pt x="2997724" y="783674"/>
                </a:cubicBezTo>
                <a:cubicBezTo>
                  <a:pt x="2988297" y="777390"/>
                  <a:pt x="2980051" y="768799"/>
                  <a:pt x="2969443" y="764821"/>
                </a:cubicBezTo>
                <a:cubicBezTo>
                  <a:pt x="2954441" y="759195"/>
                  <a:pt x="2937853" y="759280"/>
                  <a:pt x="2922309" y="755394"/>
                </a:cubicBezTo>
                <a:cubicBezTo>
                  <a:pt x="2912669" y="752984"/>
                  <a:pt x="2903615" y="748582"/>
                  <a:pt x="2894029" y="745967"/>
                </a:cubicBezTo>
                <a:cubicBezTo>
                  <a:pt x="2869030" y="739149"/>
                  <a:pt x="2818614" y="727113"/>
                  <a:pt x="2818614" y="727113"/>
                </a:cubicBezTo>
                <a:cubicBezTo>
                  <a:pt x="2809187" y="720829"/>
                  <a:pt x="2799037" y="715513"/>
                  <a:pt x="2790334" y="708260"/>
                </a:cubicBezTo>
                <a:cubicBezTo>
                  <a:pt x="2780092" y="699725"/>
                  <a:pt x="2774431" y="684930"/>
                  <a:pt x="2762053" y="679979"/>
                </a:cubicBezTo>
                <a:cubicBezTo>
                  <a:pt x="2741423" y="671727"/>
                  <a:pt x="2718062" y="673695"/>
                  <a:pt x="2696066" y="670553"/>
                </a:cubicBezTo>
                <a:cubicBezTo>
                  <a:pt x="2600336" y="638642"/>
                  <a:pt x="2676689" y="659705"/>
                  <a:pt x="2554664" y="642272"/>
                </a:cubicBezTo>
                <a:cubicBezTo>
                  <a:pt x="2538803" y="640006"/>
                  <a:pt x="2523529" y="633710"/>
                  <a:pt x="2507530" y="632845"/>
                </a:cubicBezTo>
                <a:cubicBezTo>
                  <a:pt x="2407075" y="627415"/>
                  <a:pt x="2306425" y="626561"/>
                  <a:pt x="2205872" y="623419"/>
                </a:cubicBezTo>
                <a:cubicBezTo>
                  <a:pt x="2149311" y="626561"/>
                  <a:pt x="2092400" y="625819"/>
                  <a:pt x="2036190" y="632845"/>
                </a:cubicBezTo>
                <a:cubicBezTo>
                  <a:pt x="1971335" y="640952"/>
                  <a:pt x="1994765" y="648845"/>
                  <a:pt x="1951348" y="670553"/>
                </a:cubicBezTo>
                <a:cubicBezTo>
                  <a:pt x="1942460" y="674997"/>
                  <a:pt x="1932495" y="676837"/>
                  <a:pt x="1923068" y="679979"/>
                </a:cubicBezTo>
                <a:cubicBezTo>
                  <a:pt x="1904214" y="692548"/>
                  <a:pt x="1888004" y="710522"/>
                  <a:pt x="1866507" y="717687"/>
                </a:cubicBezTo>
                <a:cubicBezTo>
                  <a:pt x="1824895" y="731557"/>
                  <a:pt x="1847114" y="722669"/>
                  <a:pt x="1800519" y="745967"/>
                </a:cubicBezTo>
                <a:cubicBezTo>
                  <a:pt x="1791092" y="755394"/>
                  <a:pt x="1782762" y="766063"/>
                  <a:pt x="1772239" y="774248"/>
                </a:cubicBezTo>
                <a:cubicBezTo>
                  <a:pt x="1708375" y="823920"/>
                  <a:pt x="1733223" y="799235"/>
                  <a:pt x="1677971" y="830808"/>
                </a:cubicBezTo>
                <a:cubicBezTo>
                  <a:pt x="1668134" y="836429"/>
                  <a:pt x="1660044" y="845061"/>
                  <a:pt x="1649691" y="849662"/>
                </a:cubicBezTo>
                <a:cubicBezTo>
                  <a:pt x="1580318" y="880495"/>
                  <a:pt x="1610538" y="854300"/>
                  <a:pt x="1555423" y="887369"/>
                </a:cubicBezTo>
                <a:cubicBezTo>
                  <a:pt x="1535993" y="899027"/>
                  <a:pt x="1517716" y="912507"/>
                  <a:pt x="1498862" y="925076"/>
                </a:cubicBezTo>
                <a:lnTo>
                  <a:pt x="1442301" y="962784"/>
                </a:lnTo>
                <a:lnTo>
                  <a:pt x="1414020" y="981637"/>
                </a:lnTo>
                <a:cubicBezTo>
                  <a:pt x="1404593" y="987921"/>
                  <a:pt x="1396488" y="996908"/>
                  <a:pt x="1385740" y="1000491"/>
                </a:cubicBezTo>
                <a:cubicBezTo>
                  <a:pt x="1282599" y="1034872"/>
                  <a:pt x="1438828" y="980039"/>
                  <a:pt x="1329179" y="1028771"/>
                </a:cubicBezTo>
                <a:cubicBezTo>
                  <a:pt x="1276337" y="1052256"/>
                  <a:pt x="1280907" y="1036004"/>
                  <a:pt x="1244338" y="1066478"/>
                </a:cubicBezTo>
                <a:cubicBezTo>
                  <a:pt x="1234096" y="1075013"/>
                  <a:pt x="1226581" y="1086574"/>
                  <a:pt x="1216058" y="1094759"/>
                </a:cubicBezTo>
                <a:cubicBezTo>
                  <a:pt x="1198172" y="1108670"/>
                  <a:pt x="1178351" y="1119897"/>
                  <a:pt x="1159497" y="1132466"/>
                </a:cubicBezTo>
                <a:lnTo>
                  <a:pt x="1131216" y="1151320"/>
                </a:lnTo>
                <a:cubicBezTo>
                  <a:pt x="1121789" y="1157604"/>
                  <a:pt x="1113927" y="1167425"/>
                  <a:pt x="1102936" y="1170173"/>
                </a:cubicBezTo>
                <a:cubicBezTo>
                  <a:pt x="1036305" y="1186831"/>
                  <a:pt x="1077528" y="1175501"/>
                  <a:pt x="980387" y="1207881"/>
                </a:cubicBezTo>
                <a:cubicBezTo>
                  <a:pt x="970960" y="1211023"/>
                  <a:pt x="961747" y="1214897"/>
                  <a:pt x="952107" y="1217307"/>
                </a:cubicBezTo>
                <a:cubicBezTo>
                  <a:pt x="939538" y="1220449"/>
                  <a:pt x="926531" y="1222185"/>
                  <a:pt x="914400" y="1226734"/>
                </a:cubicBezTo>
                <a:cubicBezTo>
                  <a:pt x="897641" y="1233019"/>
                  <a:pt x="863327" y="1252012"/>
                  <a:pt x="848412" y="1264441"/>
                </a:cubicBezTo>
                <a:cubicBezTo>
                  <a:pt x="838170" y="1272976"/>
                  <a:pt x="830655" y="1284537"/>
                  <a:pt x="820132" y="1292722"/>
                </a:cubicBezTo>
                <a:cubicBezTo>
                  <a:pt x="802246" y="1306633"/>
                  <a:pt x="782425" y="1317860"/>
                  <a:pt x="763571" y="1330429"/>
                </a:cubicBezTo>
                <a:lnTo>
                  <a:pt x="735291" y="1349283"/>
                </a:lnTo>
                <a:lnTo>
                  <a:pt x="678730" y="1386990"/>
                </a:lnTo>
                <a:cubicBezTo>
                  <a:pt x="669303" y="1393275"/>
                  <a:pt x="661197" y="1402260"/>
                  <a:pt x="650449" y="1405843"/>
                </a:cubicBezTo>
                <a:lnTo>
                  <a:pt x="622169" y="1415270"/>
                </a:lnTo>
                <a:cubicBezTo>
                  <a:pt x="578152" y="1459288"/>
                  <a:pt x="611547" y="1429590"/>
                  <a:pt x="565608" y="1462404"/>
                </a:cubicBezTo>
                <a:cubicBezTo>
                  <a:pt x="552823" y="1471536"/>
                  <a:pt x="541542" y="1482890"/>
                  <a:pt x="527901" y="1490685"/>
                </a:cubicBezTo>
                <a:cubicBezTo>
                  <a:pt x="519273" y="1495615"/>
                  <a:pt x="509047" y="1496969"/>
                  <a:pt x="499620" y="1500111"/>
                </a:cubicBezTo>
                <a:cubicBezTo>
                  <a:pt x="493336" y="1509538"/>
                  <a:pt x="489614" y="1521314"/>
                  <a:pt x="480767" y="1528392"/>
                </a:cubicBezTo>
                <a:cubicBezTo>
                  <a:pt x="473008" y="1534600"/>
                  <a:pt x="461374" y="1533375"/>
                  <a:pt x="452486" y="1537819"/>
                </a:cubicBezTo>
                <a:cubicBezTo>
                  <a:pt x="442353" y="1542886"/>
                  <a:pt x="434619" y="1552209"/>
                  <a:pt x="424206" y="1556672"/>
                </a:cubicBezTo>
                <a:cubicBezTo>
                  <a:pt x="405046" y="1564884"/>
                  <a:pt x="344560" y="1572601"/>
                  <a:pt x="329938" y="1575526"/>
                </a:cubicBezTo>
                <a:cubicBezTo>
                  <a:pt x="218833" y="1597747"/>
                  <a:pt x="393965" y="1570421"/>
                  <a:pt x="226243" y="1594379"/>
                </a:cubicBezTo>
                <a:cubicBezTo>
                  <a:pt x="145207" y="1648405"/>
                  <a:pt x="247731" y="1583636"/>
                  <a:pt x="169682" y="1622660"/>
                </a:cubicBezTo>
                <a:cubicBezTo>
                  <a:pt x="159549" y="1627727"/>
                  <a:pt x="151535" y="1636446"/>
                  <a:pt x="141402" y="1641513"/>
                </a:cubicBezTo>
                <a:cubicBezTo>
                  <a:pt x="132514" y="1645957"/>
                  <a:pt x="122010" y="1646496"/>
                  <a:pt x="113122" y="1650940"/>
                </a:cubicBezTo>
                <a:cubicBezTo>
                  <a:pt x="102988" y="1656007"/>
                  <a:pt x="96017" y="1667931"/>
                  <a:pt x="84841" y="1669794"/>
                </a:cubicBezTo>
                <a:cubicBezTo>
                  <a:pt x="56945" y="1674443"/>
                  <a:pt x="28280" y="1669794"/>
                  <a:pt x="0" y="1669794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1043608" y="1078157"/>
            <a:ext cx="936104" cy="370801"/>
          </a:xfrm>
          <a:prstGeom prst="round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043608" y="110876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大广高速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6980548" y="4437111"/>
            <a:ext cx="424369" cy="890537"/>
          </a:xfrm>
          <a:prstGeom prst="roundRect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6987857" y="4437111"/>
            <a:ext cx="430887" cy="10029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长深高速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652424" y="3761650"/>
            <a:ext cx="2335400" cy="2475662"/>
          </a:xfrm>
          <a:prstGeom prst="roundRect">
            <a:avLst/>
          </a:prstGeom>
          <a:solidFill>
            <a:srgbClr val="00B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652424" y="3840993"/>
            <a:ext cx="2265217" cy="249299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项</a:t>
            </a:r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目位于承德市双桥区，紧邻大广高速，距承德东出口、冬奥会冰球训练馆、</a:t>
            </a:r>
            <a:r>
              <a:rPr lang="zh-CN" altLang="en-US" sz="1300" b="1" dirty="0">
                <a:solidFill>
                  <a:schemeClr val="bg1"/>
                </a:solidFill>
                <a:latin typeface="+mn-ea"/>
              </a:rPr>
              <a:t>世界最大木</a:t>
            </a:r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佛普宁寺约</a:t>
            </a:r>
            <a:r>
              <a:rPr lang="en-US" altLang="zh-CN" sz="1300" b="1" dirty="0" smtClean="0">
                <a:solidFill>
                  <a:schemeClr val="bg1"/>
                </a:solidFill>
                <a:latin typeface="+mn-ea"/>
              </a:rPr>
              <a:t>3km</a:t>
            </a:r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；</a:t>
            </a:r>
            <a:endParaRPr lang="en-US" altLang="zh-CN" sz="13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距避暑山庄、磬锤峰、布达拉宫、班禅行宫约</a:t>
            </a:r>
            <a:r>
              <a:rPr lang="en-US" altLang="zh-CN" sz="1300" b="1" dirty="0" smtClean="0">
                <a:solidFill>
                  <a:schemeClr val="bg1"/>
                </a:solidFill>
                <a:latin typeface="+mn-ea"/>
              </a:rPr>
              <a:t>5km</a:t>
            </a:r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；</a:t>
            </a:r>
            <a:endParaRPr lang="en-US" altLang="zh-CN" sz="13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zh-CN" sz="1300" b="1" dirty="0" smtClean="0">
                <a:solidFill>
                  <a:schemeClr val="bg1"/>
                </a:solidFill>
                <a:latin typeface="+mn-ea"/>
              </a:rPr>
              <a:t>距</a:t>
            </a:r>
            <a:r>
              <a:rPr lang="zh-CN" altLang="en-US" sz="1300" b="1" dirty="0">
                <a:solidFill>
                  <a:schemeClr val="bg1"/>
                </a:solidFill>
                <a:latin typeface="+mn-ea"/>
              </a:rPr>
              <a:t>承德</a:t>
            </a:r>
            <a:r>
              <a:rPr lang="zh-CN" altLang="zh-CN" sz="1300" b="1" dirty="0">
                <a:solidFill>
                  <a:schemeClr val="bg1"/>
                </a:solidFill>
                <a:latin typeface="+mn-ea"/>
              </a:rPr>
              <a:t>市政府</a:t>
            </a:r>
            <a:r>
              <a:rPr lang="en-US" altLang="zh-CN" sz="1300" b="1" dirty="0" smtClean="0">
                <a:solidFill>
                  <a:schemeClr val="bg1"/>
                </a:solidFill>
                <a:latin typeface="+mn-ea"/>
              </a:rPr>
              <a:t>10km</a:t>
            </a:r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；</a:t>
            </a:r>
            <a:endParaRPr lang="en-US" altLang="zh-CN" sz="13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1300" b="1" dirty="0">
                <a:solidFill>
                  <a:schemeClr val="bg1"/>
                </a:solidFill>
                <a:latin typeface="+mn-ea"/>
              </a:rPr>
              <a:t>距承德</a:t>
            </a:r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机场</a:t>
            </a:r>
            <a:r>
              <a:rPr lang="en-US" altLang="zh-CN" sz="1300" b="1" dirty="0" smtClean="0">
                <a:solidFill>
                  <a:schemeClr val="bg1"/>
                </a:solidFill>
                <a:latin typeface="+mn-ea"/>
              </a:rPr>
              <a:t>10km</a:t>
            </a:r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；</a:t>
            </a:r>
            <a:endParaRPr lang="en-US" altLang="zh-CN" sz="13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距承德</a:t>
            </a:r>
            <a:r>
              <a:rPr lang="zh-CN" altLang="zh-CN" sz="1300" b="1" dirty="0" smtClean="0">
                <a:solidFill>
                  <a:schemeClr val="bg1"/>
                </a:solidFill>
                <a:latin typeface="+mn-ea"/>
              </a:rPr>
              <a:t>高</a:t>
            </a:r>
            <a:r>
              <a:rPr lang="zh-CN" altLang="zh-CN" sz="1300" b="1" dirty="0">
                <a:solidFill>
                  <a:schemeClr val="bg1"/>
                </a:solidFill>
                <a:latin typeface="+mn-ea"/>
              </a:rPr>
              <a:t>铁</a:t>
            </a:r>
            <a:r>
              <a:rPr lang="zh-CN" altLang="zh-CN" sz="1300" b="1" dirty="0" smtClean="0">
                <a:solidFill>
                  <a:schemeClr val="bg1"/>
                </a:solidFill>
                <a:latin typeface="+mn-ea"/>
              </a:rPr>
              <a:t>站</a:t>
            </a:r>
            <a:r>
              <a:rPr lang="en-US" altLang="zh-CN" sz="1300" b="1" dirty="0" smtClean="0">
                <a:solidFill>
                  <a:schemeClr val="bg1"/>
                </a:solidFill>
                <a:latin typeface="+mn-ea"/>
              </a:rPr>
              <a:t>15km</a:t>
            </a:r>
            <a:r>
              <a:rPr lang="zh-CN" altLang="zh-CN" sz="1300" b="1" dirty="0" smtClean="0">
                <a:solidFill>
                  <a:schemeClr val="bg1"/>
                </a:solidFill>
              </a:rPr>
              <a:t>。</a:t>
            </a:r>
            <a:endParaRPr lang="en-US" altLang="zh-CN" sz="1300" b="1" dirty="0" smtClean="0">
              <a:solidFill>
                <a:schemeClr val="bg1"/>
              </a:solidFill>
            </a:endParaRPr>
          </a:p>
          <a:p>
            <a:r>
              <a:rPr lang="zh-CN" altLang="en-US" sz="1300" b="1" dirty="0" smtClean="0">
                <a:solidFill>
                  <a:schemeClr val="bg1"/>
                </a:solidFill>
              </a:rPr>
              <a:t>距隆承国际马戏团、水上乐园</a:t>
            </a:r>
            <a:r>
              <a:rPr lang="en-US" altLang="zh-CN" sz="1300" b="1" dirty="0" smtClean="0">
                <a:solidFill>
                  <a:schemeClr val="bg1"/>
                </a:solidFill>
              </a:rPr>
              <a:t>3</a:t>
            </a:r>
            <a:r>
              <a:rPr lang="zh-CN" altLang="en-US" sz="1300" b="1" dirty="0" smtClean="0">
                <a:solidFill>
                  <a:schemeClr val="bg1"/>
                </a:solidFill>
              </a:rPr>
              <a:t>公里</a:t>
            </a:r>
            <a:endParaRPr lang="en-US" altLang="zh-CN" sz="1300" b="1" dirty="0" smtClean="0">
              <a:solidFill>
                <a:schemeClr val="bg1"/>
              </a:solidFill>
            </a:endParaRPr>
          </a:p>
          <a:p>
            <a:r>
              <a:rPr lang="zh-CN" altLang="en-US" sz="1300" b="1" dirty="0" smtClean="0">
                <a:solidFill>
                  <a:schemeClr val="bg1"/>
                </a:solidFill>
              </a:rPr>
              <a:t>项</a:t>
            </a:r>
            <a:r>
              <a:rPr lang="zh-CN" altLang="en-US" sz="1300" b="1" dirty="0" smtClean="0">
                <a:solidFill>
                  <a:schemeClr val="bg1"/>
                </a:solidFill>
              </a:rPr>
              <a:t>目周边中小学配套</a:t>
            </a:r>
            <a:r>
              <a:rPr lang="zh-CN" altLang="en-US" sz="1300" b="1" dirty="0" smtClean="0">
                <a:solidFill>
                  <a:schemeClr val="bg1"/>
                </a:solidFill>
              </a:rPr>
              <a:t>齐全</a:t>
            </a:r>
            <a:endParaRPr lang="zh-CN" altLang="en-US" sz="1300" dirty="0"/>
          </a:p>
        </p:txBody>
      </p:sp>
      <p:sp>
        <p:nvSpPr>
          <p:cNvPr id="77" name="任意多边形 76"/>
          <p:cNvSpPr/>
          <p:nvPr/>
        </p:nvSpPr>
        <p:spPr>
          <a:xfrm>
            <a:off x="6391373" y="1159497"/>
            <a:ext cx="1385740" cy="5448693"/>
          </a:xfrm>
          <a:custGeom>
            <a:avLst/>
            <a:gdLst>
              <a:gd name="connsiteX0" fmla="*/ 0 w 1385740"/>
              <a:gd name="connsiteY0" fmla="*/ 5448693 h 5448693"/>
              <a:gd name="connsiteX1" fmla="*/ 9427 w 1385740"/>
              <a:gd name="connsiteY1" fmla="*/ 5316717 h 5448693"/>
              <a:gd name="connsiteX2" fmla="*/ 37707 w 1385740"/>
              <a:gd name="connsiteY2" fmla="*/ 5288437 h 5448693"/>
              <a:gd name="connsiteX3" fmla="*/ 94268 w 1385740"/>
              <a:gd name="connsiteY3" fmla="*/ 5250730 h 5448693"/>
              <a:gd name="connsiteX4" fmla="*/ 122549 w 1385740"/>
              <a:gd name="connsiteY4" fmla="*/ 5231876 h 5448693"/>
              <a:gd name="connsiteX5" fmla="*/ 141402 w 1385740"/>
              <a:gd name="connsiteY5" fmla="*/ 5203596 h 5448693"/>
              <a:gd name="connsiteX6" fmla="*/ 150829 w 1385740"/>
              <a:gd name="connsiteY6" fmla="*/ 5147035 h 5448693"/>
              <a:gd name="connsiteX7" fmla="*/ 188536 w 1385740"/>
              <a:gd name="connsiteY7" fmla="*/ 5062194 h 5448693"/>
              <a:gd name="connsiteX8" fmla="*/ 245097 w 1385740"/>
              <a:gd name="connsiteY8" fmla="*/ 5024487 h 5448693"/>
              <a:gd name="connsiteX9" fmla="*/ 273378 w 1385740"/>
              <a:gd name="connsiteY9" fmla="*/ 5005633 h 5448693"/>
              <a:gd name="connsiteX10" fmla="*/ 301658 w 1385740"/>
              <a:gd name="connsiteY10" fmla="*/ 4986779 h 5448693"/>
              <a:gd name="connsiteX11" fmla="*/ 339365 w 1385740"/>
              <a:gd name="connsiteY11" fmla="*/ 4892511 h 5448693"/>
              <a:gd name="connsiteX12" fmla="*/ 367646 w 1385740"/>
              <a:gd name="connsiteY12" fmla="*/ 4835950 h 5448693"/>
              <a:gd name="connsiteX13" fmla="*/ 386499 w 1385740"/>
              <a:gd name="connsiteY13" fmla="*/ 4694548 h 5448693"/>
              <a:gd name="connsiteX14" fmla="*/ 377072 w 1385740"/>
              <a:gd name="connsiteY14" fmla="*/ 4458878 h 5448693"/>
              <a:gd name="connsiteX15" fmla="*/ 367646 w 1385740"/>
              <a:gd name="connsiteY15" fmla="*/ 4430598 h 5448693"/>
              <a:gd name="connsiteX16" fmla="*/ 348792 w 1385740"/>
              <a:gd name="connsiteY16" fmla="*/ 4364610 h 5448693"/>
              <a:gd name="connsiteX17" fmla="*/ 329938 w 1385740"/>
              <a:gd name="connsiteY17" fmla="*/ 4336330 h 5448693"/>
              <a:gd name="connsiteX18" fmla="*/ 320512 w 1385740"/>
              <a:gd name="connsiteY18" fmla="*/ 4298623 h 5448693"/>
              <a:gd name="connsiteX19" fmla="*/ 320512 w 1385740"/>
              <a:gd name="connsiteY19" fmla="*/ 4072379 h 5448693"/>
              <a:gd name="connsiteX20" fmla="*/ 386499 w 1385740"/>
              <a:gd name="connsiteY20" fmla="*/ 3987538 h 5448693"/>
              <a:gd name="connsiteX21" fmla="*/ 405353 w 1385740"/>
              <a:gd name="connsiteY21" fmla="*/ 3949831 h 5448693"/>
              <a:gd name="connsiteX22" fmla="*/ 452487 w 1385740"/>
              <a:gd name="connsiteY22" fmla="*/ 3893270 h 5448693"/>
              <a:gd name="connsiteX23" fmla="*/ 461914 w 1385740"/>
              <a:gd name="connsiteY23" fmla="*/ 3864990 h 5448693"/>
              <a:gd name="connsiteX24" fmla="*/ 480767 w 1385740"/>
              <a:gd name="connsiteY24" fmla="*/ 3836709 h 5448693"/>
              <a:gd name="connsiteX25" fmla="*/ 509048 w 1385740"/>
              <a:gd name="connsiteY25" fmla="*/ 3780148 h 5448693"/>
              <a:gd name="connsiteX26" fmla="*/ 537328 w 1385740"/>
              <a:gd name="connsiteY26" fmla="*/ 3629319 h 5448693"/>
              <a:gd name="connsiteX27" fmla="*/ 546755 w 1385740"/>
              <a:gd name="connsiteY27" fmla="*/ 3582185 h 5448693"/>
              <a:gd name="connsiteX28" fmla="*/ 556182 w 1385740"/>
              <a:gd name="connsiteY28" fmla="*/ 3525625 h 5448693"/>
              <a:gd name="connsiteX29" fmla="*/ 575035 w 1385740"/>
              <a:gd name="connsiteY29" fmla="*/ 3469064 h 5448693"/>
              <a:gd name="connsiteX30" fmla="*/ 556182 w 1385740"/>
              <a:gd name="connsiteY30" fmla="*/ 2724346 h 5448693"/>
              <a:gd name="connsiteX31" fmla="*/ 527901 w 1385740"/>
              <a:gd name="connsiteY31" fmla="*/ 2620651 h 5448693"/>
              <a:gd name="connsiteX32" fmla="*/ 509048 w 1385740"/>
              <a:gd name="connsiteY32" fmla="*/ 2535810 h 5448693"/>
              <a:gd name="connsiteX33" fmla="*/ 499621 w 1385740"/>
              <a:gd name="connsiteY33" fmla="*/ 1998482 h 5448693"/>
              <a:gd name="connsiteX34" fmla="*/ 480767 w 1385740"/>
              <a:gd name="connsiteY34" fmla="*/ 1970202 h 5448693"/>
              <a:gd name="connsiteX35" fmla="*/ 461914 w 1385740"/>
              <a:gd name="connsiteY35" fmla="*/ 1913641 h 5448693"/>
              <a:gd name="connsiteX36" fmla="*/ 452487 w 1385740"/>
              <a:gd name="connsiteY36" fmla="*/ 1885361 h 5448693"/>
              <a:gd name="connsiteX37" fmla="*/ 405353 w 1385740"/>
              <a:gd name="connsiteY37" fmla="*/ 1819373 h 5448693"/>
              <a:gd name="connsiteX38" fmla="*/ 367646 w 1385740"/>
              <a:gd name="connsiteY38" fmla="*/ 1762812 h 5448693"/>
              <a:gd name="connsiteX39" fmla="*/ 358219 w 1385740"/>
              <a:gd name="connsiteY39" fmla="*/ 1734532 h 5448693"/>
              <a:gd name="connsiteX40" fmla="*/ 311085 w 1385740"/>
              <a:gd name="connsiteY40" fmla="*/ 1668544 h 5448693"/>
              <a:gd name="connsiteX41" fmla="*/ 292231 w 1385740"/>
              <a:gd name="connsiteY41" fmla="*/ 1640264 h 5448693"/>
              <a:gd name="connsiteX42" fmla="*/ 254524 w 1385740"/>
              <a:gd name="connsiteY42" fmla="*/ 1602557 h 5448693"/>
              <a:gd name="connsiteX43" fmla="*/ 235670 w 1385740"/>
              <a:gd name="connsiteY43" fmla="*/ 1564849 h 5448693"/>
              <a:gd name="connsiteX44" fmla="*/ 197963 w 1385740"/>
              <a:gd name="connsiteY44" fmla="*/ 1508289 h 5448693"/>
              <a:gd name="connsiteX45" fmla="*/ 188536 w 1385740"/>
              <a:gd name="connsiteY45" fmla="*/ 1480008 h 5448693"/>
              <a:gd name="connsiteX46" fmla="*/ 169683 w 1385740"/>
              <a:gd name="connsiteY46" fmla="*/ 1442301 h 5448693"/>
              <a:gd name="connsiteX47" fmla="*/ 160256 w 1385740"/>
              <a:gd name="connsiteY47" fmla="*/ 1197204 h 5448693"/>
              <a:gd name="connsiteX48" fmla="*/ 169683 w 1385740"/>
              <a:gd name="connsiteY48" fmla="*/ 914400 h 5448693"/>
              <a:gd name="connsiteX49" fmla="*/ 179109 w 1385740"/>
              <a:gd name="connsiteY49" fmla="*/ 886119 h 5448693"/>
              <a:gd name="connsiteX50" fmla="*/ 207390 w 1385740"/>
              <a:gd name="connsiteY50" fmla="*/ 857839 h 5448693"/>
              <a:gd name="connsiteX51" fmla="*/ 273378 w 1385740"/>
              <a:gd name="connsiteY51" fmla="*/ 772998 h 5448693"/>
              <a:gd name="connsiteX52" fmla="*/ 329938 w 1385740"/>
              <a:gd name="connsiteY52" fmla="*/ 688157 h 5448693"/>
              <a:gd name="connsiteX53" fmla="*/ 348792 w 1385740"/>
              <a:gd name="connsiteY53" fmla="*/ 659876 h 5448693"/>
              <a:gd name="connsiteX54" fmla="*/ 386499 w 1385740"/>
              <a:gd name="connsiteY54" fmla="*/ 650449 h 5448693"/>
              <a:gd name="connsiteX55" fmla="*/ 414780 w 1385740"/>
              <a:gd name="connsiteY55" fmla="*/ 622169 h 5448693"/>
              <a:gd name="connsiteX56" fmla="*/ 443060 w 1385740"/>
              <a:gd name="connsiteY56" fmla="*/ 603315 h 5448693"/>
              <a:gd name="connsiteX57" fmla="*/ 490194 w 1385740"/>
              <a:gd name="connsiteY57" fmla="*/ 556181 h 5448693"/>
              <a:gd name="connsiteX58" fmla="*/ 537328 w 1385740"/>
              <a:gd name="connsiteY58" fmla="*/ 518474 h 5448693"/>
              <a:gd name="connsiteX59" fmla="*/ 622169 w 1385740"/>
              <a:gd name="connsiteY59" fmla="*/ 452487 h 5448693"/>
              <a:gd name="connsiteX60" fmla="*/ 641023 w 1385740"/>
              <a:gd name="connsiteY60" fmla="*/ 424206 h 5448693"/>
              <a:gd name="connsiteX61" fmla="*/ 678730 w 1385740"/>
              <a:gd name="connsiteY61" fmla="*/ 405352 h 5448693"/>
              <a:gd name="connsiteX62" fmla="*/ 707011 w 1385740"/>
              <a:gd name="connsiteY62" fmla="*/ 386499 h 5448693"/>
              <a:gd name="connsiteX63" fmla="*/ 735291 w 1385740"/>
              <a:gd name="connsiteY63" fmla="*/ 358218 h 5448693"/>
              <a:gd name="connsiteX64" fmla="*/ 820132 w 1385740"/>
              <a:gd name="connsiteY64" fmla="*/ 301658 h 5448693"/>
              <a:gd name="connsiteX65" fmla="*/ 848413 w 1385740"/>
              <a:gd name="connsiteY65" fmla="*/ 282804 h 5448693"/>
              <a:gd name="connsiteX66" fmla="*/ 876693 w 1385740"/>
              <a:gd name="connsiteY66" fmla="*/ 263950 h 5448693"/>
              <a:gd name="connsiteX67" fmla="*/ 904973 w 1385740"/>
              <a:gd name="connsiteY67" fmla="*/ 254524 h 5448693"/>
              <a:gd name="connsiteX68" fmla="*/ 933254 w 1385740"/>
              <a:gd name="connsiteY68" fmla="*/ 216816 h 5448693"/>
              <a:gd name="connsiteX69" fmla="*/ 989815 w 1385740"/>
              <a:gd name="connsiteY69" fmla="*/ 188536 h 5448693"/>
              <a:gd name="connsiteX70" fmla="*/ 1055802 w 1385740"/>
              <a:gd name="connsiteY70" fmla="*/ 160256 h 5448693"/>
              <a:gd name="connsiteX71" fmla="*/ 1084083 w 1385740"/>
              <a:gd name="connsiteY71" fmla="*/ 141402 h 5448693"/>
              <a:gd name="connsiteX72" fmla="*/ 1150070 w 1385740"/>
              <a:gd name="connsiteY72" fmla="*/ 122548 h 5448693"/>
              <a:gd name="connsiteX73" fmla="*/ 1178351 w 1385740"/>
              <a:gd name="connsiteY73" fmla="*/ 103695 h 5448693"/>
              <a:gd name="connsiteX74" fmla="*/ 1216058 w 1385740"/>
              <a:gd name="connsiteY74" fmla="*/ 94268 h 5448693"/>
              <a:gd name="connsiteX75" fmla="*/ 1253765 w 1385740"/>
              <a:gd name="connsiteY75" fmla="*/ 75414 h 5448693"/>
              <a:gd name="connsiteX76" fmla="*/ 1282046 w 1385740"/>
              <a:gd name="connsiteY76" fmla="*/ 65988 h 5448693"/>
              <a:gd name="connsiteX77" fmla="*/ 1310326 w 1385740"/>
              <a:gd name="connsiteY77" fmla="*/ 47134 h 5448693"/>
              <a:gd name="connsiteX78" fmla="*/ 1348033 w 1385740"/>
              <a:gd name="connsiteY78" fmla="*/ 18854 h 5448693"/>
              <a:gd name="connsiteX79" fmla="*/ 1385740 w 1385740"/>
              <a:gd name="connsiteY79" fmla="*/ 0 h 544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385740" h="5448693">
                <a:moveTo>
                  <a:pt x="0" y="5448693"/>
                </a:moveTo>
                <a:cubicBezTo>
                  <a:pt x="3142" y="5404701"/>
                  <a:pt x="-674" y="5359649"/>
                  <a:pt x="9427" y="5316717"/>
                </a:cubicBezTo>
                <a:cubicBezTo>
                  <a:pt x="12480" y="5303740"/>
                  <a:pt x="27184" y="5296622"/>
                  <a:pt x="37707" y="5288437"/>
                </a:cubicBezTo>
                <a:cubicBezTo>
                  <a:pt x="55593" y="5274526"/>
                  <a:pt x="75414" y="5263299"/>
                  <a:pt x="94268" y="5250730"/>
                </a:cubicBezTo>
                <a:lnTo>
                  <a:pt x="122549" y="5231876"/>
                </a:lnTo>
                <a:cubicBezTo>
                  <a:pt x="128833" y="5222449"/>
                  <a:pt x="137819" y="5214344"/>
                  <a:pt x="141402" y="5203596"/>
                </a:cubicBezTo>
                <a:cubicBezTo>
                  <a:pt x="147446" y="5185463"/>
                  <a:pt x="146193" y="5165578"/>
                  <a:pt x="150829" y="5147035"/>
                </a:cubicBezTo>
                <a:cubicBezTo>
                  <a:pt x="155604" y="5127937"/>
                  <a:pt x="168728" y="5079526"/>
                  <a:pt x="188536" y="5062194"/>
                </a:cubicBezTo>
                <a:cubicBezTo>
                  <a:pt x="205589" y="5047273"/>
                  <a:pt x="226243" y="5037056"/>
                  <a:pt x="245097" y="5024487"/>
                </a:cubicBezTo>
                <a:lnTo>
                  <a:pt x="273378" y="5005633"/>
                </a:lnTo>
                <a:lnTo>
                  <a:pt x="301658" y="4986779"/>
                </a:lnTo>
                <a:cubicBezTo>
                  <a:pt x="344571" y="4858042"/>
                  <a:pt x="297755" y="4989602"/>
                  <a:pt x="339365" y="4892511"/>
                </a:cubicBezTo>
                <a:cubicBezTo>
                  <a:pt x="362781" y="4837874"/>
                  <a:pt x="331415" y="4890296"/>
                  <a:pt x="367646" y="4835950"/>
                </a:cubicBezTo>
                <a:cubicBezTo>
                  <a:pt x="377673" y="4785812"/>
                  <a:pt x="386499" y="4749648"/>
                  <a:pt x="386499" y="4694548"/>
                </a:cubicBezTo>
                <a:cubicBezTo>
                  <a:pt x="386499" y="4615929"/>
                  <a:pt x="382673" y="4537298"/>
                  <a:pt x="377072" y="4458878"/>
                </a:cubicBezTo>
                <a:cubicBezTo>
                  <a:pt x="376364" y="4448967"/>
                  <a:pt x="370376" y="4440152"/>
                  <a:pt x="367646" y="4430598"/>
                </a:cubicBezTo>
                <a:cubicBezTo>
                  <a:pt x="363620" y="4416505"/>
                  <a:pt x="356325" y="4379676"/>
                  <a:pt x="348792" y="4364610"/>
                </a:cubicBezTo>
                <a:cubicBezTo>
                  <a:pt x="343725" y="4354477"/>
                  <a:pt x="336223" y="4345757"/>
                  <a:pt x="329938" y="4336330"/>
                </a:cubicBezTo>
                <a:cubicBezTo>
                  <a:pt x="326796" y="4323761"/>
                  <a:pt x="323053" y="4311327"/>
                  <a:pt x="320512" y="4298623"/>
                </a:cubicBezTo>
                <a:cubicBezTo>
                  <a:pt x="304626" y="4219191"/>
                  <a:pt x="301565" y="4163323"/>
                  <a:pt x="320512" y="4072379"/>
                </a:cubicBezTo>
                <a:cubicBezTo>
                  <a:pt x="330697" y="4023489"/>
                  <a:pt x="362739" y="4020801"/>
                  <a:pt x="386499" y="3987538"/>
                </a:cubicBezTo>
                <a:cubicBezTo>
                  <a:pt x="394667" y="3976103"/>
                  <a:pt x="397185" y="3961266"/>
                  <a:pt x="405353" y="3949831"/>
                </a:cubicBezTo>
                <a:cubicBezTo>
                  <a:pt x="440098" y="3901188"/>
                  <a:pt x="427552" y="3943138"/>
                  <a:pt x="452487" y="3893270"/>
                </a:cubicBezTo>
                <a:cubicBezTo>
                  <a:pt x="456931" y="3884382"/>
                  <a:pt x="457470" y="3873878"/>
                  <a:pt x="461914" y="3864990"/>
                </a:cubicBezTo>
                <a:cubicBezTo>
                  <a:pt x="466981" y="3854856"/>
                  <a:pt x="475700" y="3846843"/>
                  <a:pt x="480767" y="3836709"/>
                </a:cubicBezTo>
                <a:cubicBezTo>
                  <a:pt x="519791" y="3758659"/>
                  <a:pt x="455020" y="3861190"/>
                  <a:pt x="509048" y="3780148"/>
                </a:cubicBezTo>
                <a:cubicBezTo>
                  <a:pt x="518475" y="3729872"/>
                  <a:pt x="527757" y="3679568"/>
                  <a:pt x="537328" y="3629319"/>
                </a:cubicBezTo>
                <a:cubicBezTo>
                  <a:pt x="540326" y="3613579"/>
                  <a:pt x="544121" y="3597989"/>
                  <a:pt x="546755" y="3582185"/>
                </a:cubicBezTo>
                <a:cubicBezTo>
                  <a:pt x="549897" y="3563332"/>
                  <a:pt x="551546" y="3544168"/>
                  <a:pt x="556182" y="3525625"/>
                </a:cubicBezTo>
                <a:cubicBezTo>
                  <a:pt x="561002" y="3506345"/>
                  <a:pt x="575035" y="3469064"/>
                  <a:pt x="575035" y="3469064"/>
                </a:cubicBezTo>
                <a:cubicBezTo>
                  <a:pt x="573957" y="3395788"/>
                  <a:pt x="583515" y="2943014"/>
                  <a:pt x="556182" y="2724346"/>
                </a:cubicBezTo>
                <a:cubicBezTo>
                  <a:pt x="548030" y="2659132"/>
                  <a:pt x="545405" y="2690667"/>
                  <a:pt x="527901" y="2620651"/>
                </a:cubicBezTo>
                <a:cubicBezTo>
                  <a:pt x="514588" y="2567400"/>
                  <a:pt x="521015" y="2595648"/>
                  <a:pt x="509048" y="2535810"/>
                </a:cubicBezTo>
                <a:cubicBezTo>
                  <a:pt x="505906" y="2356701"/>
                  <a:pt x="508567" y="2177395"/>
                  <a:pt x="499621" y="1998482"/>
                </a:cubicBezTo>
                <a:cubicBezTo>
                  <a:pt x="499055" y="1987167"/>
                  <a:pt x="485368" y="1980555"/>
                  <a:pt x="480767" y="1970202"/>
                </a:cubicBezTo>
                <a:cubicBezTo>
                  <a:pt x="472696" y="1952041"/>
                  <a:pt x="468198" y="1932495"/>
                  <a:pt x="461914" y="1913641"/>
                </a:cubicBezTo>
                <a:cubicBezTo>
                  <a:pt x="458772" y="1904214"/>
                  <a:pt x="458449" y="1893310"/>
                  <a:pt x="452487" y="1885361"/>
                </a:cubicBezTo>
                <a:cubicBezTo>
                  <a:pt x="446075" y="1876812"/>
                  <a:pt x="412249" y="1833165"/>
                  <a:pt x="405353" y="1819373"/>
                </a:cubicBezTo>
                <a:cubicBezTo>
                  <a:pt x="378069" y="1764804"/>
                  <a:pt x="421254" y="1816422"/>
                  <a:pt x="367646" y="1762812"/>
                </a:cubicBezTo>
                <a:cubicBezTo>
                  <a:pt x="364504" y="1753385"/>
                  <a:pt x="362663" y="1743420"/>
                  <a:pt x="358219" y="1734532"/>
                </a:cubicBezTo>
                <a:cubicBezTo>
                  <a:pt x="350814" y="1719722"/>
                  <a:pt x="318202" y="1678507"/>
                  <a:pt x="311085" y="1668544"/>
                </a:cubicBezTo>
                <a:cubicBezTo>
                  <a:pt x="304500" y="1659325"/>
                  <a:pt x="299604" y="1648866"/>
                  <a:pt x="292231" y="1640264"/>
                </a:cubicBezTo>
                <a:cubicBezTo>
                  <a:pt x="280663" y="1626768"/>
                  <a:pt x="265189" y="1616777"/>
                  <a:pt x="254524" y="1602557"/>
                </a:cubicBezTo>
                <a:cubicBezTo>
                  <a:pt x="246092" y="1591315"/>
                  <a:pt x="242900" y="1576899"/>
                  <a:pt x="235670" y="1564849"/>
                </a:cubicBezTo>
                <a:cubicBezTo>
                  <a:pt x="224012" y="1545419"/>
                  <a:pt x="197963" y="1508289"/>
                  <a:pt x="197963" y="1508289"/>
                </a:cubicBezTo>
                <a:cubicBezTo>
                  <a:pt x="194821" y="1498862"/>
                  <a:pt x="192450" y="1489142"/>
                  <a:pt x="188536" y="1480008"/>
                </a:cubicBezTo>
                <a:cubicBezTo>
                  <a:pt x="183001" y="1467092"/>
                  <a:pt x="171081" y="1456284"/>
                  <a:pt x="169683" y="1442301"/>
                </a:cubicBezTo>
                <a:cubicBezTo>
                  <a:pt x="161548" y="1360947"/>
                  <a:pt x="163398" y="1278903"/>
                  <a:pt x="160256" y="1197204"/>
                </a:cubicBezTo>
                <a:cubicBezTo>
                  <a:pt x="163398" y="1102936"/>
                  <a:pt x="163977" y="1008548"/>
                  <a:pt x="169683" y="914400"/>
                </a:cubicBezTo>
                <a:cubicBezTo>
                  <a:pt x="170284" y="904481"/>
                  <a:pt x="173597" y="894387"/>
                  <a:pt x="179109" y="886119"/>
                </a:cubicBezTo>
                <a:cubicBezTo>
                  <a:pt x="186504" y="875026"/>
                  <a:pt x="197963" y="867266"/>
                  <a:pt x="207390" y="857839"/>
                </a:cubicBezTo>
                <a:cubicBezTo>
                  <a:pt x="233149" y="780565"/>
                  <a:pt x="188593" y="900177"/>
                  <a:pt x="273378" y="772998"/>
                </a:cubicBezTo>
                <a:lnTo>
                  <a:pt x="329938" y="688157"/>
                </a:lnTo>
                <a:cubicBezTo>
                  <a:pt x="336223" y="678730"/>
                  <a:pt x="337800" y="662624"/>
                  <a:pt x="348792" y="659876"/>
                </a:cubicBezTo>
                <a:lnTo>
                  <a:pt x="386499" y="650449"/>
                </a:lnTo>
                <a:cubicBezTo>
                  <a:pt x="395926" y="641022"/>
                  <a:pt x="404538" y="630704"/>
                  <a:pt x="414780" y="622169"/>
                </a:cubicBezTo>
                <a:cubicBezTo>
                  <a:pt x="423484" y="614916"/>
                  <a:pt x="435049" y="611326"/>
                  <a:pt x="443060" y="603315"/>
                </a:cubicBezTo>
                <a:cubicBezTo>
                  <a:pt x="505905" y="540470"/>
                  <a:pt x="414781" y="606458"/>
                  <a:pt x="490194" y="556181"/>
                </a:cubicBezTo>
                <a:cubicBezTo>
                  <a:pt x="541946" y="478556"/>
                  <a:pt x="474281" y="567511"/>
                  <a:pt x="537328" y="518474"/>
                </a:cubicBezTo>
                <a:cubicBezTo>
                  <a:pt x="632706" y="444291"/>
                  <a:pt x="556747" y="474293"/>
                  <a:pt x="622169" y="452487"/>
                </a:cubicBezTo>
                <a:cubicBezTo>
                  <a:pt x="628454" y="443060"/>
                  <a:pt x="632319" y="431459"/>
                  <a:pt x="641023" y="424206"/>
                </a:cubicBezTo>
                <a:cubicBezTo>
                  <a:pt x="651818" y="415210"/>
                  <a:pt x="666529" y="412324"/>
                  <a:pt x="678730" y="405352"/>
                </a:cubicBezTo>
                <a:cubicBezTo>
                  <a:pt x="688567" y="399731"/>
                  <a:pt x="698307" y="393752"/>
                  <a:pt x="707011" y="386499"/>
                </a:cubicBezTo>
                <a:cubicBezTo>
                  <a:pt x="717253" y="377964"/>
                  <a:pt x="724768" y="366403"/>
                  <a:pt x="735291" y="358218"/>
                </a:cubicBezTo>
                <a:cubicBezTo>
                  <a:pt x="735296" y="358214"/>
                  <a:pt x="805989" y="311087"/>
                  <a:pt x="820132" y="301658"/>
                </a:cubicBezTo>
                <a:lnTo>
                  <a:pt x="848413" y="282804"/>
                </a:lnTo>
                <a:cubicBezTo>
                  <a:pt x="857840" y="276519"/>
                  <a:pt x="865945" y="267532"/>
                  <a:pt x="876693" y="263950"/>
                </a:cubicBezTo>
                <a:lnTo>
                  <a:pt x="904973" y="254524"/>
                </a:lnTo>
                <a:cubicBezTo>
                  <a:pt x="914400" y="241955"/>
                  <a:pt x="922144" y="227926"/>
                  <a:pt x="933254" y="216816"/>
                </a:cubicBezTo>
                <a:cubicBezTo>
                  <a:pt x="951527" y="198543"/>
                  <a:pt x="966815" y="196203"/>
                  <a:pt x="989815" y="188536"/>
                </a:cubicBezTo>
                <a:cubicBezTo>
                  <a:pt x="1060812" y="141203"/>
                  <a:pt x="970583" y="196778"/>
                  <a:pt x="1055802" y="160256"/>
                </a:cubicBezTo>
                <a:cubicBezTo>
                  <a:pt x="1066216" y="155793"/>
                  <a:pt x="1073669" y="145865"/>
                  <a:pt x="1084083" y="141402"/>
                </a:cubicBezTo>
                <a:cubicBezTo>
                  <a:pt x="1126382" y="123274"/>
                  <a:pt x="1113371" y="140897"/>
                  <a:pt x="1150070" y="122548"/>
                </a:cubicBezTo>
                <a:cubicBezTo>
                  <a:pt x="1160204" y="117481"/>
                  <a:pt x="1167937" y="108158"/>
                  <a:pt x="1178351" y="103695"/>
                </a:cubicBezTo>
                <a:cubicBezTo>
                  <a:pt x="1190259" y="98592"/>
                  <a:pt x="1203927" y="98817"/>
                  <a:pt x="1216058" y="94268"/>
                </a:cubicBezTo>
                <a:cubicBezTo>
                  <a:pt x="1229216" y="89334"/>
                  <a:pt x="1240849" y="80950"/>
                  <a:pt x="1253765" y="75414"/>
                </a:cubicBezTo>
                <a:cubicBezTo>
                  <a:pt x="1262898" y="71500"/>
                  <a:pt x="1272619" y="69130"/>
                  <a:pt x="1282046" y="65988"/>
                </a:cubicBezTo>
                <a:cubicBezTo>
                  <a:pt x="1291473" y="59703"/>
                  <a:pt x="1301107" y="53719"/>
                  <a:pt x="1310326" y="47134"/>
                </a:cubicBezTo>
                <a:cubicBezTo>
                  <a:pt x="1323111" y="38002"/>
                  <a:pt x="1334392" y="26649"/>
                  <a:pt x="1348033" y="18854"/>
                </a:cubicBezTo>
                <a:cubicBezTo>
                  <a:pt x="1398578" y="-10029"/>
                  <a:pt x="1361217" y="24526"/>
                  <a:pt x="1385740" y="0"/>
                </a:cubicBezTo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0" name="肘形连接符 79"/>
          <p:cNvCxnSpPr>
            <a:endCxn id="38" idx="1"/>
          </p:cNvCxnSpPr>
          <p:nvPr/>
        </p:nvCxnSpPr>
        <p:spPr>
          <a:xfrm rot="16200000" flipH="1">
            <a:off x="5917711" y="2660482"/>
            <a:ext cx="1594513" cy="766508"/>
          </a:xfrm>
          <a:prstGeom prst="bentConnector2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6619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748422" y="206989"/>
            <a:ext cx="6206995" cy="64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项目周边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568952" cy="5805264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1046375" y="1875934"/>
            <a:ext cx="1253765" cy="801278"/>
          </a:xfrm>
          <a:custGeom>
            <a:avLst/>
            <a:gdLst>
              <a:gd name="connsiteX0" fmla="*/ 424206 w 1253765"/>
              <a:gd name="connsiteY0" fmla="*/ 0 h 801278"/>
              <a:gd name="connsiteX1" fmla="*/ 0 w 1253765"/>
              <a:gd name="connsiteY1" fmla="*/ 169682 h 801278"/>
              <a:gd name="connsiteX2" fmla="*/ 509048 w 1253765"/>
              <a:gd name="connsiteY2" fmla="*/ 782425 h 801278"/>
              <a:gd name="connsiteX3" fmla="*/ 923827 w 1253765"/>
              <a:gd name="connsiteY3" fmla="*/ 801278 h 801278"/>
              <a:gd name="connsiteX4" fmla="*/ 1253765 w 1253765"/>
              <a:gd name="connsiteY4" fmla="*/ 659876 h 801278"/>
              <a:gd name="connsiteX5" fmla="*/ 829559 w 1253765"/>
              <a:gd name="connsiteY5" fmla="*/ 348792 h 801278"/>
              <a:gd name="connsiteX6" fmla="*/ 688157 w 1253765"/>
              <a:gd name="connsiteY6" fmla="*/ 424206 h 801278"/>
              <a:gd name="connsiteX7" fmla="*/ 575035 w 1253765"/>
              <a:gd name="connsiteY7" fmla="*/ 273377 h 801278"/>
              <a:gd name="connsiteX8" fmla="*/ 641023 w 1253765"/>
              <a:gd name="connsiteY8" fmla="*/ 216817 h 801278"/>
              <a:gd name="connsiteX9" fmla="*/ 424206 w 1253765"/>
              <a:gd name="connsiteY9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3765" h="801278">
                <a:moveTo>
                  <a:pt x="424206" y="0"/>
                </a:moveTo>
                <a:lnTo>
                  <a:pt x="0" y="169682"/>
                </a:lnTo>
                <a:lnTo>
                  <a:pt x="509048" y="782425"/>
                </a:lnTo>
                <a:lnTo>
                  <a:pt x="923827" y="801278"/>
                </a:lnTo>
                <a:lnTo>
                  <a:pt x="1253765" y="659876"/>
                </a:lnTo>
                <a:lnTo>
                  <a:pt x="829559" y="348792"/>
                </a:lnTo>
                <a:lnTo>
                  <a:pt x="688157" y="424206"/>
                </a:lnTo>
                <a:lnTo>
                  <a:pt x="575035" y="273377"/>
                </a:lnTo>
                <a:lnTo>
                  <a:pt x="641023" y="216817"/>
                </a:lnTo>
                <a:lnTo>
                  <a:pt x="424206" y="0"/>
                </a:lnTo>
                <a:close/>
              </a:path>
            </a:pathLst>
          </a:custGeom>
          <a:solidFill>
            <a:srgbClr val="FF0000">
              <a:alpha val="69000"/>
            </a:srgbClr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857080" y="989814"/>
            <a:ext cx="1564850" cy="1677972"/>
          </a:xfrm>
          <a:custGeom>
            <a:avLst/>
            <a:gdLst>
              <a:gd name="connsiteX0" fmla="*/ 669304 w 1564850"/>
              <a:gd name="connsiteY0" fmla="*/ 0 h 1677972"/>
              <a:gd name="connsiteX1" fmla="*/ 0 w 1564850"/>
              <a:gd name="connsiteY1" fmla="*/ 641023 h 1677972"/>
              <a:gd name="connsiteX2" fmla="*/ 989815 w 1564850"/>
              <a:gd name="connsiteY2" fmla="*/ 1677972 h 1677972"/>
              <a:gd name="connsiteX3" fmla="*/ 1442301 w 1564850"/>
              <a:gd name="connsiteY3" fmla="*/ 1291473 h 1677972"/>
              <a:gd name="connsiteX4" fmla="*/ 1555423 w 1564850"/>
              <a:gd name="connsiteY4" fmla="*/ 659877 h 1677972"/>
              <a:gd name="connsiteX5" fmla="*/ 1564850 w 1564850"/>
              <a:gd name="connsiteY5" fmla="*/ 113122 h 1677972"/>
              <a:gd name="connsiteX6" fmla="*/ 669304 w 1564850"/>
              <a:gd name="connsiteY6" fmla="*/ 0 h 167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850" h="1677972">
                <a:moveTo>
                  <a:pt x="669304" y="0"/>
                </a:moveTo>
                <a:lnTo>
                  <a:pt x="0" y="641023"/>
                </a:lnTo>
                <a:lnTo>
                  <a:pt x="989815" y="1677972"/>
                </a:lnTo>
                <a:lnTo>
                  <a:pt x="1442301" y="1291473"/>
                </a:lnTo>
                <a:lnTo>
                  <a:pt x="1555423" y="659877"/>
                </a:lnTo>
                <a:lnTo>
                  <a:pt x="1564850" y="113122"/>
                </a:lnTo>
                <a:lnTo>
                  <a:pt x="669304" y="0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2516957" y="3044858"/>
            <a:ext cx="810705" cy="527901"/>
          </a:xfrm>
          <a:custGeom>
            <a:avLst/>
            <a:gdLst>
              <a:gd name="connsiteX0" fmla="*/ 414779 w 810705"/>
              <a:gd name="connsiteY0" fmla="*/ 0 h 527901"/>
              <a:gd name="connsiteX1" fmla="*/ 0 w 810705"/>
              <a:gd name="connsiteY1" fmla="*/ 56561 h 527901"/>
              <a:gd name="connsiteX2" fmla="*/ 282804 w 810705"/>
              <a:gd name="connsiteY2" fmla="*/ 527901 h 527901"/>
              <a:gd name="connsiteX3" fmla="*/ 810705 w 810705"/>
              <a:gd name="connsiteY3" fmla="*/ 358218 h 527901"/>
              <a:gd name="connsiteX4" fmla="*/ 414779 w 810705"/>
              <a:gd name="connsiteY4" fmla="*/ 0 h 52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705" h="527901">
                <a:moveTo>
                  <a:pt x="414779" y="0"/>
                </a:moveTo>
                <a:lnTo>
                  <a:pt x="0" y="56561"/>
                </a:lnTo>
                <a:lnTo>
                  <a:pt x="282804" y="527901"/>
                </a:lnTo>
                <a:lnTo>
                  <a:pt x="810705" y="358218"/>
                </a:lnTo>
                <a:lnTo>
                  <a:pt x="414779" y="0"/>
                </a:lnTo>
                <a:close/>
              </a:path>
            </a:pathLst>
          </a:custGeom>
          <a:solidFill>
            <a:srgbClr val="00B0F0">
              <a:alpha val="68000"/>
            </a:srgbClr>
          </a:solidFill>
          <a:ln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3450210" y="4590854"/>
            <a:ext cx="1272619" cy="565608"/>
          </a:xfrm>
          <a:custGeom>
            <a:avLst/>
            <a:gdLst>
              <a:gd name="connsiteX0" fmla="*/ 0 w 1272619"/>
              <a:gd name="connsiteY0" fmla="*/ 84841 h 565608"/>
              <a:gd name="connsiteX1" fmla="*/ 245097 w 1272619"/>
              <a:gd name="connsiteY1" fmla="*/ 565608 h 565608"/>
              <a:gd name="connsiteX2" fmla="*/ 659877 w 1272619"/>
              <a:gd name="connsiteY2" fmla="*/ 348791 h 565608"/>
              <a:gd name="connsiteX3" fmla="*/ 1272619 w 1272619"/>
              <a:gd name="connsiteY3" fmla="*/ 254523 h 565608"/>
              <a:gd name="connsiteX4" fmla="*/ 933254 w 1272619"/>
              <a:gd name="connsiteY4" fmla="*/ 0 h 565608"/>
              <a:gd name="connsiteX5" fmla="*/ 0 w 1272619"/>
              <a:gd name="connsiteY5" fmla="*/ 84841 h 5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2619" h="565608">
                <a:moveTo>
                  <a:pt x="0" y="84841"/>
                </a:moveTo>
                <a:lnTo>
                  <a:pt x="245097" y="565608"/>
                </a:lnTo>
                <a:lnTo>
                  <a:pt x="659877" y="348791"/>
                </a:lnTo>
                <a:lnTo>
                  <a:pt x="1272619" y="254523"/>
                </a:lnTo>
                <a:lnTo>
                  <a:pt x="933254" y="0"/>
                </a:lnTo>
                <a:lnTo>
                  <a:pt x="0" y="84841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608004" y="6453336"/>
            <a:ext cx="252028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622169" y="1300887"/>
            <a:ext cx="8116478" cy="1480020"/>
          </a:xfrm>
          <a:custGeom>
            <a:avLst/>
            <a:gdLst>
              <a:gd name="connsiteX0" fmla="*/ 0 w 8116478"/>
              <a:gd name="connsiteY0" fmla="*/ 1404606 h 1480020"/>
              <a:gd name="connsiteX1" fmla="*/ 631596 w 8116478"/>
              <a:gd name="connsiteY1" fmla="*/ 1414033 h 1480020"/>
              <a:gd name="connsiteX2" fmla="*/ 707010 w 8116478"/>
              <a:gd name="connsiteY2" fmla="*/ 1423459 h 1480020"/>
              <a:gd name="connsiteX3" fmla="*/ 763571 w 8116478"/>
              <a:gd name="connsiteY3" fmla="*/ 1442313 h 1480020"/>
              <a:gd name="connsiteX4" fmla="*/ 791852 w 8116478"/>
              <a:gd name="connsiteY4" fmla="*/ 1451740 h 1480020"/>
              <a:gd name="connsiteX5" fmla="*/ 904973 w 8116478"/>
              <a:gd name="connsiteY5" fmla="*/ 1470593 h 1480020"/>
              <a:gd name="connsiteX6" fmla="*/ 1159497 w 8116478"/>
              <a:gd name="connsiteY6" fmla="*/ 1480020 h 1480020"/>
              <a:gd name="connsiteX7" fmla="*/ 1753386 w 8116478"/>
              <a:gd name="connsiteY7" fmla="*/ 1470593 h 1480020"/>
              <a:gd name="connsiteX8" fmla="*/ 1960775 w 8116478"/>
              <a:gd name="connsiteY8" fmla="*/ 1461167 h 1480020"/>
              <a:gd name="connsiteX9" fmla="*/ 2064470 w 8116478"/>
              <a:gd name="connsiteY9" fmla="*/ 1451740 h 1480020"/>
              <a:gd name="connsiteX10" fmla="*/ 2648932 w 8116478"/>
              <a:gd name="connsiteY10" fmla="*/ 1442313 h 1480020"/>
              <a:gd name="connsiteX11" fmla="*/ 2809188 w 8116478"/>
              <a:gd name="connsiteY11" fmla="*/ 1414033 h 1480020"/>
              <a:gd name="connsiteX12" fmla="*/ 2884602 w 8116478"/>
              <a:gd name="connsiteY12" fmla="*/ 1404606 h 1480020"/>
              <a:gd name="connsiteX13" fmla="*/ 3026004 w 8116478"/>
              <a:gd name="connsiteY13" fmla="*/ 1385752 h 1480020"/>
              <a:gd name="connsiteX14" fmla="*/ 3073138 w 8116478"/>
              <a:gd name="connsiteY14" fmla="*/ 1376325 h 1480020"/>
              <a:gd name="connsiteX15" fmla="*/ 3186260 w 8116478"/>
              <a:gd name="connsiteY15" fmla="*/ 1357472 h 1480020"/>
              <a:gd name="connsiteX16" fmla="*/ 3223967 w 8116478"/>
              <a:gd name="connsiteY16" fmla="*/ 1348045 h 1480020"/>
              <a:gd name="connsiteX17" fmla="*/ 3252247 w 8116478"/>
              <a:gd name="connsiteY17" fmla="*/ 1338618 h 1480020"/>
              <a:gd name="connsiteX18" fmla="*/ 3337089 w 8116478"/>
              <a:gd name="connsiteY18" fmla="*/ 1329191 h 1480020"/>
              <a:gd name="connsiteX19" fmla="*/ 3525625 w 8116478"/>
              <a:gd name="connsiteY19" fmla="*/ 1300911 h 1480020"/>
              <a:gd name="connsiteX20" fmla="*/ 3733015 w 8116478"/>
              <a:gd name="connsiteY20" fmla="*/ 1272631 h 1480020"/>
              <a:gd name="connsiteX21" fmla="*/ 3761295 w 8116478"/>
              <a:gd name="connsiteY21" fmla="*/ 1263204 h 1480020"/>
              <a:gd name="connsiteX22" fmla="*/ 3883843 w 8116478"/>
              <a:gd name="connsiteY22" fmla="*/ 1234923 h 1480020"/>
              <a:gd name="connsiteX23" fmla="*/ 3912124 w 8116478"/>
              <a:gd name="connsiteY23" fmla="*/ 1225497 h 1480020"/>
              <a:gd name="connsiteX24" fmla="*/ 3987538 w 8116478"/>
              <a:gd name="connsiteY24" fmla="*/ 1197216 h 1480020"/>
              <a:gd name="connsiteX25" fmla="*/ 4034672 w 8116478"/>
              <a:gd name="connsiteY25" fmla="*/ 1187789 h 1480020"/>
              <a:gd name="connsiteX26" fmla="*/ 4062953 w 8116478"/>
              <a:gd name="connsiteY26" fmla="*/ 1178362 h 1480020"/>
              <a:gd name="connsiteX27" fmla="*/ 4100660 w 8116478"/>
              <a:gd name="connsiteY27" fmla="*/ 1168936 h 1480020"/>
              <a:gd name="connsiteX28" fmla="*/ 4157221 w 8116478"/>
              <a:gd name="connsiteY28" fmla="*/ 1150082 h 1480020"/>
              <a:gd name="connsiteX29" fmla="*/ 4185501 w 8116478"/>
              <a:gd name="connsiteY29" fmla="*/ 1140655 h 1480020"/>
              <a:gd name="connsiteX30" fmla="*/ 4213782 w 8116478"/>
              <a:gd name="connsiteY30" fmla="*/ 1131228 h 1480020"/>
              <a:gd name="connsiteX31" fmla="*/ 4260916 w 8116478"/>
              <a:gd name="connsiteY31" fmla="*/ 1112375 h 1480020"/>
              <a:gd name="connsiteX32" fmla="*/ 4317476 w 8116478"/>
              <a:gd name="connsiteY32" fmla="*/ 1102948 h 1480020"/>
              <a:gd name="connsiteX33" fmla="*/ 4345757 w 8116478"/>
              <a:gd name="connsiteY33" fmla="*/ 1093521 h 1480020"/>
              <a:gd name="connsiteX34" fmla="*/ 4383464 w 8116478"/>
              <a:gd name="connsiteY34" fmla="*/ 1084094 h 1480020"/>
              <a:gd name="connsiteX35" fmla="*/ 4411744 w 8116478"/>
              <a:gd name="connsiteY35" fmla="*/ 1074668 h 1480020"/>
              <a:gd name="connsiteX36" fmla="*/ 4496586 w 8116478"/>
              <a:gd name="connsiteY36" fmla="*/ 1065241 h 1480020"/>
              <a:gd name="connsiteX37" fmla="*/ 4553146 w 8116478"/>
              <a:gd name="connsiteY37" fmla="*/ 1055814 h 1480020"/>
              <a:gd name="connsiteX38" fmla="*/ 4600280 w 8116478"/>
              <a:gd name="connsiteY38" fmla="*/ 1046387 h 1480020"/>
              <a:gd name="connsiteX39" fmla="*/ 4656841 w 8116478"/>
              <a:gd name="connsiteY39" fmla="*/ 1036960 h 1480020"/>
              <a:gd name="connsiteX40" fmla="*/ 4751109 w 8116478"/>
              <a:gd name="connsiteY40" fmla="*/ 1018107 h 1480020"/>
              <a:gd name="connsiteX41" fmla="*/ 4864231 w 8116478"/>
              <a:gd name="connsiteY41" fmla="*/ 1008680 h 1480020"/>
              <a:gd name="connsiteX42" fmla="*/ 4920792 w 8116478"/>
              <a:gd name="connsiteY42" fmla="*/ 989826 h 1480020"/>
              <a:gd name="connsiteX43" fmla="*/ 4949072 w 8116478"/>
              <a:gd name="connsiteY43" fmla="*/ 980400 h 1480020"/>
              <a:gd name="connsiteX44" fmla="*/ 4996206 w 8116478"/>
              <a:gd name="connsiteY44" fmla="*/ 970973 h 1480020"/>
              <a:gd name="connsiteX45" fmla="*/ 5052767 w 8116478"/>
              <a:gd name="connsiteY45" fmla="*/ 952119 h 1480020"/>
              <a:gd name="connsiteX46" fmla="*/ 5137608 w 8116478"/>
              <a:gd name="connsiteY46" fmla="*/ 923839 h 1480020"/>
              <a:gd name="connsiteX47" fmla="*/ 5165889 w 8116478"/>
              <a:gd name="connsiteY47" fmla="*/ 914412 h 1480020"/>
              <a:gd name="connsiteX48" fmla="*/ 5231876 w 8116478"/>
              <a:gd name="connsiteY48" fmla="*/ 895558 h 1480020"/>
              <a:gd name="connsiteX49" fmla="*/ 5316718 w 8116478"/>
              <a:gd name="connsiteY49" fmla="*/ 857851 h 1480020"/>
              <a:gd name="connsiteX50" fmla="*/ 5373278 w 8116478"/>
              <a:gd name="connsiteY50" fmla="*/ 848424 h 1480020"/>
              <a:gd name="connsiteX51" fmla="*/ 5429839 w 8116478"/>
              <a:gd name="connsiteY51" fmla="*/ 829571 h 1480020"/>
              <a:gd name="connsiteX52" fmla="*/ 5458120 w 8116478"/>
              <a:gd name="connsiteY52" fmla="*/ 820144 h 1480020"/>
              <a:gd name="connsiteX53" fmla="*/ 5514680 w 8116478"/>
              <a:gd name="connsiteY53" fmla="*/ 810717 h 1480020"/>
              <a:gd name="connsiteX54" fmla="*/ 5542961 w 8116478"/>
              <a:gd name="connsiteY54" fmla="*/ 801290 h 1480020"/>
              <a:gd name="connsiteX55" fmla="*/ 5580668 w 8116478"/>
              <a:gd name="connsiteY55" fmla="*/ 782437 h 1480020"/>
              <a:gd name="connsiteX56" fmla="*/ 5674936 w 8116478"/>
              <a:gd name="connsiteY56" fmla="*/ 773010 h 1480020"/>
              <a:gd name="connsiteX57" fmla="*/ 5731497 w 8116478"/>
              <a:gd name="connsiteY57" fmla="*/ 754156 h 1480020"/>
              <a:gd name="connsiteX58" fmla="*/ 5778631 w 8116478"/>
              <a:gd name="connsiteY58" fmla="*/ 735303 h 1480020"/>
              <a:gd name="connsiteX59" fmla="*/ 5854045 w 8116478"/>
              <a:gd name="connsiteY59" fmla="*/ 716449 h 1480020"/>
              <a:gd name="connsiteX60" fmla="*/ 5910606 w 8116478"/>
              <a:gd name="connsiteY60" fmla="*/ 697595 h 1480020"/>
              <a:gd name="connsiteX61" fmla="*/ 5957740 w 8116478"/>
              <a:gd name="connsiteY61" fmla="*/ 688169 h 1480020"/>
              <a:gd name="connsiteX62" fmla="*/ 6014301 w 8116478"/>
              <a:gd name="connsiteY62" fmla="*/ 669315 h 1480020"/>
              <a:gd name="connsiteX63" fmla="*/ 6042582 w 8116478"/>
              <a:gd name="connsiteY63" fmla="*/ 659888 h 1480020"/>
              <a:gd name="connsiteX64" fmla="*/ 6099142 w 8116478"/>
              <a:gd name="connsiteY64" fmla="*/ 641035 h 1480020"/>
              <a:gd name="connsiteX65" fmla="*/ 6155703 w 8116478"/>
              <a:gd name="connsiteY65" fmla="*/ 631608 h 1480020"/>
              <a:gd name="connsiteX66" fmla="*/ 6231118 w 8116478"/>
              <a:gd name="connsiteY66" fmla="*/ 603327 h 1480020"/>
              <a:gd name="connsiteX67" fmla="*/ 6268825 w 8116478"/>
              <a:gd name="connsiteY67" fmla="*/ 593901 h 1480020"/>
              <a:gd name="connsiteX68" fmla="*/ 6334812 w 8116478"/>
              <a:gd name="connsiteY68" fmla="*/ 575047 h 1480020"/>
              <a:gd name="connsiteX69" fmla="*/ 6391373 w 8116478"/>
              <a:gd name="connsiteY69" fmla="*/ 565620 h 1480020"/>
              <a:gd name="connsiteX70" fmla="*/ 6429080 w 8116478"/>
              <a:gd name="connsiteY70" fmla="*/ 556193 h 1480020"/>
              <a:gd name="connsiteX71" fmla="*/ 6457361 w 8116478"/>
              <a:gd name="connsiteY71" fmla="*/ 537340 h 1480020"/>
              <a:gd name="connsiteX72" fmla="*/ 6504495 w 8116478"/>
              <a:gd name="connsiteY72" fmla="*/ 527913 h 1480020"/>
              <a:gd name="connsiteX73" fmla="*/ 6579909 w 8116478"/>
              <a:gd name="connsiteY73" fmla="*/ 509059 h 1480020"/>
              <a:gd name="connsiteX74" fmla="*/ 6636470 w 8116478"/>
              <a:gd name="connsiteY74" fmla="*/ 490206 h 1480020"/>
              <a:gd name="connsiteX75" fmla="*/ 6664751 w 8116478"/>
              <a:gd name="connsiteY75" fmla="*/ 480779 h 1480020"/>
              <a:gd name="connsiteX76" fmla="*/ 6711885 w 8116478"/>
              <a:gd name="connsiteY76" fmla="*/ 471352 h 1480020"/>
              <a:gd name="connsiteX77" fmla="*/ 6787299 w 8116478"/>
              <a:gd name="connsiteY77" fmla="*/ 443072 h 1480020"/>
              <a:gd name="connsiteX78" fmla="*/ 6843860 w 8116478"/>
              <a:gd name="connsiteY78" fmla="*/ 424218 h 1480020"/>
              <a:gd name="connsiteX79" fmla="*/ 6890994 w 8116478"/>
              <a:gd name="connsiteY79" fmla="*/ 414791 h 1480020"/>
              <a:gd name="connsiteX80" fmla="*/ 6947555 w 8116478"/>
              <a:gd name="connsiteY80" fmla="*/ 395938 h 1480020"/>
              <a:gd name="connsiteX81" fmla="*/ 6985262 w 8116478"/>
              <a:gd name="connsiteY81" fmla="*/ 386511 h 1480020"/>
              <a:gd name="connsiteX82" fmla="*/ 7060676 w 8116478"/>
              <a:gd name="connsiteY82" fmla="*/ 358231 h 1480020"/>
              <a:gd name="connsiteX83" fmla="*/ 7098384 w 8116478"/>
              <a:gd name="connsiteY83" fmla="*/ 339377 h 1480020"/>
              <a:gd name="connsiteX84" fmla="*/ 7154944 w 8116478"/>
              <a:gd name="connsiteY84" fmla="*/ 320523 h 1480020"/>
              <a:gd name="connsiteX85" fmla="*/ 7183225 w 8116478"/>
              <a:gd name="connsiteY85" fmla="*/ 311097 h 1480020"/>
              <a:gd name="connsiteX86" fmla="*/ 7220932 w 8116478"/>
              <a:gd name="connsiteY86" fmla="*/ 292243 h 1480020"/>
              <a:gd name="connsiteX87" fmla="*/ 7249212 w 8116478"/>
              <a:gd name="connsiteY87" fmla="*/ 282816 h 1480020"/>
              <a:gd name="connsiteX88" fmla="*/ 7277493 w 8116478"/>
              <a:gd name="connsiteY88" fmla="*/ 263962 h 1480020"/>
              <a:gd name="connsiteX89" fmla="*/ 7334054 w 8116478"/>
              <a:gd name="connsiteY89" fmla="*/ 254536 h 1480020"/>
              <a:gd name="connsiteX90" fmla="*/ 7362334 w 8116478"/>
              <a:gd name="connsiteY90" fmla="*/ 235682 h 1480020"/>
              <a:gd name="connsiteX91" fmla="*/ 7428322 w 8116478"/>
              <a:gd name="connsiteY91" fmla="*/ 216828 h 1480020"/>
              <a:gd name="connsiteX92" fmla="*/ 7484883 w 8116478"/>
              <a:gd name="connsiteY92" fmla="*/ 197975 h 1480020"/>
              <a:gd name="connsiteX93" fmla="*/ 7513163 w 8116478"/>
              <a:gd name="connsiteY93" fmla="*/ 188548 h 1480020"/>
              <a:gd name="connsiteX94" fmla="*/ 7635711 w 8116478"/>
              <a:gd name="connsiteY94" fmla="*/ 160268 h 1480020"/>
              <a:gd name="connsiteX95" fmla="*/ 7729979 w 8116478"/>
              <a:gd name="connsiteY95" fmla="*/ 131987 h 1480020"/>
              <a:gd name="connsiteX96" fmla="*/ 7814821 w 8116478"/>
              <a:gd name="connsiteY96" fmla="*/ 103707 h 1480020"/>
              <a:gd name="connsiteX97" fmla="*/ 7843101 w 8116478"/>
              <a:gd name="connsiteY97" fmla="*/ 94280 h 1480020"/>
              <a:gd name="connsiteX98" fmla="*/ 7937369 w 8116478"/>
              <a:gd name="connsiteY98" fmla="*/ 66000 h 1480020"/>
              <a:gd name="connsiteX99" fmla="*/ 7965650 w 8116478"/>
              <a:gd name="connsiteY99" fmla="*/ 56573 h 1480020"/>
              <a:gd name="connsiteX100" fmla="*/ 8041064 w 8116478"/>
              <a:gd name="connsiteY100" fmla="*/ 28292 h 1480020"/>
              <a:gd name="connsiteX101" fmla="*/ 8069344 w 8116478"/>
              <a:gd name="connsiteY101" fmla="*/ 9439 h 1480020"/>
              <a:gd name="connsiteX102" fmla="*/ 8116478 w 8116478"/>
              <a:gd name="connsiteY102" fmla="*/ 12 h 14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8116478" h="1480020">
                <a:moveTo>
                  <a:pt x="0" y="1404606"/>
                </a:moveTo>
                <a:lnTo>
                  <a:pt x="631596" y="1414033"/>
                </a:lnTo>
                <a:cubicBezTo>
                  <a:pt x="656921" y="1414708"/>
                  <a:pt x="682239" y="1418151"/>
                  <a:pt x="707010" y="1423459"/>
                </a:cubicBezTo>
                <a:cubicBezTo>
                  <a:pt x="726442" y="1427623"/>
                  <a:pt x="744717" y="1436028"/>
                  <a:pt x="763571" y="1442313"/>
                </a:cubicBezTo>
                <a:cubicBezTo>
                  <a:pt x="772998" y="1445455"/>
                  <a:pt x="782050" y="1450106"/>
                  <a:pt x="791852" y="1451740"/>
                </a:cubicBezTo>
                <a:cubicBezTo>
                  <a:pt x="829559" y="1458024"/>
                  <a:pt x="866772" y="1469178"/>
                  <a:pt x="904973" y="1470593"/>
                </a:cubicBezTo>
                <a:lnTo>
                  <a:pt x="1159497" y="1480020"/>
                </a:lnTo>
                <a:lnTo>
                  <a:pt x="1753386" y="1470593"/>
                </a:lnTo>
                <a:cubicBezTo>
                  <a:pt x="1822568" y="1468965"/>
                  <a:pt x="1891701" y="1465353"/>
                  <a:pt x="1960775" y="1461167"/>
                </a:cubicBezTo>
                <a:cubicBezTo>
                  <a:pt x="1995419" y="1459067"/>
                  <a:pt x="2029775" y="1452691"/>
                  <a:pt x="2064470" y="1451740"/>
                </a:cubicBezTo>
                <a:cubicBezTo>
                  <a:pt x="2259243" y="1446404"/>
                  <a:pt x="2454111" y="1445455"/>
                  <a:pt x="2648932" y="1442313"/>
                </a:cubicBezTo>
                <a:cubicBezTo>
                  <a:pt x="2703537" y="1431392"/>
                  <a:pt x="2751871" y="1421198"/>
                  <a:pt x="2809188" y="1414033"/>
                </a:cubicBezTo>
                <a:lnTo>
                  <a:pt x="2884602" y="1404606"/>
                </a:lnTo>
                <a:cubicBezTo>
                  <a:pt x="2953919" y="1381500"/>
                  <a:pt x="2883408" y="1402528"/>
                  <a:pt x="3026004" y="1385752"/>
                </a:cubicBezTo>
                <a:cubicBezTo>
                  <a:pt x="3041917" y="1383880"/>
                  <a:pt x="3057359" y="1379109"/>
                  <a:pt x="3073138" y="1376325"/>
                </a:cubicBezTo>
                <a:cubicBezTo>
                  <a:pt x="3110784" y="1369682"/>
                  <a:pt x="3149174" y="1366744"/>
                  <a:pt x="3186260" y="1357472"/>
                </a:cubicBezTo>
                <a:cubicBezTo>
                  <a:pt x="3198829" y="1354330"/>
                  <a:pt x="3211510" y="1351604"/>
                  <a:pt x="3223967" y="1348045"/>
                </a:cubicBezTo>
                <a:cubicBezTo>
                  <a:pt x="3233521" y="1345315"/>
                  <a:pt x="3242446" y="1340252"/>
                  <a:pt x="3252247" y="1338618"/>
                </a:cubicBezTo>
                <a:cubicBezTo>
                  <a:pt x="3280315" y="1333940"/>
                  <a:pt x="3308920" y="1333215"/>
                  <a:pt x="3337089" y="1329191"/>
                </a:cubicBezTo>
                <a:cubicBezTo>
                  <a:pt x="3472869" y="1309794"/>
                  <a:pt x="3413822" y="1312680"/>
                  <a:pt x="3525625" y="1300911"/>
                </a:cubicBezTo>
                <a:cubicBezTo>
                  <a:pt x="3642006" y="1288660"/>
                  <a:pt x="3617746" y="1297331"/>
                  <a:pt x="3733015" y="1272631"/>
                </a:cubicBezTo>
                <a:cubicBezTo>
                  <a:pt x="3742731" y="1270549"/>
                  <a:pt x="3751655" y="1265614"/>
                  <a:pt x="3761295" y="1263204"/>
                </a:cubicBezTo>
                <a:cubicBezTo>
                  <a:pt x="3821143" y="1248242"/>
                  <a:pt x="3813414" y="1258397"/>
                  <a:pt x="3883843" y="1234923"/>
                </a:cubicBezTo>
                <a:cubicBezTo>
                  <a:pt x="3893270" y="1231781"/>
                  <a:pt x="3902820" y="1228986"/>
                  <a:pt x="3912124" y="1225497"/>
                </a:cubicBezTo>
                <a:cubicBezTo>
                  <a:pt x="3929424" y="1219010"/>
                  <a:pt x="3966141" y="1202565"/>
                  <a:pt x="3987538" y="1197216"/>
                </a:cubicBezTo>
                <a:cubicBezTo>
                  <a:pt x="4003082" y="1193330"/>
                  <a:pt x="4019128" y="1191675"/>
                  <a:pt x="4034672" y="1187789"/>
                </a:cubicBezTo>
                <a:cubicBezTo>
                  <a:pt x="4044312" y="1185379"/>
                  <a:pt x="4053398" y="1181092"/>
                  <a:pt x="4062953" y="1178362"/>
                </a:cubicBezTo>
                <a:cubicBezTo>
                  <a:pt x="4075410" y="1174803"/>
                  <a:pt x="4088251" y="1172659"/>
                  <a:pt x="4100660" y="1168936"/>
                </a:cubicBezTo>
                <a:cubicBezTo>
                  <a:pt x="4119695" y="1163225"/>
                  <a:pt x="4138367" y="1156367"/>
                  <a:pt x="4157221" y="1150082"/>
                </a:cubicBezTo>
                <a:lnTo>
                  <a:pt x="4185501" y="1140655"/>
                </a:lnTo>
                <a:cubicBezTo>
                  <a:pt x="4194928" y="1137513"/>
                  <a:pt x="4204556" y="1134918"/>
                  <a:pt x="4213782" y="1131228"/>
                </a:cubicBezTo>
                <a:cubicBezTo>
                  <a:pt x="4229493" y="1124944"/>
                  <a:pt x="4244591" y="1116827"/>
                  <a:pt x="4260916" y="1112375"/>
                </a:cubicBezTo>
                <a:cubicBezTo>
                  <a:pt x="4279356" y="1107346"/>
                  <a:pt x="4298818" y="1107094"/>
                  <a:pt x="4317476" y="1102948"/>
                </a:cubicBezTo>
                <a:cubicBezTo>
                  <a:pt x="4327176" y="1100792"/>
                  <a:pt x="4336202" y="1096251"/>
                  <a:pt x="4345757" y="1093521"/>
                </a:cubicBezTo>
                <a:cubicBezTo>
                  <a:pt x="4358214" y="1089962"/>
                  <a:pt x="4371007" y="1087653"/>
                  <a:pt x="4383464" y="1084094"/>
                </a:cubicBezTo>
                <a:cubicBezTo>
                  <a:pt x="4393018" y="1081364"/>
                  <a:pt x="4401943" y="1076301"/>
                  <a:pt x="4411744" y="1074668"/>
                </a:cubicBezTo>
                <a:cubicBezTo>
                  <a:pt x="4439812" y="1069990"/>
                  <a:pt x="4468381" y="1069002"/>
                  <a:pt x="4496586" y="1065241"/>
                </a:cubicBezTo>
                <a:cubicBezTo>
                  <a:pt x="4515532" y="1062715"/>
                  <a:pt x="4534341" y="1059233"/>
                  <a:pt x="4553146" y="1055814"/>
                </a:cubicBezTo>
                <a:cubicBezTo>
                  <a:pt x="4568910" y="1052948"/>
                  <a:pt x="4584516" y="1049253"/>
                  <a:pt x="4600280" y="1046387"/>
                </a:cubicBezTo>
                <a:cubicBezTo>
                  <a:pt x="4619085" y="1042968"/>
                  <a:pt x="4638055" y="1040482"/>
                  <a:pt x="4656841" y="1036960"/>
                </a:cubicBezTo>
                <a:cubicBezTo>
                  <a:pt x="4688337" y="1031055"/>
                  <a:pt x="4719358" y="1022437"/>
                  <a:pt x="4751109" y="1018107"/>
                </a:cubicBezTo>
                <a:cubicBezTo>
                  <a:pt x="4788600" y="1012995"/>
                  <a:pt x="4826524" y="1011822"/>
                  <a:pt x="4864231" y="1008680"/>
                </a:cubicBezTo>
                <a:lnTo>
                  <a:pt x="4920792" y="989826"/>
                </a:lnTo>
                <a:cubicBezTo>
                  <a:pt x="4930219" y="986684"/>
                  <a:pt x="4939328" y="982349"/>
                  <a:pt x="4949072" y="980400"/>
                </a:cubicBezTo>
                <a:cubicBezTo>
                  <a:pt x="4964783" y="977258"/>
                  <a:pt x="4980748" y="975189"/>
                  <a:pt x="4996206" y="970973"/>
                </a:cubicBezTo>
                <a:cubicBezTo>
                  <a:pt x="5015379" y="965744"/>
                  <a:pt x="5033913" y="958404"/>
                  <a:pt x="5052767" y="952119"/>
                </a:cubicBezTo>
                <a:lnTo>
                  <a:pt x="5137608" y="923839"/>
                </a:lnTo>
                <a:cubicBezTo>
                  <a:pt x="5147035" y="920697"/>
                  <a:pt x="5156249" y="916822"/>
                  <a:pt x="5165889" y="914412"/>
                </a:cubicBezTo>
                <a:cubicBezTo>
                  <a:pt x="5185027" y="909627"/>
                  <a:pt x="5212940" y="903673"/>
                  <a:pt x="5231876" y="895558"/>
                </a:cubicBezTo>
                <a:cubicBezTo>
                  <a:pt x="5268115" y="880027"/>
                  <a:pt x="5276530" y="868812"/>
                  <a:pt x="5316718" y="857851"/>
                </a:cubicBezTo>
                <a:cubicBezTo>
                  <a:pt x="5335158" y="852822"/>
                  <a:pt x="5354735" y="853060"/>
                  <a:pt x="5373278" y="848424"/>
                </a:cubicBezTo>
                <a:cubicBezTo>
                  <a:pt x="5392558" y="843604"/>
                  <a:pt x="5410985" y="835855"/>
                  <a:pt x="5429839" y="829571"/>
                </a:cubicBezTo>
                <a:cubicBezTo>
                  <a:pt x="5439266" y="826429"/>
                  <a:pt x="5448318" y="821778"/>
                  <a:pt x="5458120" y="820144"/>
                </a:cubicBezTo>
                <a:cubicBezTo>
                  <a:pt x="5476973" y="817002"/>
                  <a:pt x="5496022" y="814863"/>
                  <a:pt x="5514680" y="810717"/>
                </a:cubicBezTo>
                <a:cubicBezTo>
                  <a:pt x="5524380" y="808561"/>
                  <a:pt x="5533827" y="805204"/>
                  <a:pt x="5542961" y="801290"/>
                </a:cubicBezTo>
                <a:cubicBezTo>
                  <a:pt x="5555877" y="795755"/>
                  <a:pt x="5566927" y="785381"/>
                  <a:pt x="5580668" y="782437"/>
                </a:cubicBezTo>
                <a:cubicBezTo>
                  <a:pt x="5611546" y="775820"/>
                  <a:pt x="5643513" y="776152"/>
                  <a:pt x="5674936" y="773010"/>
                </a:cubicBezTo>
                <a:cubicBezTo>
                  <a:pt x="5693790" y="766725"/>
                  <a:pt x="5713045" y="761537"/>
                  <a:pt x="5731497" y="754156"/>
                </a:cubicBezTo>
                <a:cubicBezTo>
                  <a:pt x="5747208" y="747872"/>
                  <a:pt x="5762458" y="740279"/>
                  <a:pt x="5778631" y="735303"/>
                </a:cubicBezTo>
                <a:cubicBezTo>
                  <a:pt x="5803397" y="727683"/>
                  <a:pt x="5829463" y="724643"/>
                  <a:pt x="5854045" y="716449"/>
                </a:cubicBezTo>
                <a:cubicBezTo>
                  <a:pt x="5872899" y="710164"/>
                  <a:pt x="5891118" y="701492"/>
                  <a:pt x="5910606" y="697595"/>
                </a:cubicBezTo>
                <a:cubicBezTo>
                  <a:pt x="5926317" y="694453"/>
                  <a:pt x="5942282" y="692385"/>
                  <a:pt x="5957740" y="688169"/>
                </a:cubicBezTo>
                <a:cubicBezTo>
                  <a:pt x="5976913" y="682940"/>
                  <a:pt x="5995447" y="675600"/>
                  <a:pt x="6014301" y="669315"/>
                </a:cubicBezTo>
                <a:lnTo>
                  <a:pt x="6042582" y="659888"/>
                </a:lnTo>
                <a:cubicBezTo>
                  <a:pt x="6061435" y="653604"/>
                  <a:pt x="6079539" y="644302"/>
                  <a:pt x="6099142" y="641035"/>
                </a:cubicBezTo>
                <a:cubicBezTo>
                  <a:pt x="6117996" y="637893"/>
                  <a:pt x="6137044" y="635754"/>
                  <a:pt x="6155703" y="631608"/>
                </a:cubicBezTo>
                <a:cubicBezTo>
                  <a:pt x="6175564" y="627194"/>
                  <a:pt x="6216433" y="608222"/>
                  <a:pt x="6231118" y="603327"/>
                </a:cubicBezTo>
                <a:cubicBezTo>
                  <a:pt x="6243409" y="599230"/>
                  <a:pt x="6256326" y="597310"/>
                  <a:pt x="6268825" y="593901"/>
                </a:cubicBezTo>
                <a:cubicBezTo>
                  <a:pt x="6290895" y="587882"/>
                  <a:pt x="6312522" y="580191"/>
                  <a:pt x="6334812" y="575047"/>
                </a:cubicBezTo>
                <a:cubicBezTo>
                  <a:pt x="6353436" y="570749"/>
                  <a:pt x="6372630" y="569369"/>
                  <a:pt x="6391373" y="565620"/>
                </a:cubicBezTo>
                <a:cubicBezTo>
                  <a:pt x="6404077" y="563079"/>
                  <a:pt x="6416511" y="559335"/>
                  <a:pt x="6429080" y="556193"/>
                </a:cubicBezTo>
                <a:cubicBezTo>
                  <a:pt x="6438507" y="549909"/>
                  <a:pt x="6446753" y="541318"/>
                  <a:pt x="6457361" y="537340"/>
                </a:cubicBezTo>
                <a:cubicBezTo>
                  <a:pt x="6472363" y="531714"/>
                  <a:pt x="6488883" y="531516"/>
                  <a:pt x="6504495" y="527913"/>
                </a:cubicBezTo>
                <a:cubicBezTo>
                  <a:pt x="6529743" y="522086"/>
                  <a:pt x="6555327" y="517253"/>
                  <a:pt x="6579909" y="509059"/>
                </a:cubicBezTo>
                <a:lnTo>
                  <a:pt x="6636470" y="490206"/>
                </a:lnTo>
                <a:cubicBezTo>
                  <a:pt x="6645897" y="487064"/>
                  <a:pt x="6655007" y="482728"/>
                  <a:pt x="6664751" y="480779"/>
                </a:cubicBezTo>
                <a:lnTo>
                  <a:pt x="6711885" y="471352"/>
                </a:lnTo>
                <a:cubicBezTo>
                  <a:pt x="6761100" y="438542"/>
                  <a:pt x="6718302" y="461890"/>
                  <a:pt x="6787299" y="443072"/>
                </a:cubicBezTo>
                <a:cubicBezTo>
                  <a:pt x="6806472" y="437843"/>
                  <a:pt x="6824372" y="428116"/>
                  <a:pt x="6843860" y="424218"/>
                </a:cubicBezTo>
                <a:cubicBezTo>
                  <a:pt x="6859571" y="421076"/>
                  <a:pt x="6875536" y="419007"/>
                  <a:pt x="6890994" y="414791"/>
                </a:cubicBezTo>
                <a:cubicBezTo>
                  <a:pt x="6910167" y="409562"/>
                  <a:pt x="6928275" y="400758"/>
                  <a:pt x="6947555" y="395938"/>
                </a:cubicBezTo>
                <a:cubicBezTo>
                  <a:pt x="6960124" y="392796"/>
                  <a:pt x="6973131" y="391060"/>
                  <a:pt x="6985262" y="386511"/>
                </a:cubicBezTo>
                <a:cubicBezTo>
                  <a:pt x="7083841" y="349543"/>
                  <a:pt x="6963898" y="382424"/>
                  <a:pt x="7060676" y="358231"/>
                </a:cubicBezTo>
                <a:cubicBezTo>
                  <a:pt x="7073245" y="351946"/>
                  <a:pt x="7085336" y="344596"/>
                  <a:pt x="7098384" y="339377"/>
                </a:cubicBezTo>
                <a:cubicBezTo>
                  <a:pt x="7116836" y="331996"/>
                  <a:pt x="7136091" y="326807"/>
                  <a:pt x="7154944" y="320523"/>
                </a:cubicBezTo>
                <a:cubicBezTo>
                  <a:pt x="7164371" y="317381"/>
                  <a:pt x="7174337" y="315541"/>
                  <a:pt x="7183225" y="311097"/>
                </a:cubicBezTo>
                <a:cubicBezTo>
                  <a:pt x="7195794" y="304812"/>
                  <a:pt x="7208016" y="297779"/>
                  <a:pt x="7220932" y="292243"/>
                </a:cubicBezTo>
                <a:cubicBezTo>
                  <a:pt x="7230065" y="288329"/>
                  <a:pt x="7240324" y="287260"/>
                  <a:pt x="7249212" y="282816"/>
                </a:cubicBezTo>
                <a:cubicBezTo>
                  <a:pt x="7259346" y="277749"/>
                  <a:pt x="7266745" y="267545"/>
                  <a:pt x="7277493" y="263962"/>
                </a:cubicBezTo>
                <a:cubicBezTo>
                  <a:pt x="7295626" y="257918"/>
                  <a:pt x="7315200" y="257678"/>
                  <a:pt x="7334054" y="254536"/>
                </a:cubicBezTo>
                <a:cubicBezTo>
                  <a:pt x="7343481" y="248251"/>
                  <a:pt x="7352201" y="240749"/>
                  <a:pt x="7362334" y="235682"/>
                </a:cubicBezTo>
                <a:cubicBezTo>
                  <a:pt x="7378172" y="227763"/>
                  <a:pt x="7413223" y="221358"/>
                  <a:pt x="7428322" y="216828"/>
                </a:cubicBezTo>
                <a:cubicBezTo>
                  <a:pt x="7447357" y="211117"/>
                  <a:pt x="7466029" y="204259"/>
                  <a:pt x="7484883" y="197975"/>
                </a:cubicBezTo>
                <a:cubicBezTo>
                  <a:pt x="7494310" y="194833"/>
                  <a:pt x="7503419" y="190497"/>
                  <a:pt x="7513163" y="188548"/>
                </a:cubicBezTo>
                <a:cubicBezTo>
                  <a:pt x="7617175" y="167745"/>
                  <a:pt x="7577030" y="179827"/>
                  <a:pt x="7635711" y="160268"/>
                </a:cubicBezTo>
                <a:cubicBezTo>
                  <a:pt x="7690418" y="123797"/>
                  <a:pt x="7637207" y="153396"/>
                  <a:pt x="7729979" y="131987"/>
                </a:cubicBezTo>
                <a:cubicBezTo>
                  <a:pt x="7729985" y="131986"/>
                  <a:pt x="7800678" y="108421"/>
                  <a:pt x="7814821" y="103707"/>
                </a:cubicBezTo>
                <a:cubicBezTo>
                  <a:pt x="7824248" y="100565"/>
                  <a:pt x="7833461" y="96690"/>
                  <a:pt x="7843101" y="94280"/>
                </a:cubicBezTo>
                <a:cubicBezTo>
                  <a:pt x="7900086" y="80033"/>
                  <a:pt x="7868520" y="88949"/>
                  <a:pt x="7937369" y="66000"/>
                </a:cubicBezTo>
                <a:cubicBezTo>
                  <a:pt x="7946796" y="62858"/>
                  <a:pt x="7956762" y="61017"/>
                  <a:pt x="7965650" y="56573"/>
                </a:cubicBezTo>
                <a:cubicBezTo>
                  <a:pt x="8014945" y="31925"/>
                  <a:pt x="7989724" y="41127"/>
                  <a:pt x="8041064" y="28292"/>
                </a:cubicBezTo>
                <a:cubicBezTo>
                  <a:pt x="8050491" y="22008"/>
                  <a:pt x="8058931" y="13902"/>
                  <a:pt x="8069344" y="9439"/>
                </a:cubicBezTo>
                <a:cubicBezTo>
                  <a:pt x="8093119" y="-750"/>
                  <a:pt x="8098214" y="12"/>
                  <a:pt x="8116478" y="12"/>
                </a:cubicBezTo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139952" y="4454509"/>
            <a:ext cx="144016" cy="1537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2739385" y="5590095"/>
            <a:ext cx="5933275" cy="1206631"/>
          </a:xfrm>
          <a:custGeom>
            <a:avLst/>
            <a:gdLst>
              <a:gd name="connsiteX0" fmla="*/ 5933275 w 5933275"/>
              <a:gd name="connsiteY0" fmla="*/ 669303 h 1206631"/>
              <a:gd name="connsiteX1" fmla="*/ 5829580 w 5933275"/>
              <a:gd name="connsiteY1" fmla="*/ 641023 h 1206631"/>
              <a:gd name="connsiteX2" fmla="*/ 5773019 w 5933275"/>
              <a:gd name="connsiteY2" fmla="*/ 612742 h 1206631"/>
              <a:gd name="connsiteX3" fmla="*/ 5716458 w 5933275"/>
              <a:gd name="connsiteY3" fmla="*/ 593889 h 1206631"/>
              <a:gd name="connsiteX4" fmla="*/ 5650471 w 5933275"/>
              <a:gd name="connsiteY4" fmla="*/ 556181 h 1206631"/>
              <a:gd name="connsiteX5" fmla="*/ 5584483 w 5933275"/>
              <a:gd name="connsiteY5" fmla="*/ 537328 h 1206631"/>
              <a:gd name="connsiteX6" fmla="*/ 5546776 w 5933275"/>
              <a:gd name="connsiteY6" fmla="*/ 518474 h 1206631"/>
              <a:gd name="connsiteX7" fmla="*/ 5509069 w 5933275"/>
              <a:gd name="connsiteY7" fmla="*/ 509047 h 1206631"/>
              <a:gd name="connsiteX8" fmla="*/ 5443081 w 5933275"/>
              <a:gd name="connsiteY8" fmla="*/ 480767 h 1206631"/>
              <a:gd name="connsiteX9" fmla="*/ 5358240 w 5933275"/>
              <a:gd name="connsiteY9" fmla="*/ 471340 h 1206631"/>
              <a:gd name="connsiteX10" fmla="*/ 5226264 w 5933275"/>
              <a:gd name="connsiteY10" fmla="*/ 443060 h 1206631"/>
              <a:gd name="connsiteX11" fmla="*/ 5103716 w 5933275"/>
              <a:gd name="connsiteY11" fmla="*/ 424206 h 1206631"/>
              <a:gd name="connsiteX12" fmla="*/ 4934034 w 5933275"/>
              <a:gd name="connsiteY12" fmla="*/ 386499 h 1206631"/>
              <a:gd name="connsiteX13" fmla="*/ 4905753 w 5933275"/>
              <a:gd name="connsiteY13" fmla="*/ 377072 h 1206631"/>
              <a:gd name="connsiteX14" fmla="*/ 4811485 w 5933275"/>
              <a:gd name="connsiteY14" fmla="*/ 367645 h 1206631"/>
              <a:gd name="connsiteX15" fmla="*/ 4679510 w 5933275"/>
              <a:gd name="connsiteY15" fmla="*/ 339365 h 1206631"/>
              <a:gd name="connsiteX16" fmla="*/ 4632376 w 5933275"/>
              <a:gd name="connsiteY16" fmla="*/ 329938 h 1206631"/>
              <a:gd name="connsiteX17" fmla="*/ 4585242 w 5933275"/>
              <a:gd name="connsiteY17" fmla="*/ 311084 h 1206631"/>
              <a:gd name="connsiteX18" fmla="*/ 4490974 w 5933275"/>
              <a:gd name="connsiteY18" fmla="*/ 301658 h 1206631"/>
              <a:gd name="connsiteX19" fmla="*/ 4293011 w 5933275"/>
              <a:gd name="connsiteY19" fmla="*/ 273377 h 1206631"/>
              <a:gd name="connsiteX20" fmla="*/ 4142182 w 5933275"/>
              <a:gd name="connsiteY20" fmla="*/ 245097 h 1206631"/>
              <a:gd name="connsiteX21" fmla="*/ 4057341 w 5933275"/>
              <a:gd name="connsiteY21" fmla="*/ 235670 h 1206631"/>
              <a:gd name="connsiteX22" fmla="*/ 3925366 w 5933275"/>
              <a:gd name="connsiteY22" fmla="*/ 197963 h 1206631"/>
              <a:gd name="connsiteX23" fmla="*/ 3840524 w 5933275"/>
              <a:gd name="connsiteY23" fmla="*/ 169682 h 1206631"/>
              <a:gd name="connsiteX24" fmla="*/ 3774537 w 5933275"/>
              <a:gd name="connsiteY24" fmla="*/ 150829 h 1206631"/>
              <a:gd name="connsiteX25" fmla="*/ 3595427 w 5933275"/>
              <a:gd name="connsiteY25" fmla="*/ 131975 h 1206631"/>
              <a:gd name="connsiteX26" fmla="*/ 3435172 w 5933275"/>
              <a:gd name="connsiteY26" fmla="*/ 103695 h 1206631"/>
              <a:gd name="connsiteX27" fmla="*/ 3331477 w 5933275"/>
              <a:gd name="connsiteY27" fmla="*/ 94268 h 1206631"/>
              <a:gd name="connsiteX28" fmla="*/ 3303196 w 5933275"/>
              <a:gd name="connsiteY28" fmla="*/ 84841 h 1206631"/>
              <a:gd name="connsiteX29" fmla="*/ 3171221 w 5933275"/>
              <a:gd name="connsiteY29" fmla="*/ 65987 h 1206631"/>
              <a:gd name="connsiteX30" fmla="*/ 2982685 w 5933275"/>
              <a:gd name="connsiteY30" fmla="*/ 37707 h 1206631"/>
              <a:gd name="connsiteX31" fmla="*/ 2822429 w 5933275"/>
              <a:gd name="connsiteY31" fmla="*/ 9427 h 1206631"/>
              <a:gd name="connsiteX32" fmla="*/ 2794149 w 5933275"/>
              <a:gd name="connsiteY32" fmla="*/ 0 h 1206631"/>
              <a:gd name="connsiteX33" fmla="*/ 1238726 w 5933275"/>
              <a:gd name="connsiteY33" fmla="*/ 9427 h 1206631"/>
              <a:gd name="connsiteX34" fmla="*/ 1172739 w 5933275"/>
              <a:gd name="connsiteY34" fmla="*/ 28280 h 1206631"/>
              <a:gd name="connsiteX35" fmla="*/ 1106751 w 5933275"/>
              <a:gd name="connsiteY35" fmla="*/ 47134 h 1206631"/>
              <a:gd name="connsiteX36" fmla="*/ 1078471 w 5933275"/>
              <a:gd name="connsiteY36" fmla="*/ 65987 h 1206631"/>
              <a:gd name="connsiteX37" fmla="*/ 1003056 w 5933275"/>
              <a:gd name="connsiteY37" fmla="*/ 84841 h 1206631"/>
              <a:gd name="connsiteX38" fmla="*/ 965349 w 5933275"/>
              <a:gd name="connsiteY38" fmla="*/ 113121 h 1206631"/>
              <a:gd name="connsiteX39" fmla="*/ 842801 w 5933275"/>
              <a:gd name="connsiteY39" fmla="*/ 150829 h 1206631"/>
              <a:gd name="connsiteX40" fmla="*/ 767386 w 5933275"/>
              <a:gd name="connsiteY40" fmla="*/ 188536 h 1206631"/>
              <a:gd name="connsiteX41" fmla="*/ 710825 w 5933275"/>
              <a:gd name="connsiteY41" fmla="*/ 207390 h 1206631"/>
              <a:gd name="connsiteX42" fmla="*/ 644838 w 5933275"/>
              <a:gd name="connsiteY42" fmla="*/ 235670 h 1206631"/>
              <a:gd name="connsiteX43" fmla="*/ 578850 w 5933275"/>
              <a:gd name="connsiteY43" fmla="*/ 263950 h 1206631"/>
              <a:gd name="connsiteX44" fmla="*/ 494009 w 5933275"/>
              <a:gd name="connsiteY44" fmla="*/ 311084 h 1206631"/>
              <a:gd name="connsiteX45" fmla="*/ 409168 w 5933275"/>
              <a:gd name="connsiteY45" fmla="*/ 358218 h 1206631"/>
              <a:gd name="connsiteX46" fmla="*/ 380887 w 5933275"/>
              <a:gd name="connsiteY46" fmla="*/ 377072 h 1206631"/>
              <a:gd name="connsiteX47" fmla="*/ 352607 w 5933275"/>
              <a:gd name="connsiteY47" fmla="*/ 386499 h 1206631"/>
              <a:gd name="connsiteX48" fmla="*/ 333753 w 5933275"/>
              <a:gd name="connsiteY48" fmla="*/ 414779 h 1206631"/>
              <a:gd name="connsiteX49" fmla="*/ 305473 w 5933275"/>
              <a:gd name="connsiteY49" fmla="*/ 433633 h 1206631"/>
              <a:gd name="connsiteX50" fmla="*/ 230058 w 5933275"/>
              <a:gd name="connsiteY50" fmla="*/ 490194 h 1206631"/>
              <a:gd name="connsiteX51" fmla="*/ 201778 w 5933275"/>
              <a:gd name="connsiteY51" fmla="*/ 518474 h 1206631"/>
              <a:gd name="connsiteX52" fmla="*/ 182924 w 5933275"/>
              <a:gd name="connsiteY52" fmla="*/ 546754 h 1206631"/>
              <a:gd name="connsiteX53" fmla="*/ 154644 w 5933275"/>
              <a:gd name="connsiteY53" fmla="*/ 565608 h 1206631"/>
              <a:gd name="connsiteX54" fmla="*/ 135790 w 5933275"/>
              <a:gd name="connsiteY54" fmla="*/ 593889 h 1206631"/>
              <a:gd name="connsiteX55" fmla="*/ 79229 w 5933275"/>
              <a:gd name="connsiteY55" fmla="*/ 650449 h 1206631"/>
              <a:gd name="connsiteX56" fmla="*/ 60376 w 5933275"/>
              <a:gd name="connsiteY56" fmla="*/ 678730 h 1206631"/>
              <a:gd name="connsiteX57" fmla="*/ 50949 w 5933275"/>
              <a:gd name="connsiteY57" fmla="*/ 707010 h 1206631"/>
              <a:gd name="connsiteX58" fmla="*/ 22669 w 5933275"/>
              <a:gd name="connsiteY58" fmla="*/ 744717 h 1206631"/>
              <a:gd name="connsiteX59" fmla="*/ 13242 w 5933275"/>
              <a:gd name="connsiteY59" fmla="*/ 782425 h 1206631"/>
              <a:gd name="connsiteX60" fmla="*/ 13242 w 5933275"/>
              <a:gd name="connsiteY60" fmla="*/ 1121790 h 1206631"/>
              <a:gd name="connsiteX61" fmla="*/ 32095 w 5933275"/>
              <a:gd name="connsiteY61" fmla="*/ 1150070 h 1206631"/>
              <a:gd name="connsiteX62" fmla="*/ 50949 w 5933275"/>
              <a:gd name="connsiteY62" fmla="*/ 1206631 h 120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933275" h="1206631">
                <a:moveTo>
                  <a:pt x="5933275" y="669303"/>
                </a:moveTo>
                <a:cubicBezTo>
                  <a:pt x="5888909" y="660430"/>
                  <a:pt x="5873737" y="659422"/>
                  <a:pt x="5829580" y="641023"/>
                </a:cubicBezTo>
                <a:cubicBezTo>
                  <a:pt x="5810122" y="632916"/>
                  <a:pt x="5792477" y="620849"/>
                  <a:pt x="5773019" y="612742"/>
                </a:cubicBezTo>
                <a:cubicBezTo>
                  <a:pt x="5754674" y="605098"/>
                  <a:pt x="5716458" y="593889"/>
                  <a:pt x="5716458" y="593889"/>
                </a:cubicBezTo>
                <a:cubicBezTo>
                  <a:pt x="5693016" y="578260"/>
                  <a:pt x="5677808" y="566433"/>
                  <a:pt x="5650471" y="556181"/>
                </a:cubicBezTo>
                <a:cubicBezTo>
                  <a:pt x="5586705" y="532269"/>
                  <a:pt x="5637646" y="560112"/>
                  <a:pt x="5584483" y="537328"/>
                </a:cubicBezTo>
                <a:cubicBezTo>
                  <a:pt x="5571567" y="531792"/>
                  <a:pt x="5559934" y="523408"/>
                  <a:pt x="5546776" y="518474"/>
                </a:cubicBezTo>
                <a:cubicBezTo>
                  <a:pt x="5534645" y="513925"/>
                  <a:pt x="5521200" y="513596"/>
                  <a:pt x="5509069" y="509047"/>
                </a:cubicBezTo>
                <a:cubicBezTo>
                  <a:pt x="5481602" y="498747"/>
                  <a:pt x="5471167" y="485448"/>
                  <a:pt x="5443081" y="480767"/>
                </a:cubicBezTo>
                <a:cubicBezTo>
                  <a:pt x="5415014" y="476089"/>
                  <a:pt x="5386520" y="474482"/>
                  <a:pt x="5358240" y="471340"/>
                </a:cubicBezTo>
                <a:cubicBezTo>
                  <a:pt x="5290910" y="437674"/>
                  <a:pt x="5337610" y="455431"/>
                  <a:pt x="5226264" y="443060"/>
                </a:cubicBezTo>
                <a:cubicBezTo>
                  <a:pt x="5149225" y="434500"/>
                  <a:pt x="5166664" y="436796"/>
                  <a:pt x="5103716" y="424206"/>
                </a:cubicBezTo>
                <a:cubicBezTo>
                  <a:pt x="5021469" y="383082"/>
                  <a:pt x="5095077" y="414918"/>
                  <a:pt x="4934034" y="386499"/>
                </a:cubicBezTo>
                <a:cubicBezTo>
                  <a:pt x="4924248" y="384772"/>
                  <a:pt x="4915574" y="378583"/>
                  <a:pt x="4905753" y="377072"/>
                </a:cubicBezTo>
                <a:cubicBezTo>
                  <a:pt x="4874541" y="372270"/>
                  <a:pt x="4842908" y="370787"/>
                  <a:pt x="4811485" y="367645"/>
                </a:cubicBezTo>
                <a:cubicBezTo>
                  <a:pt x="4730467" y="335239"/>
                  <a:pt x="4793721" y="355681"/>
                  <a:pt x="4679510" y="339365"/>
                </a:cubicBezTo>
                <a:cubicBezTo>
                  <a:pt x="4663649" y="337099"/>
                  <a:pt x="4647723" y="334542"/>
                  <a:pt x="4632376" y="329938"/>
                </a:cubicBezTo>
                <a:cubicBezTo>
                  <a:pt x="4616168" y="325075"/>
                  <a:pt x="4601835" y="314403"/>
                  <a:pt x="4585242" y="311084"/>
                </a:cubicBezTo>
                <a:cubicBezTo>
                  <a:pt x="4554276" y="304891"/>
                  <a:pt x="4522397" y="304800"/>
                  <a:pt x="4490974" y="301658"/>
                </a:cubicBezTo>
                <a:cubicBezTo>
                  <a:pt x="4324728" y="260096"/>
                  <a:pt x="4522165" y="304984"/>
                  <a:pt x="4293011" y="273377"/>
                </a:cubicBezTo>
                <a:cubicBezTo>
                  <a:pt x="4242338" y="266388"/>
                  <a:pt x="4193022" y="250746"/>
                  <a:pt x="4142182" y="245097"/>
                </a:cubicBezTo>
                <a:lnTo>
                  <a:pt x="4057341" y="235670"/>
                </a:lnTo>
                <a:cubicBezTo>
                  <a:pt x="3957300" y="202323"/>
                  <a:pt x="4001731" y="213236"/>
                  <a:pt x="3925366" y="197963"/>
                </a:cubicBezTo>
                <a:cubicBezTo>
                  <a:pt x="3862643" y="166602"/>
                  <a:pt x="3913619" y="187956"/>
                  <a:pt x="3840524" y="169682"/>
                </a:cubicBezTo>
                <a:cubicBezTo>
                  <a:pt x="3818331" y="164134"/>
                  <a:pt x="3796905" y="155622"/>
                  <a:pt x="3774537" y="150829"/>
                </a:cubicBezTo>
                <a:cubicBezTo>
                  <a:pt x="3727514" y="140753"/>
                  <a:pt x="3634607" y="135240"/>
                  <a:pt x="3595427" y="131975"/>
                </a:cubicBezTo>
                <a:cubicBezTo>
                  <a:pt x="3529684" y="118826"/>
                  <a:pt x="3497997" y="110675"/>
                  <a:pt x="3435172" y="103695"/>
                </a:cubicBezTo>
                <a:cubicBezTo>
                  <a:pt x="3400677" y="99862"/>
                  <a:pt x="3366042" y="97410"/>
                  <a:pt x="3331477" y="94268"/>
                </a:cubicBezTo>
                <a:cubicBezTo>
                  <a:pt x="3322050" y="91126"/>
                  <a:pt x="3312896" y="86997"/>
                  <a:pt x="3303196" y="84841"/>
                </a:cubicBezTo>
                <a:cubicBezTo>
                  <a:pt x="3262708" y="75844"/>
                  <a:pt x="3211177" y="71695"/>
                  <a:pt x="3171221" y="65987"/>
                </a:cubicBezTo>
                <a:lnTo>
                  <a:pt x="2982685" y="37707"/>
                </a:lnTo>
                <a:cubicBezTo>
                  <a:pt x="2905452" y="11962"/>
                  <a:pt x="2994630" y="39815"/>
                  <a:pt x="2822429" y="9427"/>
                </a:cubicBezTo>
                <a:cubicBezTo>
                  <a:pt x="2812644" y="7700"/>
                  <a:pt x="2803576" y="3142"/>
                  <a:pt x="2794149" y="0"/>
                </a:cubicBezTo>
                <a:lnTo>
                  <a:pt x="1238726" y="9427"/>
                </a:lnTo>
                <a:cubicBezTo>
                  <a:pt x="1223349" y="9609"/>
                  <a:pt x="1188790" y="23694"/>
                  <a:pt x="1172739" y="28280"/>
                </a:cubicBezTo>
                <a:cubicBezTo>
                  <a:pt x="1158641" y="32308"/>
                  <a:pt x="1121821" y="39599"/>
                  <a:pt x="1106751" y="47134"/>
                </a:cubicBezTo>
                <a:cubicBezTo>
                  <a:pt x="1096618" y="52201"/>
                  <a:pt x="1089118" y="62115"/>
                  <a:pt x="1078471" y="65987"/>
                </a:cubicBezTo>
                <a:cubicBezTo>
                  <a:pt x="1054119" y="74842"/>
                  <a:pt x="1003056" y="84841"/>
                  <a:pt x="1003056" y="84841"/>
                </a:cubicBezTo>
                <a:cubicBezTo>
                  <a:pt x="990487" y="94268"/>
                  <a:pt x="979652" y="106620"/>
                  <a:pt x="965349" y="113121"/>
                </a:cubicBezTo>
                <a:cubicBezTo>
                  <a:pt x="894478" y="145335"/>
                  <a:pt x="908705" y="117877"/>
                  <a:pt x="842801" y="150829"/>
                </a:cubicBezTo>
                <a:cubicBezTo>
                  <a:pt x="817663" y="163398"/>
                  <a:pt x="794049" y="179648"/>
                  <a:pt x="767386" y="188536"/>
                </a:cubicBezTo>
                <a:cubicBezTo>
                  <a:pt x="748532" y="194821"/>
                  <a:pt x="727361" y="196366"/>
                  <a:pt x="710825" y="207390"/>
                </a:cubicBezTo>
                <a:cubicBezTo>
                  <a:pt x="671765" y="233430"/>
                  <a:pt x="693536" y="223495"/>
                  <a:pt x="644838" y="235670"/>
                </a:cubicBezTo>
                <a:cubicBezTo>
                  <a:pt x="541892" y="304301"/>
                  <a:pt x="700602" y="203074"/>
                  <a:pt x="578850" y="263950"/>
                </a:cubicBezTo>
                <a:cubicBezTo>
                  <a:pt x="449197" y="328776"/>
                  <a:pt x="572212" y="285018"/>
                  <a:pt x="494009" y="311084"/>
                </a:cubicBezTo>
                <a:cubicBezTo>
                  <a:pt x="429180" y="354304"/>
                  <a:pt x="458945" y="341627"/>
                  <a:pt x="409168" y="358218"/>
                </a:cubicBezTo>
                <a:cubicBezTo>
                  <a:pt x="399741" y="364503"/>
                  <a:pt x="391021" y="372005"/>
                  <a:pt x="380887" y="377072"/>
                </a:cubicBezTo>
                <a:cubicBezTo>
                  <a:pt x="371999" y="381516"/>
                  <a:pt x="360366" y="380292"/>
                  <a:pt x="352607" y="386499"/>
                </a:cubicBezTo>
                <a:cubicBezTo>
                  <a:pt x="343760" y="393577"/>
                  <a:pt x="341764" y="406768"/>
                  <a:pt x="333753" y="414779"/>
                </a:cubicBezTo>
                <a:cubicBezTo>
                  <a:pt x="325742" y="422790"/>
                  <a:pt x="314636" y="426969"/>
                  <a:pt x="305473" y="433633"/>
                </a:cubicBezTo>
                <a:cubicBezTo>
                  <a:pt x="280060" y="452115"/>
                  <a:pt x="252277" y="467975"/>
                  <a:pt x="230058" y="490194"/>
                </a:cubicBezTo>
                <a:cubicBezTo>
                  <a:pt x="220631" y="499621"/>
                  <a:pt x="210313" y="508233"/>
                  <a:pt x="201778" y="518474"/>
                </a:cubicBezTo>
                <a:cubicBezTo>
                  <a:pt x="194525" y="527178"/>
                  <a:pt x="190935" y="538743"/>
                  <a:pt x="182924" y="546754"/>
                </a:cubicBezTo>
                <a:cubicBezTo>
                  <a:pt x="174913" y="554765"/>
                  <a:pt x="164071" y="559323"/>
                  <a:pt x="154644" y="565608"/>
                </a:cubicBezTo>
                <a:cubicBezTo>
                  <a:pt x="148359" y="575035"/>
                  <a:pt x="143317" y="585421"/>
                  <a:pt x="135790" y="593889"/>
                </a:cubicBezTo>
                <a:cubicBezTo>
                  <a:pt x="118076" y="613817"/>
                  <a:pt x="94018" y="628264"/>
                  <a:pt x="79229" y="650449"/>
                </a:cubicBezTo>
                <a:cubicBezTo>
                  <a:pt x="72945" y="659876"/>
                  <a:pt x="65443" y="668596"/>
                  <a:pt x="60376" y="678730"/>
                </a:cubicBezTo>
                <a:cubicBezTo>
                  <a:pt x="55932" y="687618"/>
                  <a:pt x="55879" y="698383"/>
                  <a:pt x="50949" y="707010"/>
                </a:cubicBezTo>
                <a:cubicBezTo>
                  <a:pt x="43154" y="720651"/>
                  <a:pt x="32096" y="732148"/>
                  <a:pt x="22669" y="744717"/>
                </a:cubicBezTo>
                <a:cubicBezTo>
                  <a:pt x="19527" y="757286"/>
                  <a:pt x="15560" y="769678"/>
                  <a:pt x="13242" y="782425"/>
                </a:cubicBezTo>
                <a:cubicBezTo>
                  <a:pt x="-8335" y="901094"/>
                  <a:pt x="-10" y="980430"/>
                  <a:pt x="13242" y="1121790"/>
                </a:cubicBezTo>
                <a:cubicBezTo>
                  <a:pt x="14299" y="1133070"/>
                  <a:pt x="27494" y="1139717"/>
                  <a:pt x="32095" y="1150070"/>
                </a:cubicBezTo>
                <a:cubicBezTo>
                  <a:pt x="40166" y="1168231"/>
                  <a:pt x="50949" y="1206631"/>
                  <a:pt x="50949" y="1206631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6955417" y="5590095"/>
            <a:ext cx="928951" cy="359185"/>
          </a:xfrm>
          <a:prstGeom prst="round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955417" y="5590095"/>
            <a:ext cx="92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武烈河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95536" y="4797152"/>
            <a:ext cx="1512168" cy="907503"/>
          </a:xfrm>
          <a:prstGeom prst="roundRect">
            <a:avLst/>
          </a:prstGeom>
          <a:solidFill>
            <a:schemeClr val="accent6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67544" y="487365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福星园：建面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42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万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㎡，高层、板塔结合，毛坯，目前二手房</a:t>
            </a:r>
            <a:r>
              <a:rPr lang="en-US" altLang="zh-CN" sz="1200" b="1" dirty="0" smtClean="0">
                <a:solidFill>
                  <a:schemeClr val="bg1"/>
                </a:solidFill>
                <a:latin typeface="+mn-ea"/>
              </a:rPr>
              <a:t>7000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元</a:t>
            </a:r>
            <a:r>
              <a:rPr lang="en-US" altLang="zh-CN" sz="1200" b="1" dirty="0" smtClean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㎡。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23" name="肘形连接符 22"/>
          <p:cNvCxnSpPr>
            <a:stCxn id="21" idx="3"/>
          </p:cNvCxnSpPr>
          <p:nvPr/>
        </p:nvCxnSpPr>
        <p:spPr>
          <a:xfrm flipV="1">
            <a:off x="1907704" y="5013178"/>
            <a:ext cx="1656184" cy="275979"/>
          </a:xfrm>
          <a:prstGeom prst="bentConnector3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410037" y="2852936"/>
            <a:ext cx="1512168" cy="1193141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31219" y="2845748"/>
            <a:ext cx="1490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爱丽丝小镇：建面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4.7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万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㎡ 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，容积率</a:t>
            </a:r>
            <a:r>
              <a:rPr lang="en-US" altLang="zh-CN" sz="1200" b="1" dirty="0" smtClean="0">
                <a:solidFill>
                  <a:schemeClr val="bg1"/>
                </a:solidFill>
                <a:latin typeface="+mn-ea"/>
              </a:rPr>
              <a:t>1.09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，高层、双拼，毛坯，售价高层</a:t>
            </a:r>
            <a:r>
              <a:rPr lang="en-US" altLang="zh-CN" sz="1200" b="1" dirty="0" smtClean="0">
                <a:solidFill>
                  <a:schemeClr val="bg1"/>
                </a:solidFill>
                <a:latin typeface="+mn-ea"/>
              </a:rPr>
              <a:t>7000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元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 ㎡ 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，别墅</a:t>
            </a:r>
            <a:r>
              <a:rPr lang="en-US" altLang="zh-CN" sz="1200" b="1" dirty="0" smtClean="0">
                <a:solidFill>
                  <a:schemeClr val="bg1"/>
                </a:solidFill>
                <a:latin typeface="+mn-ea"/>
              </a:rPr>
              <a:t>17000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元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 ㎡ 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。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1922205" y="3308808"/>
            <a:ext cx="717300" cy="263951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/>
        </p:nvSpPr>
        <p:spPr>
          <a:xfrm>
            <a:off x="1065229" y="989814"/>
            <a:ext cx="2384981" cy="1706252"/>
          </a:xfrm>
          <a:custGeom>
            <a:avLst/>
            <a:gdLst>
              <a:gd name="connsiteX0" fmla="*/ 1432874 w 2384981"/>
              <a:gd name="connsiteY0" fmla="*/ 0 h 1706252"/>
              <a:gd name="connsiteX1" fmla="*/ 801278 w 2384981"/>
              <a:gd name="connsiteY1" fmla="*/ 659877 h 1706252"/>
              <a:gd name="connsiteX2" fmla="*/ 0 w 2384981"/>
              <a:gd name="connsiteY2" fmla="*/ 1046376 h 1706252"/>
              <a:gd name="connsiteX3" fmla="*/ 499620 w 2384981"/>
              <a:gd name="connsiteY3" fmla="*/ 1706252 h 1706252"/>
              <a:gd name="connsiteX4" fmla="*/ 942680 w 2384981"/>
              <a:gd name="connsiteY4" fmla="*/ 1677972 h 1706252"/>
              <a:gd name="connsiteX5" fmla="*/ 1197204 w 2384981"/>
              <a:gd name="connsiteY5" fmla="*/ 1555423 h 1706252"/>
              <a:gd name="connsiteX6" fmla="*/ 1819373 w 2384981"/>
              <a:gd name="connsiteY6" fmla="*/ 1668545 h 1706252"/>
              <a:gd name="connsiteX7" fmla="*/ 2253006 w 2384981"/>
              <a:gd name="connsiteY7" fmla="*/ 1319753 h 1706252"/>
              <a:gd name="connsiteX8" fmla="*/ 2384981 w 2384981"/>
              <a:gd name="connsiteY8" fmla="*/ 84842 h 1706252"/>
              <a:gd name="connsiteX9" fmla="*/ 1432874 w 2384981"/>
              <a:gd name="connsiteY9" fmla="*/ 0 h 170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4981" h="1706252">
                <a:moveTo>
                  <a:pt x="1432874" y="0"/>
                </a:moveTo>
                <a:lnTo>
                  <a:pt x="801278" y="659877"/>
                </a:lnTo>
                <a:lnTo>
                  <a:pt x="0" y="1046376"/>
                </a:lnTo>
                <a:lnTo>
                  <a:pt x="499620" y="1706252"/>
                </a:lnTo>
                <a:lnTo>
                  <a:pt x="942680" y="1677972"/>
                </a:lnTo>
                <a:lnTo>
                  <a:pt x="1197204" y="1555423"/>
                </a:lnTo>
                <a:lnTo>
                  <a:pt x="1819373" y="1668545"/>
                </a:lnTo>
                <a:lnTo>
                  <a:pt x="2253006" y="1319753"/>
                </a:lnTo>
                <a:lnTo>
                  <a:pt x="2384981" y="84842"/>
                </a:lnTo>
                <a:lnTo>
                  <a:pt x="1432874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5076056" y="6309320"/>
            <a:ext cx="1080120" cy="25202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119301" y="628434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承德医学院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4579241" y="3631332"/>
            <a:ext cx="1036875" cy="25202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615659" y="3618846"/>
            <a:ext cx="104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老西营小学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36" name="直接箭头连接符 35"/>
          <p:cNvCxnSpPr>
            <a:endCxn id="16" idx="0"/>
          </p:cNvCxnSpPr>
          <p:nvPr/>
        </p:nvCxnSpPr>
        <p:spPr>
          <a:xfrm flipH="1">
            <a:off x="4211960" y="3895845"/>
            <a:ext cx="468448" cy="5586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圆角矩形 38"/>
          <p:cNvSpPr/>
          <p:nvPr/>
        </p:nvSpPr>
        <p:spPr>
          <a:xfrm>
            <a:off x="4355976" y="2060848"/>
            <a:ext cx="1008112" cy="36004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4355976" y="206084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大广高速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590914" y="1100567"/>
            <a:ext cx="1093238" cy="40063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4633454" y="113161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项目地块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flipH="1">
            <a:off x="3421930" y="1284950"/>
            <a:ext cx="1157311" cy="216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 34"/>
          <p:cNvSpPr/>
          <p:nvPr/>
        </p:nvSpPr>
        <p:spPr>
          <a:xfrm>
            <a:off x="2146300" y="6235700"/>
            <a:ext cx="546100" cy="520700"/>
          </a:xfrm>
          <a:custGeom>
            <a:avLst/>
            <a:gdLst>
              <a:gd name="connsiteX0" fmla="*/ 330200 w 546100"/>
              <a:gd name="connsiteY0" fmla="*/ 0 h 520700"/>
              <a:gd name="connsiteX1" fmla="*/ 0 w 546100"/>
              <a:gd name="connsiteY1" fmla="*/ 114300 h 520700"/>
              <a:gd name="connsiteX2" fmla="*/ 127000 w 546100"/>
              <a:gd name="connsiteY2" fmla="*/ 495300 h 520700"/>
              <a:gd name="connsiteX3" fmla="*/ 546100 w 546100"/>
              <a:gd name="connsiteY3" fmla="*/ 520700 h 520700"/>
              <a:gd name="connsiteX4" fmla="*/ 330200 w 546100"/>
              <a:gd name="connsiteY4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00" h="520700">
                <a:moveTo>
                  <a:pt x="330200" y="0"/>
                </a:moveTo>
                <a:lnTo>
                  <a:pt x="0" y="114300"/>
                </a:lnTo>
                <a:lnTo>
                  <a:pt x="127000" y="495300"/>
                </a:lnTo>
                <a:lnTo>
                  <a:pt x="546100" y="520700"/>
                </a:lnTo>
                <a:lnTo>
                  <a:pt x="330200" y="0"/>
                </a:lnTo>
                <a:close/>
              </a:path>
            </a:pathLst>
          </a:custGeom>
          <a:solidFill>
            <a:srgbClr val="FFFF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2915816" y="5445224"/>
            <a:ext cx="1512168" cy="907503"/>
          </a:xfrm>
          <a:prstGeom prst="roundRect">
            <a:avLst/>
          </a:prstGeom>
          <a:solidFill>
            <a:srgbClr val="FFFF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987824" y="551723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承德院子：建面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6.5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万㎡，高层、双拼，毛坯，预计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9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月开盘。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01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项目地块及周边规划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内容占位符 8" descr="总规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8215370" cy="5521643"/>
          </a:xfrm>
        </p:spPr>
      </p:pic>
      <p:sp>
        <p:nvSpPr>
          <p:cNvPr id="11" name="圆角矩形 10"/>
          <p:cNvSpPr/>
          <p:nvPr/>
        </p:nvSpPr>
        <p:spPr>
          <a:xfrm>
            <a:off x="3929058" y="3643314"/>
            <a:ext cx="1224136" cy="360040"/>
          </a:xfrm>
          <a:prstGeom prst="roundRect">
            <a:avLst/>
          </a:prstGeom>
          <a:solidFill>
            <a:srgbClr val="FF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929058" y="364331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项目地块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rot="5400000">
            <a:off x="3573118" y="3570626"/>
            <a:ext cx="349608" cy="12093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项目地块及周边现状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现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395536" y="3501008"/>
            <a:ext cx="8208912" cy="2714702"/>
          </a:xfrm>
          <a:prstGeom prst="rect">
            <a:avLst/>
          </a:prstGeom>
        </p:spPr>
      </p:pic>
      <p:pic>
        <p:nvPicPr>
          <p:cNvPr id="6" name="图片 5" descr="现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880320" cy="2088232"/>
          </a:xfrm>
          <a:prstGeom prst="rect">
            <a:avLst/>
          </a:prstGeom>
        </p:spPr>
      </p:pic>
      <p:pic>
        <p:nvPicPr>
          <p:cNvPr id="7" name="图片 6" descr="现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980728"/>
            <a:ext cx="2808312" cy="2060848"/>
          </a:xfrm>
          <a:prstGeom prst="rect">
            <a:avLst/>
          </a:prstGeom>
        </p:spPr>
      </p:pic>
      <p:pic>
        <p:nvPicPr>
          <p:cNvPr id="9" name="图片 8" descr="现场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80728"/>
            <a:ext cx="2880320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项目地块及周边现状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现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908720"/>
            <a:ext cx="2844824" cy="2088232"/>
          </a:xfrm>
          <a:prstGeom prst="rect">
            <a:avLst/>
          </a:prstGeom>
        </p:spPr>
      </p:pic>
      <p:pic>
        <p:nvPicPr>
          <p:cNvPr id="7" name="图片 6" descr="现场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2448272" cy="2132856"/>
          </a:xfrm>
          <a:prstGeom prst="rect">
            <a:avLst/>
          </a:prstGeom>
        </p:spPr>
      </p:pic>
      <p:pic>
        <p:nvPicPr>
          <p:cNvPr id="8" name="图片 7" descr="现场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5748" y="917228"/>
            <a:ext cx="2448272" cy="2079724"/>
          </a:xfrm>
          <a:prstGeom prst="rect">
            <a:avLst/>
          </a:prstGeom>
        </p:spPr>
      </p:pic>
      <p:pic>
        <p:nvPicPr>
          <p:cNvPr id="9" name="图片 8" descr="现场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284984"/>
            <a:ext cx="8352928" cy="33843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798</Words>
  <Application>Microsoft Office PowerPoint</Application>
  <PresentationFormat>全屏显示(4:3)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承德市概况</vt:lpstr>
      <vt:lpstr>城市概况</vt:lpstr>
      <vt:lpstr>幻灯片 4</vt:lpstr>
      <vt:lpstr>幻灯片 5</vt:lpstr>
      <vt:lpstr>项目地块及周边规划</vt:lpstr>
      <vt:lpstr>项目地块及周边现状</vt:lpstr>
      <vt:lpstr>项目地块及周边现状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承德市概况</dc:title>
  <dc:creator>杨创</dc:creator>
  <cp:lastModifiedBy>微软用户</cp:lastModifiedBy>
  <cp:revision>124</cp:revision>
  <dcterms:created xsi:type="dcterms:W3CDTF">2017-05-16T08:15:41Z</dcterms:created>
  <dcterms:modified xsi:type="dcterms:W3CDTF">2019-10-27T06:30:49Z</dcterms:modified>
</cp:coreProperties>
</file>