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tags/tag1.xml" ContentType="application/vnd.openxmlformats-officedocument.presentationml.tags+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notesSlides/notesSlide5.xml" ContentType="application/vnd.openxmlformats-officedocument.presentationml.notesSlide+xml"/>
  <Override PartName="/ppt/slides/slide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notesSlides/notesSlide8.xml" ContentType="application/vnd.openxmlformats-officedocument.presentationml.notesSlide+xml"/>
  <Override PartName="/ppt/slides/slide11.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0.xml" ContentType="application/vnd.openxmlformats-officedocument.presentationml.notesSlide+xml"/>
  <Override PartName="/ppt/slides/slide13.xml" ContentType="application/vnd.openxmlformats-officedocument.presentationml.slide+xml"/>
  <Override PartName="/ppt/notesSlides/notesSlide11.xml" ContentType="application/vnd.openxmlformats-officedocument.presentationml.notesSlide+xml"/>
  <Override PartName="/ppt/slides/slide14.xml" ContentType="application/vnd.openxmlformats-officedocument.presentationml.slide+xml"/>
  <Override PartName="/ppt/notesSlides/notesSlide12.xml" ContentType="application/vnd.openxmlformats-officedocument.presentationml.notesSlide+xml"/>
  <Override PartName="/ppt/slides/slide15.xml" ContentType="application/vnd.openxmlformats-officedocument.presentationml.slide+xml"/>
  <Override PartName="/ppt/notesSlides/notesSlide13.xml" ContentType="application/vnd.openxmlformats-officedocument.presentationml.notesSlide+xml"/>
  <Override PartName="/ppt/slides/slide16.xml" ContentType="application/vnd.openxmlformats-officedocument.presentationml.slide+xml"/>
  <Override PartName="/ppt/slides/slide17.xml" ContentType="application/vnd.openxmlformats-officedocument.presentationml.slide+xml"/>
  <Override PartName="/ppt/notesSlides/notesSlide14.xml" ContentType="application/vnd.openxmlformats-officedocument.presentationml.notesSlide+xml"/>
  <Override PartName="/ppt/slides/slide18.xml" ContentType="application/vnd.openxmlformats-officedocument.presentationml.slide+xml"/>
  <Override PartName="/ppt/notesSlides/notesSlide15.xml" ContentType="application/vnd.openxmlformats-officedocument.presentationml.notesSlide+xml"/>
  <Override PartName="/ppt/slides/slide19.xml" ContentType="application/vnd.openxmlformats-officedocument.presentationml.slide+xml"/>
  <Override PartName="/ppt/notesSlides/notesSlide16.xml" ContentType="application/vnd.openxmlformats-officedocument.presentationml.notesSlide+xml"/>
  <Override PartName="/ppt/slides/slide20.xml" ContentType="application/vnd.openxmlformats-officedocument.presentationml.slide+xml"/>
  <Override PartName="/ppt/tags/tag2.xml" ContentType="application/vnd.openxmlformats-officedocument.presentationml.tags+xml"/>
  <Override PartName="/ppt/notesSlides/notesSlide17.xml" ContentType="application/vnd.openxmlformats-officedocument.presentationml.notesSlide+xml"/>
  <Override PartName="/ppt/slides/slide21.xml" ContentType="application/vnd.openxmlformats-officedocument.presentationml.slide+xml"/>
  <Override PartName="/ppt/notesSlides/notesSlide18.xml" ContentType="application/vnd.openxmlformats-officedocument.presentationml.notesSlide+xml"/>
  <Override PartName="/ppt/slides/slide22.xml" ContentType="application/vnd.openxmlformats-officedocument.presentationml.slide+xml"/>
  <Override PartName="/ppt/tags/tag3.xml" ContentType="application/vnd.openxmlformats-officedocument.presentationml.tags+xml"/>
  <Override PartName="/ppt/notesSlides/notesSlide19.xml" ContentType="application/vnd.openxmlformats-officedocument.presentationml.notesSlide+xml"/>
  <Override PartName="/ppt/slides/slide23.xml" ContentType="application/vnd.openxmlformats-officedocument.presentationml.slide+xml"/>
  <Override PartName="/ppt/notesSlides/notesSlide20.xml" ContentType="application/vnd.openxmlformats-officedocument.presentationml.notesSlide+xml"/>
  <Override PartName="/ppt/slides/slide24.xml" ContentType="application/vnd.openxmlformats-officedocument.presentationml.slide+xml"/>
  <Override PartName="/ppt/notesSlides/notesSlide21.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srgbClr val="FF0000"/>
    </p:penClr>
  </p:showPr>
  <p:clrMru>
    <a:srgbClr val="FF0000"/>
    <a:srgbClr val="FC0226"/>
    <a:srgbClr val="FF002A"/>
    <a:srgbClr val="A40022"/>
    <a:srgbClr val="FDFDFD"/>
    <a:srgbClr val="E61911"/>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9601" autoAdjust="0"/>
    <p:restoredTop sz="99637" autoAdjust="0"/>
  </p:normalViewPr>
  <p:slideViewPr>
    <p:cSldViewPr snapToGrid="0">
      <p:cViewPr varScale="1">
        <p:scale>
          <a:sx n="70" d="100"/>
          <a:sy n="70" d="100"/>
        </p:scale>
        <p:origin x="-948" y="-102"/>
      </p:cViewPr>
      <p:guideLst>
        <p:guide orient="horz" pos="2159"/>
        <p:guide pos="3837"/>
      </p:guideLst>
    </p:cSldViewPr>
  </p:slideViewPr>
  <p:notesTextViewPr>
    <p:cViewPr>
      <p:scale>
        <a:sx n="1" d="1"/>
        <a:sy n="1" d="1"/>
      </p:scale>
      <p:origin x="0" y="0"/>
    </p:cViewPr>
  </p:notesTextViewPr>
  <p:notesViewPr>
    <p:cSldViewPr snapToGrid="0">
      <p:cViewPr varScale="1">
        <p:scale>
          <a:sx n="53" d="100"/>
          <a:sy n="53" d="100"/>
        </p:scale>
        <p:origin x="-2934" y="-102"/>
      </p:cViewPr>
      <p:guideLst>
        <p:guide orient="horz" pos="2879"/>
        <p:guide pos="2158"/>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tableStyles" Target="tableStyle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78" name=""/>
        <p:cNvGrpSpPr/>
        <p:nvPr/>
      </p:nvGrpSpPr>
      <p:grpSpPr>
        <a:xfrm>
          <a:off x="0" y="0"/>
          <a:ext cx="0" cy="0"/>
          <a:chOff x="0" y="0"/>
          <a:chExt cx="0" cy="0"/>
        </a:xfrm>
      </p:grpSpPr>
      <p:sp>
        <p:nvSpPr>
          <p:cNvPr id="1048901"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902"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08FC120C-FA9A-43DC-B17D-3FEDEFF96E81}" type="datetimeFigureOut">
              <a:rPr altLang="en-US" lang="zh-CN" smtClean="0"/>
            </a:fld>
            <a:endParaRPr altLang="en-US" lang="zh-CN"/>
          </a:p>
        </p:txBody>
      </p:sp>
      <p:sp>
        <p:nvSpPr>
          <p:cNvPr id="1048903"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8904"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905"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906"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68907E2C-0585-477B-AC3F-9AEC279627DC}"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588" name="幻灯片图像占位符 1"/>
          <p:cNvSpPr>
            <a:spLocks noChangeAspect="1" noRot="1" noGrp="1"/>
          </p:cNvSpPr>
          <p:nvPr>
            <p:ph type="sldImg"/>
          </p:nvPr>
        </p:nvSpPr>
        <p:spPr/>
      </p:sp>
      <p:sp>
        <p:nvSpPr>
          <p:cNvPr id="1048589" name="备注占位符 2"/>
          <p:cNvSpPr>
            <a:spLocks noGrp="1"/>
          </p:cNvSpPr>
          <p:nvPr>
            <p:ph type="body" idx="1"/>
          </p:nvPr>
        </p:nvSpPr>
        <p:spPr/>
        <p:txBody>
          <a:bodyPr/>
          <a:p>
            <a:endParaRPr altLang="en-US" dirty="0" lang="zh-CN"/>
          </a:p>
        </p:txBody>
      </p:sp>
      <p:sp>
        <p:nvSpPr>
          <p:cNvPr id="1048590" name="灯片编号占位符 3"/>
          <p:cNvSpPr>
            <a:spLocks noGrp="1"/>
          </p:cNvSpPr>
          <p:nvPr>
            <p:ph type="sldNum" sz="quarter" idx="10"/>
          </p:nvPr>
        </p:nvSpPr>
        <p:spPr/>
        <p:txBody>
          <a:bodyPr/>
          <a:p>
            <a:fld id="{FC721462-D095-4E59-A8AC-4FBA96965AB6}" type="slidenum">
              <a:rPr altLang="en-US" lang="zh-CN" smtClean="0"/>
            </a:fld>
            <a:endParaRPr altLang="en-US"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704" name="幻灯片图像占位符 1"/>
          <p:cNvSpPr>
            <a:spLocks noChangeAspect="1" noRot="1" noGrp="1"/>
          </p:cNvSpPr>
          <p:nvPr>
            <p:ph type="sldImg"/>
          </p:nvPr>
        </p:nvSpPr>
        <p:spPr/>
      </p:sp>
      <p:sp>
        <p:nvSpPr>
          <p:cNvPr id="1048705" name="备注占位符 2"/>
          <p:cNvSpPr>
            <a:spLocks noGrp="1"/>
          </p:cNvSpPr>
          <p:nvPr>
            <p:ph type="body" idx="1"/>
          </p:nvPr>
        </p:nvSpPr>
        <p:spPr/>
        <p:txBody>
          <a:bodyPr/>
          <a:p>
            <a:endParaRPr altLang="en-US" lang="zh-CN"/>
          </a:p>
        </p:txBody>
      </p:sp>
      <p:sp>
        <p:nvSpPr>
          <p:cNvPr id="1048706"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14" name="幻灯片图像占位符 1"/>
          <p:cNvSpPr>
            <a:spLocks noChangeAspect="1" noRot="1" noGrp="1"/>
          </p:cNvSpPr>
          <p:nvPr>
            <p:ph type="sldImg"/>
          </p:nvPr>
        </p:nvSpPr>
        <p:spPr/>
      </p:sp>
      <p:sp>
        <p:nvSpPr>
          <p:cNvPr id="1048715" name="备注占位符 2"/>
          <p:cNvSpPr>
            <a:spLocks noGrp="1"/>
          </p:cNvSpPr>
          <p:nvPr>
            <p:ph type="body" idx="1"/>
          </p:nvPr>
        </p:nvSpPr>
        <p:spPr/>
        <p:txBody>
          <a:bodyPr/>
          <a:p>
            <a:endParaRPr altLang="en-US" dirty="0" lang="zh-CN"/>
          </a:p>
        </p:txBody>
      </p:sp>
      <p:sp>
        <p:nvSpPr>
          <p:cNvPr id="1048716"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724" name="幻灯片图像占位符 1"/>
          <p:cNvSpPr>
            <a:spLocks noChangeAspect="1" noRot="1" noGrp="1"/>
          </p:cNvSpPr>
          <p:nvPr>
            <p:ph type="sldImg"/>
          </p:nvPr>
        </p:nvSpPr>
        <p:spPr/>
      </p:sp>
      <p:sp>
        <p:nvSpPr>
          <p:cNvPr id="1048725" name="备注占位符 2"/>
          <p:cNvSpPr>
            <a:spLocks noGrp="1"/>
          </p:cNvSpPr>
          <p:nvPr>
            <p:ph type="body" idx="1"/>
          </p:nvPr>
        </p:nvSpPr>
        <p:spPr/>
        <p:txBody>
          <a:bodyPr/>
          <a:p>
            <a:endParaRPr altLang="en-US" lang="zh-CN"/>
          </a:p>
        </p:txBody>
      </p:sp>
      <p:sp>
        <p:nvSpPr>
          <p:cNvPr id="1048726"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734" name="幻灯片图像占位符 1"/>
          <p:cNvSpPr>
            <a:spLocks noChangeAspect="1" noRot="1" noGrp="1"/>
          </p:cNvSpPr>
          <p:nvPr>
            <p:ph type="sldImg"/>
          </p:nvPr>
        </p:nvSpPr>
        <p:spPr/>
      </p:sp>
      <p:sp>
        <p:nvSpPr>
          <p:cNvPr id="1048735" name="备注占位符 2"/>
          <p:cNvSpPr>
            <a:spLocks noGrp="1"/>
          </p:cNvSpPr>
          <p:nvPr>
            <p:ph type="body" idx="1"/>
          </p:nvPr>
        </p:nvSpPr>
        <p:spPr/>
        <p:txBody>
          <a:bodyPr/>
          <a:p>
            <a:endParaRPr altLang="en-US" lang="zh-CN"/>
          </a:p>
        </p:txBody>
      </p:sp>
      <p:sp>
        <p:nvSpPr>
          <p:cNvPr id="1048736"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747" name="幻灯片图像占位符 1"/>
          <p:cNvSpPr>
            <a:spLocks noChangeAspect="1" noRot="1" noGrp="1"/>
          </p:cNvSpPr>
          <p:nvPr>
            <p:ph type="sldImg"/>
          </p:nvPr>
        </p:nvSpPr>
        <p:spPr/>
      </p:sp>
      <p:sp>
        <p:nvSpPr>
          <p:cNvPr id="1048748" name="备注占位符 2"/>
          <p:cNvSpPr>
            <a:spLocks noGrp="1"/>
          </p:cNvSpPr>
          <p:nvPr>
            <p:ph type="body" idx="1"/>
          </p:nvPr>
        </p:nvSpPr>
        <p:spPr/>
        <p:txBody>
          <a:bodyPr/>
          <a:p>
            <a:endParaRPr altLang="en-US" lang="zh-CN"/>
          </a:p>
        </p:txBody>
      </p:sp>
      <p:sp>
        <p:nvSpPr>
          <p:cNvPr id="1048749"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753" name="幻灯片图像占位符 1"/>
          <p:cNvSpPr>
            <a:spLocks noChangeAspect="1" noRot="1" noGrp="1"/>
          </p:cNvSpPr>
          <p:nvPr>
            <p:ph type="sldImg"/>
          </p:nvPr>
        </p:nvSpPr>
        <p:spPr/>
      </p:sp>
      <p:sp>
        <p:nvSpPr>
          <p:cNvPr id="1048754" name="备注占位符 2"/>
          <p:cNvSpPr>
            <a:spLocks noGrp="1"/>
          </p:cNvSpPr>
          <p:nvPr>
            <p:ph type="body" idx="1"/>
          </p:nvPr>
        </p:nvSpPr>
        <p:spPr/>
        <p:txBody>
          <a:bodyPr/>
          <a:p>
            <a:endParaRPr altLang="en-US" lang="zh-CN"/>
          </a:p>
        </p:txBody>
      </p:sp>
      <p:sp>
        <p:nvSpPr>
          <p:cNvPr id="1048755"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762" name="幻灯片图像占位符 1"/>
          <p:cNvSpPr>
            <a:spLocks noChangeAspect="1" noRot="1" noGrp="1"/>
          </p:cNvSpPr>
          <p:nvPr>
            <p:ph type="sldImg"/>
          </p:nvPr>
        </p:nvSpPr>
        <p:spPr/>
      </p:sp>
      <p:sp>
        <p:nvSpPr>
          <p:cNvPr id="1048763" name="备注占位符 2"/>
          <p:cNvSpPr>
            <a:spLocks noGrp="1"/>
          </p:cNvSpPr>
          <p:nvPr>
            <p:ph type="body" idx="1"/>
          </p:nvPr>
        </p:nvSpPr>
        <p:spPr/>
        <p:txBody>
          <a:bodyPr/>
          <a:p>
            <a:endParaRPr altLang="en-US" lang="zh-CN"/>
          </a:p>
        </p:txBody>
      </p:sp>
      <p:sp>
        <p:nvSpPr>
          <p:cNvPr id="1048764"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769" name="幻灯片图像占位符 1"/>
          <p:cNvSpPr>
            <a:spLocks noChangeAspect="1" noRot="1" noGrp="1"/>
          </p:cNvSpPr>
          <p:nvPr>
            <p:ph type="sldImg"/>
          </p:nvPr>
        </p:nvSpPr>
        <p:spPr/>
      </p:sp>
      <p:sp>
        <p:nvSpPr>
          <p:cNvPr id="1048770" name="备注占位符 2"/>
          <p:cNvSpPr>
            <a:spLocks noGrp="1"/>
          </p:cNvSpPr>
          <p:nvPr>
            <p:ph type="body" idx="1"/>
          </p:nvPr>
        </p:nvSpPr>
        <p:spPr/>
        <p:txBody>
          <a:bodyPr/>
          <a:p>
            <a:endParaRPr altLang="en-US" lang="zh-CN"/>
          </a:p>
        </p:txBody>
      </p:sp>
      <p:sp>
        <p:nvSpPr>
          <p:cNvPr id="1048771"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779" name="幻灯片图像占位符 1"/>
          <p:cNvSpPr>
            <a:spLocks noChangeAspect="1" noRot="1" noGrp="1"/>
          </p:cNvSpPr>
          <p:nvPr>
            <p:ph type="sldImg"/>
          </p:nvPr>
        </p:nvSpPr>
        <p:spPr/>
      </p:sp>
      <p:sp>
        <p:nvSpPr>
          <p:cNvPr id="1048780" name="备注占位符 2"/>
          <p:cNvSpPr>
            <a:spLocks noGrp="1"/>
          </p:cNvSpPr>
          <p:nvPr>
            <p:ph type="body" idx="1"/>
          </p:nvPr>
        </p:nvSpPr>
        <p:spPr/>
        <p:txBody>
          <a:bodyPr/>
          <a:p>
            <a:r>
              <a:rPr altLang="zh-CN" lang="zh-CN"/>
              <a:t>板式塔楼，景观价值最大化</a:t>
            </a:r>
            <a:endParaRPr altLang="zh-CN" lang="zh-CN"/>
          </a:p>
        </p:txBody>
      </p:sp>
      <p:sp>
        <p:nvSpPr>
          <p:cNvPr id="1048781"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786" name="幻灯片图像占位符 1"/>
          <p:cNvSpPr>
            <a:spLocks noChangeAspect="1" noRot="1" noGrp="1"/>
          </p:cNvSpPr>
          <p:nvPr>
            <p:ph type="sldImg"/>
          </p:nvPr>
        </p:nvSpPr>
        <p:spPr/>
      </p:sp>
      <p:sp>
        <p:nvSpPr>
          <p:cNvPr id="1048787" name="备注占位符 2"/>
          <p:cNvSpPr>
            <a:spLocks noGrp="1"/>
          </p:cNvSpPr>
          <p:nvPr>
            <p:ph type="body" idx="1"/>
          </p:nvPr>
        </p:nvSpPr>
        <p:spPr/>
        <p:txBody>
          <a:bodyPr/>
          <a:p>
            <a:endParaRPr altLang="en-US" lang="zh-CN"/>
          </a:p>
        </p:txBody>
      </p:sp>
      <p:sp>
        <p:nvSpPr>
          <p:cNvPr id="1048788"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06" name="幻灯片图像占位符 1"/>
          <p:cNvSpPr>
            <a:spLocks noChangeAspect="1" noRot="1" noGrp="1"/>
          </p:cNvSpPr>
          <p:nvPr>
            <p:ph type="sldImg"/>
          </p:nvPr>
        </p:nvSpPr>
        <p:spPr/>
      </p:sp>
      <p:sp>
        <p:nvSpPr>
          <p:cNvPr id="1048607" name="备注占位符 2"/>
          <p:cNvSpPr>
            <a:spLocks noGrp="1"/>
          </p:cNvSpPr>
          <p:nvPr>
            <p:ph type="body" idx="1"/>
          </p:nvPr>
        </p:nvSpPr>
        <p:spPr/>
        <p:txBody>
          <a:bodyPr/>
          <a:p>
            <a:endParaRPr altLang="en-US" lang="zh-CN"/>
          </a:p>
        </p:txBody>
      </p:sp>
      <p:sp>
        <p:nvSpPr>
          <p:cNvPr id="1048608" name="灯片编号占位符 3"/>
          <p:cNvSpPr>
            <a:spLocks noGrp="1"/>
          </p:cNvSpPr>
          <p:nvPr>
            <p:ph type="sldNum" sz="quarter" idx="10"/>
          </p:nvPr>
        </p:nvSpPr>
        <p:spPr/>
        <p:txBody>
          <a:bodyPr/>
          <a:p>
            <a:fld id="{7392B679-AE23-4750-8FB0-6513430B8953}" type="slidenum">
              <a:rPr altLang="en-US" lang="zh-CN" smtClean="0"/>
            </a:fld>
            <a:endParaRPr altLang="en-US" 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791" name="幻灯片图像占位符 1"/>
          <p:cNvSpPr>
            <a:spLocks noChangeAspect="1" noRot="1" noGrp="1"/>
          </p:cNvSpPr>
          <p:nvPr>
            <p:ph type="sldImg"/>
          </p:nvPr>
        </p:nvSpPr>
        <p:spPr/>
      </p:sp>
      <p:sp>
        <p:nvSpPr>
          <p:cNvPr id="1048792" name="备注占位符 2"/>
          <p:cNvSpPr>
            <a:spLocks noGrp="1"/>
          </p:cNvSpPr>
          <p:nvPr>
            <p:ph type="body" idx="1"/>
          </p:nvPr>
        </p:nvSpPr>
        <p:spPr/>
        <p:txBody>
          <a:bodyPr/>
          <a:p>
            <a:r>
              <a:rPr altLang="zh-CN" lang="zh-CN"/>
              <a:t>板式塔楼，景观价值最大化</a:t>
            </a:r>
            <a:endParaRPr altLang="zh-CN" lang="zh-CN"/>
          </a:p>
        </p:txBody>
      </p:sp>
      <p:sp>
        <p:nvSpPr>
          <p:cNvPr id="1048793"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800" name="幻灯片图像占位符 1"/>
          <p:cNvSpPr>
            <a:spLocks noChangeAspect="1" noRot="1" noGrp="1"/>
          </p:cNvSpPr>
          <p:nvPr>
            <p:ph type="sldImg"/>
          </p:nvPr>
        </p:nvSpPr>
        <p:spPr/>
      </p:sp>
      <p:sp>
        <p:nvSpPr>
          <p:cNvPr id="1048801" name="备注占位符 2"/>
          <p:cNvSpPr>
            <a:spLocks noGrp="1"/>
          </p:cNvSpPr>
          <p:nvPr>
            <p:ph type="body" idx="1"/>
          </p:nvPr>
        </p:nvSpPr>
        <p:spPr/>
        <p:txBody>
          <a:bodyPr/>
          <a:p>
            <a:endParaRPr altLang="en-US" lang="zh-CN"/>
          </a:p>
        </p:txBody>
      </p:sp>
      <p:sp>
        <p:nvSpPr>
          <p:cNvPr id="1048802"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30" name="幻灯片图像占位符 1"/>
          <p:cNvSpPr>
            <a:spLocks noChangeAspect="1" noRot="1" noGrp="1"/>
          </p:cNvSpPr>
          <p:nvPr>
            <p:ph type="sldImg"/>
          </p:nvPr>
        </p:nvSpPr>
        <p:spPr/>
      </p:sp>
      <p:sp>
        <p:nvSpPr>
          <p:cNvPr id="1048631" name="备注占位符 2"/>
          <p:cNvSpPr>
            <a:spLocks noGrp="1"/>
          </p:cNvSpPr>
          <p:nvPr>
            <p:ph type="body" idx="1"/>
          </p:nvPr>
        </p:nvSpPr>
        <p:spPr/>
        <p:txBody>
          <a:bodyPr/>
          <a:p>
            <a:endParaRPr altLang="en-US" lang="zh-CN"/>
          </a:p>
        </p:txBody>
      </p:sp>
      <p:sp>
        <p:nvSpPr>
          <p:cNvPr id="1048632"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40" name="幻灯片图像占位符 1"/>
          <p:cNvSpPr>
            <a:spLocks noChangeAspect="1" noRot="1" noGrp="1"/>
          </p:cNvSpPr>
          <p:nvPr>
            <p:ph type="sldImg"/>
          </p:nvPr>
        </p:nvSpPr>
        <p:spPr/>
      </p:sp>
      <p:sp>
        <p:nvSpPr>
          <p:cNvPr id="1048641" name="备注占位符 2"/>
          <p:cNvSpPr>
            <a:spLocks noGrp="1"/>
          </p:cNvSpPr>
          <p:nvPr>
            <p:ph type="body" idx="1"/>
          </p:nvPr>
        </p:nvSpPr>
        <p:spPr/>
        <p:txBody>
          <a:bodyPr/>
          <a:p>
            <a:endParaRPr altLang="en-US" lang="zh-CN"/>
          </a:p>
        </p:txBody>
      </p:sp>
      <p:sp>
        <p:nvSpPr>
          <p:cNvPr id="1048642"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50" name="幻灯片图像占位符 1"/>
          <p:cNvSpPr>
            <a:spLocks noChangeAspect="1" noRot="1" noGrp="1"/>
          </p:cNvSpPr>
          <p:nvPr>
            <p:ph type="sldImg"/>
          </p:nvPr>
        </p:nvSpPr>
        <p:spPr/>
      </p:sp>
      <p:sp>
        <p:nvSpPr>
          <p:cNvPr id="1048651" name="备注占位符 2"/>
          <p:cNvSpPr>
            <a:spLocks noGrp="1"/>
          </p:cNvSpPr>
          <p:nvPr>
            <p:ph type="body" idx="1"/>
          </p:nvPr>
        </p:nvSpPr>
        <p:spPr/>
        <p:txBody>
          <a:bodyPr/>
          <a:p>
            <a:endParaRPr altLang="en-US" lang="zh-CN"/>
          </a:p>
        </p:txBody>
      </p:sp>
      <p:sp>
        <p:nvSpPr>
          <p:cNvPr id="1048652"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sp>
        <p:nvSpPr>
          <p:cNvPr id="1048660" name="幻灯片图像占位符 1"/>
          <p:cNvSpPr>
            <a:spLocks noChangeAspect="1" noRot="1" noGrp="1"/>
          </p:cNvSpPr>
          <p:nvPr>
            <p:ph type="sldImg"/>
          </p:nvPr>
        </p:nvSpPr>
        <p:spPr/>
      </p:sp>
      <p:sp>
        <p:nvSpPr>
          <p:cNvPr id="1048661" name="备注占位符 2"/>
          <p:cNvSpPr>
            <a:spLocks noGrp="1"/>
          </p:cNvSpPr>
          <p:nvPr>
            <p:ph type="body" idx="1"/>
          </p:nvPr>
        </p:nvSpPr>
        <p:spPr/>
        <p:txBody>
          <a:bodyPr/>
          <a:p>
            <a:endParaRPr altLang="en-US" lang="zh-CN"/>
          </a:p>
        </p:txBody>
      </p:sp>
      <p:sp>
        <p:nvSpPr>
          <p:cNvPr id="1048662"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70" name="幻灯片图像占位符 1"/>
          <p:cNvSpPr>
            <a:spLocks noChangeAspect="1" noRot="1" noGrp="1"/>
          </p:cNvSpPr>
          <p:nvPr>
            <p:ph type="sldImg"/>
          </p:nvPr>
        </p:nvSpPr>
        <p:spPr/>
      </p:sp>
      <p:sp>
        <p:nvSpPr>
          <p:cNvPr id="1048671" name="备注占位符 2"/>
          <p:cNvSpPr>
            <a:spLocks noGrp="1"/>
          </p:cNvSpPr>
          <p:nvPr>
            <p:ph type="body" idx="1"/>
          </p:nvPr>
        </p:nvSpPr>
        <p:spPr/>
        <p:txBody>
          <a:bodyPr/>
          <a:p>
            <a:endParaRPr altLang="en-US" lang="zh-CN"/>
          </a:p>
        </p:txBody>
      </p:sp>
      <p:sp>
        <p:nvSpPr>
          <p:cNvPr id="1048672"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84" name="幻灯片图像占位符 1"/>
          <p:cNvSpPr>
            <a:spLocks noChangeAspect="1" noRot="1" noGrp="1"/>
          </p:cNvSpPr>
          <p:nvPr>
            <p:ph type="sldImg"/>
          </p:nvPr>
        </p:nvSpPr>
        <p:spPr/>
      </p:sp>
      <p:sp>
        <p:nvSpPr>
          <p:cNvPr id="1048685" name="备注占位符 2"/>
          <p:cNvSpPr>
            <a:spLocks noGrp="1"/>
          </p:cNvSpPr>
          <p:nvPr>
            <p:ph type="body" idx="1"/>
          </p:nvPr>
        </p:nvSpPr>
        <p:spPr/>
        <p:txBody>
          <a:bodyPr/>
          <a:p>
            <a:endParaRPr altLang="en-US" lang="zh-CN"/>
          </a:p>
        </p:txBody>
      </p:sp>
      <p:sp>
        <p:nvSpPr>
          <p:cNvPr id="1048686"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94" name="幻灯片图像占位符 1"/>
          <p:cNvSpPr>
            <a:spLocks noChangeAspect="1" noRot="1" noGrp="1"/>
          </p:cNvSpPr>
          <p:nvPr>
            <p:ph type="sldImg"/>
          </p:nvPr>
        </p:nvSpPr>
        <p:spPr/>
      </p:sp>
      <p:sp>
        <p:nvSpPr>
          <p:cNvPr id="1048695" name="备注占位符 2"/>
          <p:cNvSpPr>
            <a:spLocks noGrp="1"/>
          </p:cNvSpPr>
          <p:nvPr>
            <p:ph type="body" idx="1"/>
          </p:nvPr>
        </p:nvSpPr>
        <p:spPr/>
        <p:txBody>
          <a:bodyPr/>
          <a:p>
            <a:endParaRPr altLang="en-US" lang="zh-CN"/>
          </a:p>
        </p:txBody>
      </p:sp>
      <p:sp>
        <p:nvSpPr>
          <p:cNvPr id="1048696" name="灯片编号占位符 3"/>
          <p:cNvSpPr>
            <a:spLocks noGrp="1"/>
          </p:cNvSpPr>
          <p:nvPr>
            <p:ph type="sldNum" sz="quarter" idx="10"/>
          </p:nvPr>
        </p:nvSpPr>
        <p:spPr/>
        <p:txBody>
          <a:bodyPr/>
          <a:p>
            <a:fld id="{68907E2C-0585-477B-AC3F-9AEC279627DC}" type="slidenum">
              <a:rPr altLang="en-US" lang="zh-CN" smtClean="0"/>
            </a:fld>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32" name=""/>
        <p:cNvGrpSpPr/>
        <p:nvPr/>
      </p:nvGrpSpPr>
      <p:grpSpPr>
        <a:xfrm>
          <a:off x="0" y="0"/>
          <a:ext cx="0" cy="0"/>
          <a:chOff x="0" y="0"/>
          <a:chExt cx="0" cy="0"/>
        </a:xfrm>
      </p:grpSpPr>
      <p:sp>
        <p:nvSpPr>
          <p:cNvPr id="1048772"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8773"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774" name="日期占位符 3"/>
          <p:cNvSpPr>
            <a:spLocks noGrp="1"/>
          </p:cNvSpPr>
          <p:nvPr>
            <p:ph type="dt" sz="half" idx="10"/>
          </p:nvPr>
        </p:nvSpPr>
        <p:spPr/>
        <p:txBody>
          <a:bodyPr/>
          <a:p>
            <a:endParaRPr altLang="en-US" lang="zh-CN"/>
          </a:p>
        </p:txBody>
      </p:sp>
      <p:sp>
        <p:nvSpPr>
          <p:cNvPr id="1048775" name="页脚占位符 4"/>
          <p:cNvSpPr>
            <a:spLocks noGrp="1"/>
          </p:cNvSpPr>
          <p:nvPr>
            <p:ph type="ftr" sz="quarter" idx="11"/>
          </p:nvPr>
        </p:nvSpPr>
        <p:spPr/>
        <p:txBody>
          <a:bodyPr/>
          <a:p>
            <a:endParaRPr altLang="en-US" lang="zh-CN"/>
          </a:p>
        </p:txBody>
      </p:sp>
      <p:sp>
        <p:nvSpPr>
          <p:cNvPr id="1048776" name="灯片编号占位符 5"/>
          <p:cNvSpPr>
            <a:spLocks noGrp="1"/>
          </p:cNvSpPr>
          <p:nvPr>
            <p:ph type="sldNum" sz="quarter" idx="12"/>
          </p:nvPr>
        </p:nvSpPr>
        <p:spPr/>
        <p:txBody>
          <a:bodyPr/>
          <a:p>
            <a:fld id="{E0596BC5-39E9-41F1-BBD9-DF4DEBACD03C}" type="slidenum">
              <a:rPr altLang="en-US" lang="zh-CN" smtClean="0"/>
            </a:fld>
            <a:endParaRPr altLang="en-US" 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173" name=""/>
        <p:cNvGrpSpPr/>
        <p:nvPr/>
      </p:nvGrpSpPr>
      <p:grpSpPr>
        <a:xfrm>
          <a:off x="0" y="0"/>
          <a:ext cx="0" cy="0"/>
          <a:chOff x="0" y="0"/>
          <a:chExt cx="0" cy="0"/>
        </a:xfrm>
      </p:grpSpPr>
      <p:sp>
        <p:nvSpPr>
          <p:cNvPr id="1048880" name="标题 1"/>
          <p:cNvSpPr>
            <a:spLocks noGrp="1"/>
          </p:cNvSpPr>
          <p:nvPr>
            <p:ph type="title"/>
          </p:nvPr>
        </p:nvSpPr>
        <p:spPr/>
        <p:txBody>
          <a:bodyPr/>
          <a:p>
            <a:r>
              <a:rPr altLang="en-US" lang="zh-CN" smtClean="0"/>
              <a:t>单击此处编辑母版标题样式</a:t>
            </a:r>
            <a:endParaRPr altLang="en-US" lang="zh-CN"/>
          </a:p>
        </p:txBody>
      </p:sp>
      <p:sp>
        <p:nvSpPr>
          <p:cNvPr id="1048881" name="竖排文字占位符 2"/>
          <p:cNvSpPr>
            <a:spLocks noGrp="1"/>
          </p:cNvSpPr>
          <p:nvPr>
            <p:ph type="body" orient="vert" idx="1"/>
          </p:nvPr>
        </p:nvSpPr>
        <p:spPr/>
        <p:txBody>
          <a:bodyPr vert="eaVert"/>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82" name="日期占位符 3"/>
          <p:cNvSpPr>
            <a:spLocks noGrp="1"/>
          </p:cNvSpPr>
          <p:nvPr>
            <p:ph type="dt" sz="half" idx="10"/>
          </p:nvPr>
        </p:nvSpPr>
        <p:spPr/>
        <p:txBody>
          <a:bodyPr/>
          <a:p>
            <a:endParaRPr altLang="en-US" lang="zh-CN"/>
          </a:p>
        </p:txBody>
      </p:sp>
      <p:sp>
        <p:nvSpPr>
          <p:cNvPr id="1048883" name="页脚占位符 4"/>
          <p:cNvSpPr>
            <a:spLocks noGrp="1"/>
          </p:cNvSpPr>
          <p:nvPr>
            <p:ph type="ftr" sz="quarter" idx="11"/>
          </p:nvPr>
        </p:nvSpPr>
        <p:spPr/>
        <p:txBody>
          <a:bodyPr/>
          <a:p>
            <a:endParaRPr altLang="en-US" lang="zh-CN"/>
          </a:p>
        </p:txBody>
      </p:sp>
      <p:sp>
        <p:nvSpPr>
          <p:cNvPr id="1048884" name="灯片编号占位符 5"/>
          <p:cNvSpPr>
            <a:spLocks noGrp="1"/>
          </p:cNvSpPr>
          <p:nvPr>
            <p:ph type="sldNum" sz="quarter" idx="12"/>
          </p:nvPr>
        </p:nvSpPr>
        <p:spPr/>
        <p:txBody>
          <a:bodyPr/>
          <a:p>
            <a:fld id="{E0596BC5-39E9-41F1-BBD9-DF4DEBACD03C}" type="slidenum">
              <a:rPr altLang="en-US" lang="zh-CN" smtClean="0"/>
            </a:fld>
            <a:endParaRPr altLang="en-US" lang="zh-C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垂直排列标题与 文本">
    <p:spTree>
      <p:nvGrpSpPr>
        <p:cNvPr id="147" name=""/>
        <p:cNvGrpSpPr/>
        <p:nvPr/>
      </p:nvGrpSpPr>
      <p:grpSpPr>
        <a:xfrm>
          <a:off x="0" y="0"/>
          <a:ext cx="0" cy="0"/>
          <a:chOff x="0" y="0"/>
          <a:chExt cx="0" cy="0"/>
        </a:xfrm>
      </p:grpSpPr>
      <p:sp>
        <p:nvSpPr>
          <p:cNvPr id="1048807" name="竖排标题 1"/>
          <p:cNvSpPr>
            <a:spLocks noGrp="1"/>
          </p:cNvSpPr>
          <p:nvPr>
            <p:ph type="title" orient="vert"/>
          </p:nvPr>
        </p:nvSpPr>
        <p:spPr>
          <a:xfrm>
            <a:off x="8724900" y="365125"/>
            <a:ext cx="2628900" cy="5811838"/>
          </a:xfrm>
        </p:spPr>
        <p:txBody>
          <a:bodyPr vert="eaVert"/>
          <a:p>
            <a:r>
              <a:rPr altLang="en-US" lang="zh-CN" smtClean="0"/>
              <a:t>单击此处编辑母版标题样式</a:t>
            </a:r>
            <a:endParaRPr altLang="en-US" lang="zh-CN"/>
          </a:p>
        </p:txBody>
      </p:sp>
      <p:sp>
        <p:nvSpPr>
          <p:cNvPr id="1048808" name="竖排文字占位符 2"/>
          <p:cNvSpPr>
            <a:spLocks noGrp="1"/>
          </p:cNvSpPr>
          <p:nvPr>
            <p:ph type="body" orient="vert" idx="1"/>
          </p:nvPr>
        </p:nvSpPr>
        <p:spPr>
          <a:xfrm>
            <a:off x="838200" y="365125"/>
            <a:ext cx="7734300" cy="5811838"/>
          </a:xfrm>
        </p:spPr>
        <p:txBody>
          <a:bodyPr vert="eaVert"/>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09" name="日期占位符 3"/>
          <p:cNvSpPr>
            <a:spLocks noGrp="1"/>
          </p:cNvSpPr>
          <p:nvPr>
            <p:ph type="dt" sz="half" idx="10"/>
          </p:nvPr>
        </p:nvSpPr>
        <p:spPr/>
        <p:txBody>
          <a:bodyPr/>
          <a:p>
            <a:endParaRPr altLang="en-US" lang="zh-CN"/>
          </a:p>
        </p:txBody>
      </p:sp>
      <p:sp>
        <p:nvSpPr>
          <p:cNvPr id="1048810" name="页脚占位符 4"/>
          <p:cNvSpPr>
            <a:spLocks noGrp="1"/>
          </p:cNvSpPr>
          <p:nvPr>
            <p:ph type="ftr" sz="quarter" idx="11"/>
          </p:nvPr>
        </p:nvSpPr>
        <p:spPr/>
        <p:txBody>
          <a:bodyPr/>
          <a:p>
            <a:endParaRPr altLang="en-US" lang="zh-CN"/>
          </a:p>
        </p:txBody>
      </p:sp>
      <p:sp>
        <p:nvSpPr>
          <p:cNvPr id="1048811" name="灯片编号占位符 5"/>
          <p:cNvSpPr>
            <a:spLocks noGrp="1"/>
          </p:cNvSpPr>
          <p:nvPr>
            <p:ph type="sldNum" sz="quarter" idx="12"/>
          </p:nvPr>
        </p:nvSpPr>
        <p:spPr/>
        <p:txBody>
          <a:bodyPr/>
          <a:p>
            <a:fld id="{E0596BC5-39E9-41F1-BBD9-DF4DEBACD03C}" type="slidenum">
              <a:rPr altLang="en-US" lang="zh-CN" smtClean="0"/>
            </a:fld>
            <a:endParaRPr altLang="en-US" lang="zh-CN"/>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57" name=""/>
        <p:cNvGrpSpPr/>
        <p:nvPr/>
      </p:nvGrpSpPr>
      <p:grpSpPr>
        <a:xfrm>
          <a:off x="0" y="0"/>
          <a:ext cx="0" cy="0"/>
          <a:chOff x="0" y="0"/>
          <a:chExt cx="0" cy="0"/>
        </a:xfrm>
      </p:grpSpPr>
    </p:spTree>
  </p:cSld>
  <p:clrMapOvr>
    <a:masterClrMapping/>
  </p:clrMapOvr>
  <p:transition spd="slow"/>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38" name=""/>
        <p:cNvGrpSpPr/>
        <p:nvPr/>
      </p:nvGrpSpPr>
      <p:grpSpPr>
        <a:xfrm>
          <a:off x="0" y="0"/>
          <a:ext cx="0" cy="0"/>
          <a:chOff x="0" y="0"/>
          <a:chExt cx="0" cy="0"/>
        </a:xfrm>
      </p:grpSpPr>
      <p:sp>
        <p:nvSpPr>
          <p:cNvPr id="1048581" name="Date Placeholder 1"/>
          <p:cNvSpPr>
            <a:spLocks noGrp="1"/>
          </p:cNvSpPr>
          <p:nvPr>
            <p:ph type="dt" sz="half" idx="10"/>
          </p:nvPr>
        </p:nvSpPr>
        <p:spPr>
          <a:xfrm>
            <a:off x="838200" y="6356351"/>
            <a:ext cx="2743200" cy="365125"/>
          </a:xfrm>
          <a:prstGeom prst="rect"/>
        </p:spPr>
        <p:txBody>
          <a:bodyPr/>
          <a:p>
            <a:pPr defTabSz="913765"/>
            <a:endParaRPr altLang="en-US" lang="zh-CN">
              <a:solidFill>
                <a:prstClr val="black">
                  <a:tint val="75000"/>
                </a:prstClr>
              </a:solidFill>
              <a:latin typeface="Calibri" panose="020F0502020204030204"/>
              <a:ea typeface="等线" panose="02010600030101010101" pitchFamily="2" charset="-122"/>
            </a:endParaRPr>
          </a:p>
        </p:txBody>
      </p:sp>
      <p:sp>
        <p:nvSpPr>
          <p:cNvPr id="1048582" name="Footer Placeholder 2"/>
          <p:cNvSpPr>
            <a:spLocks noGrp="1"/>
          </p:cNvSpPr>
          <p:nvPr>
            <p:ph type="ftr" sz="quarter" idx="11"/>
          </p:nvPr>
        </p:nvSpPr>
        <p:spPr>
          <a:xfrm>
            <a:off x="4038600" y="6356351"/>
            <a:ext cx="4114800" cy="365125"/>
          </a:xfrm>
          <a:prstGeom prst="rect"/>
        </p:spPr>
        <p:txBody>
          <a:bodyPr/>
          <a:p>
            <a:pPr defTabSz="913765"/>
            <a:endParaRPr altLang="en-US" lang="zh-CN">
              <a:solidFill>
                <a:prstClr val="black">
                  <a:tint val="75000"/>
                </a:prstClr>
              </a:solidFill>
              <a:latin typeface="Calibri" panose="020F0502020204030204"/>
              <a:ea typeface="等线" panose="02010600030101010101" pitchFamily="2" charset="-122"/>
            </a:endParaRPr>
          </a:p>
        </p:txBody>
      </p:sp>
      <p:sp>
        <p:nvSpPr>
          <p:cNvPr id="1048583" name="Slide Number Placeholder 3"/>
          <p:cNvSpPr>
            <a:spLocks noGrp="1"/>
          </p:cNvSpPr>
          <p:nvPr>
            <p:ph type="sldNum" sz="quarter" idx="12"/>
          </p:nvPr>
        </p:nvSpPr>
        <p:spPr>
          <a:xfrm>
            <a:off x="8610600" y="6356351"/>
            <a:ext cx="2743200" cy="365125"/>
          </a:xfrm>
          <a:prstGeom prst="rect"/>
        </p:spPr>
        <p:txBody>
          <a:bodyPr/>
          <a:p>
            <a:pPr defTabSz="913765"/>
            <a:fld id="{7BFAD5A2-A9B7-4689-8044-8AF5D52A28E6}" type="slidenum">
              <a:rPr altLang="en-US" lang="zh-CN" smtClean="0">
                <a:solidFill>
                  <a:prstClr val="black">
                    <a:tint val="75000"/>
                  </a:prstClr>
                </a:solidFill>
                <a:latin typeface="Calibri" panose="020F0502020204030204"/>
                <a:ea typeface="等线" panose="02010600030101010101" pitchFamily="2" charset="-122"/>
              </a:rPr>
            </a:fld>
            <a:endParaRPr altLang="en-US" lang="zh-CN">
              <a:solidFill>
                <a:prstClr val="black">
                  <a:tint val="75000"/>
                </a:prstClr>
              </a:solidFill>
              <a:latin typeface="Calibri" panose="020F0502020204030204"/>
              <a:ea typeface="等线" panose="02010600030101010101" pitchFamily="2" charset="-122"/>
            </a:endParaRPr>
          </a:p>
        </p:txBody>
      </p:sp>
    </p:spTree>
  </p:cSld>
  <p:clrMapOvr>
    <a:masterClrMapping/>
  </p:clrMapOvr>
  <p:transition spd="slow"/>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75" name=""/>
        <p:cNvGrpSpPr/>
        <p:nvPr/>
      </p:nvGrpSpPr>
      <p:grpSpPr>
        <a:xfrm>
          <a:off x="0" y="0"/>
          <a:ext cx="0" cy="0"/>
          <a:chOff x="0" y="0"/>
          <a:chExt cx="0" cy="0"/>
        </a:xfrm>
      </p:grpSpPr>
      <p:cxnSp>
        <p:nvCxnSpPr>
          <p:cNvPr id="3145740"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76" name="Group 7"/>
          <p:cNvGrpSpPr/>
          <p:nvPr userDrawn="1"/>
        </p:nvGrpSpPr>
        <p:grpSpPr bwMode="auto">
          <a:xfrm>
            <a:off x="431371" y="390527"/>
            <a:ext cx="520496" cy="274639"/>
            <a:chOff x="0" y="0"/>
            <a:chExt cx="1041399" cy="549275"/>
          </a:xfrm>
        </p:grpSpPr>
        <p:sp>
          <p:nvSpPr>
            <p:cNvPr id="1048891"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92"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93"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94"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76"/>
                                        </p:tgtEl>
                                        <p:attrNameLst>
                                          <p:attrName>style.visibility</p:attrName>
                                        </p:attrNameLst>
                                      </p:cBhvr>
                                      <p:to>
                                        <p:strVal val="visible"/>
                                      </p:to>
                                    </p:set>
                                    <p:anim calcmode="lin" valueType="num">
                                      <p:cBhvr additive="base">
                                        <p:cTn dur="500" fill="hold" id="7"/>
                                        <p:tgtEl>
                                          <p:spTgt spid="176"/>
                                        </p:tgtEl>
                                        <p:attrNameLst>
                                          <p:attrName>ppt_x</p:attrName>
                                        </p:attrNameLst>
                                      </p:cBhvr>
                                      <p:tavLst>
                                        <p:tav tm="0">
                                          <p:val>
                                            <p:strVal val="0-#ppt_w/2"/>
                                          </p:val>
                                        </p:tav>
                                        <p:tav tm="100000">
                                          <p:val>
                                            <p:strVal val="#ppt_x"/>
                                          </p:val>
                                        </p:tav>
                                      </p:tavLst>
                                    </p:anim>
                                    <p:anim calcmode="lin" valueType="num">
                                      <p:cBhvr additive="base">
                                        <p:cTn dur="500" fill="hold" id="8"/>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49" name=""/>
        <p:cNvGrpSpPr/>
        <p:nvPr/>
      </p:nvGrpSpPr>
      <p:grpSpPr>
        <a:xfrm>
          <a:off x="0" y="0"/>
          <a:ext cx="0" cy="0"/>
          <a:chOff x="0" y="0"/>
          <a:chExt cx="0" cy="0"/>
        </a:xfrm>
      </p:grpSpPr>
      <p:cxnSp>
        <p:nvCxnSpPr>
          <p:cNvPr id="3145730"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0" name="Group 7"/>
          <p:cNvGrpSpPr/>
          <p:nvPr userDrawn="1"/>
        </p:nvGrpSpPr>
        <p:grpSpPr bwMode="auto">
          <a:xfrm>
            <a:off x="431371" y="390527"/>
            <a:ext cx="520496" cy="274639"/>
            <a:chOff x="0" y="0"/>
            <a:chExt cx="1041399" cy="549275"/>
          </a:xfrm>
        </p:grpSpPr>
        <p:sp>
          <p:nvSpPr>
            <p:cNvPr id="104881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1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2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21"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50"/>
                                        </p:tgtEl>
                                        <p:attrNameLst>
                                          <p:attrName>style.visibility</p:attrName>
                                        </p:attrNameLst>
                                      </p:cBhvr>
                                      <p:to>
                                        <p:strVal val="visible"/>
                                      </p:to>
                                    </p:set>
                                    <p:anim calcmode="lin" valueType="num">
                                      <p:cBhvr additive="base">
                                        <p:cTn dur="500" fill="hold" id="7"/>
                                        <p:tgtEl>
                                          <p:spTgt spid="150"/>
                                        </p:tgtEl>
                                        <p:attrNameLst>
                                          <p:attrName>ppt_x</p:attrName>
                                        </p:attrNameLst>
                                      </p:cBhvr>
                                      <p:tavLst>
                                        <p:tav tm="0">
                                          <p:val>
                                            <p:strVal val="0-#ppt_w/2"/>
                                          </p:val>
                                        </p:tav>
                                        <p:tav tm="100000">
                                          <p:val>
                                            <p:strVal val="#ppt_x"/>
                                          </p:val>
                                        </p:tav>
                                      </p:tavLst>
                                    </p:anim>
                                    <p:anim calcmode="lin" valueType="num">
                                      <p:cBhvr additive="base">
                                        <p:cTn dur="500" fill="hold" id="8"/>
                                        <p:tgtEl>
                                          <p:spTgt spid="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57" name=""/>
        <p:cNvGrpSpPr/>
        <p:nvPr/>
      </p:nvGrpSpPr>
      <p:grpSpPr>
        <a:xfrm>
          <a:off x="0" y="0"/>
          <a:ext cx="0" cy="0"/>
          <a:chOff x="0" y="0"/>
          <a:chExt cx="0" cy="0"/>
        </a:xfrm>
      </p:grpSpPr>
      <p:cxnSp>
        <p:nvCxnSpPr>
          <p:cNvPr id="3145733"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8" name="Group 7"/>
          <p:cNvGrpSpPr/>
          <p:nvPr userDrawn="1"/>
        </p:nvGrpSpPr>
        <p:grpSpPr bwMode="auto">
          <a:xfrm>
            <a:off x="431371" y="390527"/>
            <a:ext cx="520496" cy="274639"/>
            <a:chOff x="0" y="0"/>
            <a:chExt cx="1041399" cy="549275"/>
          </a:xfrm>
        </p:grpSpPr>
        <p:sp>
          <p:nvSpPr>
            <p:cNvPr id="1048840"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41"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42"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43"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58"/>
                                        </p:tgtEl>
                                        <p:attrNameLst>
                                          <p:attrName>style.visibility</p:attrName>
                                        </p:attrNameLst>
                                      </p:cBhvr>
                                      <p:to>
                                        <p:strVal val="visible"/>
                                      </p:to>
                                    </p:set>
                                    <p:anim calcmode="lin" valueType="num">
                                      <p:cBhvr additive="base">
                                        <p:cTn dur="500" fill="hold" id="7"/>
                                        <p:tgtEl>
                                          <p:spTgt spid="158"/>
                                        </p:tgtEl>
                                        <p:attrNameLst>
                                          <p:attrName>ppt_x</p:attrName>
                                        </p:attrNameLst>
                                      </p:cBhvr>
                                      <p:tavLst>
                                        <p:tav tm="0">
                                          <p:val>
                                            <p:strVal val="0-#ppt_w/2"/>
                                          </p:val>
                                        </p:tav>
                                        <p:tav tm="100000">
                                          <p:val>
                                            <p:strVal val="#ppt_x"/>
                                          </p:val>
                                        </p:tav>
                                      </p:tavLst>
                                    </p:anim>
                                    <p:anim calcmode="lin" valueType="num">
                                      <p:cBhvr additive="base">
                                        <p:cTn dur="500" fill="hold" id="8"/>
                                        <p:tgtEl>
                                          <p:spTgt spid="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69" name=""/>
        <p:cNvGrpSpPr/>
        <p:nvPr/>
      </p:nvGrpSpPr>
      <p:grpSpPr>
        <a:xfrm>
          <a:off x="0" y="0"/>
          <a:ext cx="0" cy="0"/>
          <a:chOff x="0" y="0"/>
          <a:chExt cx="0" cy="0"/>
        </a:xfrm>
      </p:grpSpPr>
      <p:cxnSp>
        <p:nvCxnSpPr>
          <p:cNvPr id="3145738"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70" name="Group 7"/>
          <p:cNvGrpSpPr/>
          <p:nvPr userDrawn="1"/>
        </p:nvGrpSpPr>
        <p:grpSpPr bwMode="auto">
          <a:xfrm>
            <a:off x="431371" y="390527"/>
            <a:ext cx="520496" cy="274639"/>
            <a:chOff x="0" y="0"/>
            <a:chExt cx="1041399" cy="549275"/>
          </a:xfrm>
        </p:grpSpPr>
        <p:sp>
          <p:nvSpPr>
            <p:cNvPr id="104887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73"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74"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75"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70"/>
                                        </p:tgtEl>
                                        <p:attrNameLst>
                                          <p:attrName>style.visibility</p:attrName>
                                        </p:attrNameLst>
                                      </p:cBhvr>
                                      <p:to>
                                        <p:strVal val="visible"/>
                                      </p:to>
                                    </p:set>
                                    <p:anim calcmode="lin" valueType="num">
                                      <p:cBhvr additive="base">
                                        <p:cTn dur="500" fill="hold" id="7"/>
                                        <p:tgtEl>
                                          <p:spTgt spid="170"/>
                                        </p:tgtEl>
                                        <p:attrNameLst>
                                          <p:attrName>ppt_x</p:attrName>
                                        </p:attrNameLst>
                                      </p:cBhvr>
                                      <p:tavLst>
                                        <p:tav tm="0">
                                          <p:val>
                                            <p:strVal val="0-#ppt_w/2"/>
                                          </p:val>
                                        </p:tav>
                                        <p:tav tm="100000">
                                          <p:val>
                                            <p:strVal val="#ppt_x"/>
                                          </p:val>
                                        </p:tav>
                                      </p:tavLst>
                                    </p:anim>
                                    <p:anim calcmode="lin" valueType="num">
                                      <p:cBhvr additive="base">
                                        <p:cTn dur="500" fill="hold" id="8"/>
                                        <p:tgtEl>
                                          <p:spTgt spid="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59" name=""/>
        <p:cNvGrpSpPr/>
        <p:nvPr/>
      </p:nvGrpSpPr>
      <p:grpSpPr>
        <a:xfrm>
          <a:off x="0" y="0"/>
          <a:ext cx="0" cy="0"/>
          <a:chOff x="0" y="0"/>
          <a:chExt cx="0" cy="0"/>
        </a:xfrm>
      </p:grpSpPr>
      <p:cxnSp>
        <p:nvCxnSpPr>
          <p:cNvPr id="3145734"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60" name="Group 7"/>
          <p:cNvGrpSpPr/>
          <p:nvPr userDrawn="1"/>
        </p:nvGrpSpPr>
        <p:grpSpPr bwMode="auto">
          <a:xfrm>
            <a:off x="431371" y="390527"/>
            <a:ext cx="520496" cy="274639"/>
            <a:chOff x="0" y="0"/>
            <a:chExt cx="1041399" cy="549275"/>
          </a:xfrm>
        </p:grpSpPr>
        <p:sp>
          <p:nvSpPr>
            <p:cNvPr id="1048844"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45"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46"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47"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60"/>
                                        </p:tgtEl>
                                        <p:attrNameLst>
                                          <p:attrName>style.visibility</p:attrName>
                                        </p:attrNameLst>
                                      </p:cBhvr>
                                      <p:to>
                                        <p:strVal val="visible"/>
                                      </p:to>
                                    </p:set>
                                    <p:anim calcmode="lin" valueType="num">
                                      <p:cBhvr additive="base">
                                        <p:cTn dur="500" fill="hold" id="7"/>
                                        <p:tgtEl>
                                          <p:spTgt spid="160"/>
                                        </p:tgtEl>
                                        <p:attrNameLst>
                                          <p:attrName>ppt_x</p:attrName>
                                        </p:attrNameLst>
                                      </p:cBhvr>
                                      <p:tavLst>
                                        <p:tav tm="0">
                                          <p:val>
                                            <p:strVal val="0-#ppt_w/2"/>
                                          </p:val>
                                        </p:tav>
                                        <p:tav tm="100000">
                                          <p:val>
                                            <p:strVal val="#ppt_x"/>
                                          </p:val>
                                        </p:tav>
                                      </p:tavLst>
                                    </p:anim>
                                    <p:anim calcmode="lin" valueType="num">
                                      <p:cBhvr additive="base">
                                        <p:cTn dur="500" fill="hold" id="8"/>
                                        <p:tgtEl>
                                          <p:spTgt spid="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67" name=""/>
        <p:cNvGrpSpPr/>
        <p:nvPr/>
      </p:nvGrpSpPr>
      <p:grpSpPr>
        <a:xfrm>
          <a:off x="0" y="0"/>
          <a:ext cx="0" cy="0"/>
          <a:chOff x="0" y="0"/>
          <a:chExt cx="0" cy="0"/>
        </a:xfrm>
      </p:grpSpPr>
      <p:cxnSp>
        <p:nvCxnSpPr>
          <p:cNvPr id="3145737"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68" name="Group 7"/>
          <p:cNvGrpSpPr/>
          <p:nvPr userDrawn="1"/>
        </p:nvGrpSpPr>
        <p:grpSpPr bwMode="auto">
          <a:xfrm>
            <a:off x="431371" y="390527"/>
            <a:ext cx="520496" cy="274639"/>
            <a:chOff x="0" y="0"/>
            <a:chExt cx="1041399" cy="549275"/>
          </a:xfrm>
        </p:grpSpPr>
        <p:sp>
          <p:nvSpPr>
            <p:cNvPr id="1048868"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69"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70"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71"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68"/>
                                        </p:tgtEl>
                                        <p:attrNameLst>
                                          <p:attrName>style.visibility</p:attrName>
                                        </p:attrNameLst>
                                      </p:cBhvr>
                                      <p:to>
                                        <p:strVal val="visible"/>
                                      </p:to>
                                    </p:set>
                                    <p:anim calcmode="lin" valueType="num">
                                      <p:cBhvr additive="base">
                                        <p:cTn dur="500" fill="hold" id="7"/>
                                        <p:tgtEl>
                                          <p:spTgt spid="168"/>
                                        </p:tgtEl>
                                        <p:attrNameLst>
                                          <p:attrName>ppt_x</p:attrName>
                                        </p:attrNameLst>
                                      </p:cBhvr>
                                      <p:tavLst>
                                        <p:tav tm="0">
                                          <p:val>
                                            <p:strVal val="0-#ppt_w/2"/>
                                          </p:val>
                                        </p:tav>
                                        <p:tav tm="100000">
                                          <p:val>
                                            <p:strVal val="#ppt_x"/>
                                          </p:val>
                                        </p:tav>
                                      </p:tavLst>
                                    </p:anim>
                                    <p:anim calcmode="lin" valueType="num">
                                      <p:cBhvr additive="base">
                                        <p:cTn dur="500" fill="hold" id="8"/>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54" name=""/>
        <p:cNvGrpSpPr/>
        <p:nvPr/>
      </p:nvGrpSpPr>
      <p:grpSpPr>
        <a:xfrm>
          <a:off x="0" y="0"/>
          <a:ext cx="0" cy="0"/>
          <a:chOff x="0" y="0"/>
          <a:chExt cx="0" cy="0"/>
        </a:xfrm>
      </p:grpSpPr>
      <p:sp>
        <p:nvSpPr>
          <p:cNvPr id="1048831" name="标题 1"/>
          <p:cNvSpPr>
            <a:spLocks noGrp="1"/>
          </p:cNvSpPr>
          <p:nvPr>
            <p:ph type="title"/>
          </p:nvPr>
        </p:nvSpPr>
        <p:spPr/>
        <p:txBody>
          <a:bodyPr/>
          <a:p>
            <a:r>
              <a:rPr altLang="en-US" lang="zh-CN" smtClean="0"/>
              <a:t>单击此处编辑母版标题样式</a:t>
            </a:r>
            <a:endParaRPr altLang="en-US" lang="zh-CN"/>
          </a:p>
        </p:txBody>
      </p:sp>
      <p:sp>
        <p:nvSpPr>
          <p:cNvPr id="1048832" name="内容占位符 2"/>
          <p:cNvSpPr>
            <a:spLocks noGrp="1"/>
          </p:cNvSpPr>
          <p:nvPr>
            <p:ph idx="1"/>
          </p:nvPr>
        </p:nvSpPr>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33" name="日期占位符 3"/>
          <p:cNvSpPr>
            <a:spLocks noGrp="1"/>
          </p:cNvSpPr>
          <p:nvPr>
            <p:ph type="dt" sz="half" idx="10"/>
          </p:nvPr>
        </p:nvSpPr>
        <p:spPr/>
        <p:txBody>
          <a:bodyPr/>
          <a:p>
            <a:endParaRPr altLang="en-US" lang="zh-CN"/>
          </a:p>
        </p:txBody>
      </p:sp>
      <p:sp>
        <p:nvSpPr>
          <p:cNvPr id="1048834" name="页脚占位符 4"/>
          <p:cNvSpPr>
            <a:spLocks noGrp="1"/>
          </p:cNvSpPr>
          <p:nvPr>
            <p:ph type="ftr" sz="quarter" idx="11"/>
          </p:nvPr>
        </p:nvSpPr>
        <p:spPr/>
        <p:txBody>
          <a:bodyPr/>
          <a:p>
            <a:endParaRPr altLang="en-US" lang="zh-CN"/>
          </a:p>
        </p:txBody>
      </p:sp>
      <p:sp>
        <p:nvSpPr>
          <p:cNvPr id="1048835" name="灯片编号占位符 5"/>
          <p:cNvSpPr>
            <a:spLocks noGrp="1"/>
          </p:cNvSpPr>
          <p:nvPr>
            <p:ph type="sldNum" sz="quarter" idx="12"/>
          </p:nvPr>
        </p:nvSpPr>
        <p:spPr/>
        <p:txBody>
          <a:bodyPr/>
          <a:p>
            <a:fld id="{E0596BC5-39E9-41F1-BBD9-DF4DEBACD03C}" type="slidenum">
              <a:rPr altLang="en-US" lang="zh-CN" smtClean="0"/>
            </a:fld>
            <a:endParaRPr altLang="en-US" lang="zh-CN"/>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55" name=""/>
        <p:cNvGrpSpPr/>
        <p:nvPr/>
      </p:nvGrpSpPr>
      <p:grpSpPr>
        <a:xfrm>
          <a:off x="0" y="0"/>
          <a:ext cx="0" cy="0"/>
          <a:chOff x="0" y="0"/>
          <a:chExt cx="0" cy="0"/>
        </a:xfrm>
      </p:grpSpPr>
      <p:cxnSp>
        <p:nvCxnSpPr>
          <p:cNvPr id="3145732"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6" name="Group 7"/>
          <p:cNvGrpSpPr/>
          <p:nvPr userDrawn="1"/>
        </p:nvGrpSpPr>
        <p:grpSpPr bwMode="auto">
          <a:xfrm>
            <a:off x="431371" y="390527"/>
            <a:ext cx="520496" cy="274639"/>
            <a:chOff x="0" y="0"/>
            <a:chExt cx="1041399" cy="549275"/>
          </a:xfrm>
        </p:grpSpPr>
        <p:sp>
          <p:nvSpPr>
            <p:cNvPr id="104883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3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3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39"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56"/>
                                        </p:tgtEl>
                                        <p:attrNameLst>
                                          <p:attrName>style.visibility</p:attrName>
                                        </p:attrNameLst>
                                      </p:cBhvr>
                                      <p:to>
                                        <p:strVal val="visible"/>
                                      </p:to>
                                    </p:set>
                                    <p:anim calcmode="lin" valueType="num">
                                      <p:cBhvr additive="base">
                                        <p:cTn dur="500" fill="hold" id="7"/>
                                        <p:tgtEl>
                                          <p:spTgt spid="156"/>
                                        </p:tgtEl>
                                        <p:attrNameLst>
                                          <p:attrName>ppt_x</p:attrName>
                                        </p:attrNameLst>
                                      </p:cBhvr>
                                      <p:tavLst>
                                        <p:tav tm="0">
                                          <p:val>
                                            <p:strVal val="0-#ppt_w/2"/>
                                          </p:val>
                                        </p:tav>
                                        <p:tav tm="100000">
                                          <p:val>
                                            <p:strVal val="#ppt_x"/>
                                          </p:val>
                                        </p:tav>
                                      </p:tavLst>
                                    </p:anim>
                                    <p:anim calcmode="lin" valueType="num">
                                      <p:cBhvr additive="base">
                                        <p:cTn dur="500" fill="hold" id="8"/>
                                        <p:tgtEl>
                                          <p:spTgt spid="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62" name=""/>
        <p:cNvGrpSpPr/>
        <p:nvPr/>
      </p:nvGrpSpPr>
      <p:grpSpPr>
        <a:xfrm>
          <a:off x="0" y="0"/>
          <a:ext cx="0" cy="0"/>
          <a:chOff x="0" y="0"/>
          <a:chExt cx="0" cy="0"/>
        </a:xfrm>
      </p:grpSpPr>
      <p:cxnSp>
        <p:nvCxnSpPr>
          <p:cNvPr id="3145735"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63" name="Group 7"/>
          <p:cNvGrpSpPr/>
          <p:nvPr userDrawn="1"/>
        </p:nvGrpSpPr>
        <p:grpSpPr bwMode="auto">
          <a:xfrm>
            <a:off x="431371" y="390527"/>
            <a:ext cx="520496" cy="274639"/>
            <a:chOff x="0" y="0"/>
            <a:chExt cx="1041399" cy="549275"/>
          </a:xfrm>
        </p:grpSpPr>
        <p:sp>
          <p:nvSpPr>
            <p:cNvPr id="1048852"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53"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54"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55"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63"/>
                                        </p:tgtEl>
                                        <p:attrNameLst>
                                          <p:attrName>style.visibility</p:attrName>
                                        </p:attrNameLst>
                                      </p:cBhvr>
                                      <p:to>
                                        <p:strVal val="visible"/>
                                      </p:to>
                                    </p:set>
                                    <p:anim calcmode="lin" valueType="num">
                                      <p:cBhvr additive="base">
                                        <p:cTn dur="500" fill="hold" id="7"/>
                                        <p:tgtEl>
                                          <p:spTgt spid="163"/>
                                        </p:tgtEl>
                                        <p:attrNameLst>
                                          <p:attrName>ppt_x</p:attrName>
                                        </p:attrNameLst>
                                      </p:cBhvr>
                                      <p:tavLst>
                                        <p:tav tm="0">
                                          <p:val>
                                            <p:strVal val="0-#ppt_w/2"/>
                                          </p:val>
                                        </p:tav>
                                        <p:tav tm="100000">
                                          <p:val>
                                            <p:strVal val="#ppt_x"/>
                                          </p:val>
                                        </p:tav>
                                      </p:tavLst>
                                    </p:anim>
                                    <p:anim calcmode="lin" valueType="num">
                                      <p:cBhvr additive="base">
                                        <p:cTn dur="500" fill="hold" id="8"/>
                                        <p:tgtEl>
                                          <p:spTgt spid="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64" name=""/>
        <p:cNvGrpSpPr/>
        <p:nvPr/>
      </p:nvGrpSpPr>
      <p:grpSpPr>
        <a:xfrm>
          <a:off x="0" y="0"/>
          <a:ext cx="0" cy="0"/>
          <a:chOff x="0" y="0"/>
          <a:chExt cx="0" cy="0"/>
        </a:xfrm>
      </p:grpSpPr>
      <p:cxnSp>
        <p:nvCxnSpPr>
          <p:cNvPr id="3145736"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65" name="Group 7"/>
          <p:cNvGrpSpPr/>
          <p:nvPr userDrawn="1"/>
        </p:nvGrpSpPr>
        <p:grpSpPr bwMode="auto">
          <a:xfrm>
            <a:off x="431371" y="390527"/>
            <a:ext cx="520496" cy="274639"/>
            <a:chOff x="0" y="0"/>
            <a:chExt cx="1041399" cy="549275"/>
          </a:xfrm>
        </p:grpSpPr>
        <p:sp>
          <p:nvSpPr>
            <p:cNvPr id="104885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5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5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59"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65"/>
                                        </p:tgtEl>
                                        <p:attrNameLst>
                                          <p:attrName>style.visibility</p:attrName>
                                        </p:attrNameLst>
                                      </p:cBhvr>
                                      <p:to>
                                        <p:strVal val="visible"/>
                                      </p:to>
                                    </p:set>
                                    <p:anim calcmode="lin" valueType="num">
                                      <p:cBhvr additive="base">
                                        <p:cTn dur="500" fill="hold" id="7"/>
                                        <p:tgtEl>
                                          <p:spTgt spid="165"/>
                                        </p:tgtEl>
                                        <p:attrNameLst>
                                          <p:attrName>ppt_x</p:attrName>
                                        </p:attrNameLst>
                                      </p:cBhvr>
                                      <p:tavLst>
                                        <p:tav tm="0">
                                          <p:val>
                                            <p:strVal val="0-#ppt_w/2"/>
                                          </p:val>
                                        </p:tav>
                                        <p:tav tm="100000">
                                          <p:val>
                                            <p:strVal val="#ppt_x"/>
                                          </p:val>
                                        </p:tav>
                                      </p:tavLst>
                                    </p:anim>
                                    <p:anim calcmode="lin" valueType="num">
                                      <p:cBhvr additive="base">
                                        <p:cTn dur="500" fill="hold" id="8"/>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71" name=""/>
        <p:cNvGrpSpPr/>
        <p:nvPr/>
      </p:nvGrpSpPr>
      <p:grpSpPr>
        <a:xfrm>
          <a:off x="0" y="0"/>
          <a:ext cx="0" cy="0"/>
          <a:chOff x="0" y="0"/>
          <a:chExt cx="0" cy="0"/>
        </a:xfrm>
      </p:grpSpPr>
      <p:cxnSp>
        <p:nvCxnSpPr>
          <p:cNvPr id="3145739"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72" name="Group 7"/>
          <p:cNvGrpSpPr/>
          <p:nvPr userDrawn="1"/>
        </p:nvGrpSpPr>
        <p:grpSpPr bwMode="auto">
          <a:xfrm>
            <a:off x="431371" y="390527"/>
            <a:ext cx="520496" cy="274639"/>
            <a:chOff x="0" y="0"/>
            <a:chExt cx="1041399" cy="549275"/>
          </a:xfrm>
        </p:grpSpPr>
        <p:sp>
          <p:nvSpPr>
            <p:cNvPr id="1048876"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77"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78"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79"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72"/>
                                        </p:tgtEl>
                                        <p:attrNameLst>
                                          <p:attrName>style.visibility</p:attrName>
                                        </p:attrNameLst>
                                      </p:cBhvr>
                                      <p:to>
                                        <p:strVal val="visible"/>
                                      </p:to>
                                    </p:set>
                                    <p:anim calcmode="lin" valueType="num">
                                      <p:cBhvr additive="base">
                                        <p:cTn dur="500" fill="hold" id="7"/>
                                        <p:tgtEl>
                                          <p:spTgt spid="172"/>
                                        </p:tgtEl>
                                        <p:attrNameLst>
                                          <p:attrName>ppt_x</p:attrName>
                                        </p:attrNameLst>
                                      </p:cBhvr>
                                      <p:tavLst>
                                        <p:tav tm="0">
                                          <p:val>
                                            <p:strVal val="0-#ppt_w/2"/>
                                          </p:val>
                                        </p:tav>
                                        <p:tav tm="100000">
                                          <p:val>
                                            <p:strVal val="#ppt_x"/>
                                          </p:val>
                                        </p:tav>
                                      </p:tavLst>
                                    </p:anim>
                                    <p:anim calcmode="lin" valueType="num">
                                      <p:cBhvr additive="base">
                                        <p:cTn dur="500" fill="hold" id="8"/>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45" name=""/>
        <p:cNvGrpSpPr/>
        <p:nvPr/>
      </p:nvGrpSpPr>
      <p:grpSpPr>
        <a:xfrm>
          <a:off x="0" y="0"/>
          <a:ext cx="0" cy="0"/>
          <a:chOff x="0" y="0"/>
          <a:chExt cx="0" cy="0"/>
        </a:xfrm>
      </p:grpSpPr>
      <p:cxnSp>
        <p:nvCxnSpPr>
          <p:cNvPr id="3145729"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46" name="Group 7"/>
          <p:cNvGrpSpPr/>
          <p:nvPr userDrawn="1"/>
        </p:nvGrpSpPr>
        <p:grpSpPr bwMode="auto">
          <a:xfrm>
            <a:off x="431371" y="390527"/>
            <a:ext cx="520496" cy="274639"/>
            <a:chOff x="0" y="0"/>
            <a:chExt cx="1041399" cy="549275"/>
          </a:xfrm>
        </p:grpSpPr>
        <p:sp>
          <p:nvSpPr>
            <p:cNvPr id="104880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0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0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06"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46"/>
                                        </p:tgtEl>
                                        <p:attrNameLst>
                                          <p:attrName>style.visibility</p:attrName>
                                        </p:attrNameLst>
                                      </p:cBhvr>
                                      <p:to>
                                        <p:strVal val="visible"/>
                                      </p:to>
                                    </p:set>
                                    <p:anim calcmode="lin" valueType="num">
                                      <p:cBhvr additive="base">
                                        <p:cTn dur="500" fill="hold" id="7"/>
                                        <p:tgtEl>
                                          <p:spTgt spid="146"/>
                                        </p:tgtEl>
                                        <p:attrNameLst>
                                          <p:attrName>ppt_x</p:attrName>
                                        </p:attrNameLst>
                                      </p:cBhvr>
                                      <p:tavLst>
                                        <p:tav tm="0">
                                          <p:val>
                                            <p:strVal val="0-#ppt_w/2"/>
                                          </p:val>
                                        </p:tav>
                                        <p:tav tm="100000">
                                          <p:val>
                                            <p:strVal val="#ppt_x"/>
                                          </p:val>
                                        </p:tav>
                                      </p:tavLst>
                                    </p:anim>
                                    <p:anim calcmode="lin" valueType="num">
                                      <p:cBhvr additive="base">
                                        <p:cTn dur="500" fill="hold" id="8"/>
                                        <p:tgtEl>
                                          <p:spTgt spid="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52" name=""/>
        <p:cNvGrpSpPr/>
        <p:nvPr/>
      </p:nvGrpSpPr>
      <p:grpSpPr>
        <a:xfrm>
          <a:off x="0" y="0"/>
          <a:ext cx="0" cy="0"/>
          <a:chOff x="0" y="0"/>
          <a:chExt cx="0" cy="0"/>
        </a:xfrm>
      </p:grpSpPr>
      <p:cxnSp>
        <p:nvCxnSpPr>
          <p:cNvPr id="3145731" name="直接连接符 6"/>
          <p:cNvCxnSpPr>
            <a:cxnSpLocks/>
          </p:cNvCxnSpPr>
          <p:nvPr userDrawn="1"/>
        </p:nvCxnSpPr>
        <p:spPr>
          <a:xfrm>
            <a:off x="1007435" y="833864"/>
            <a:ext cx="10465163" cy="0"/>
          </a:xfrm>
          <a:prstGeom prst="line"/>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3" name="Group 7"/>
          <p:cNvGrpSpPr/>
          <p:nvPr userDrawn="1"/>
        </p:nvGrpSpPr>
        <p:grpSpPr bwMode="auto">
          <a:xfrm>
            <a:off x="431371" y="390527"/>
            <a:ext cx="520496" cy="274639"/>
            <a:chOff x="0" y="0"/>
            <a:chExt cx="1041399" cy="549275"/>
          </a:xfrm>
        </p:grpSpPr>
        <p:sp>
          <p:nvSpPr>
            <p:cNvPr id="104882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p>
              <a:endParaRPr altLang="en-US" sz="2400" lang="zh-CN"/>
            </a:p>
          </p:txBody>
        </p:sp>
        <p:sp>
          <p:nvSpPr>
            <p:cNvPr id="104882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p>
              <a:endParaRPr altLang="en-US" sz="2400" lang="zh-CN"/>
            </a:p>
          </p:txBody>
        </p:sp>
        <p:sp>
          <p:nvSpPr>
            <p:cNvPr id="104882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p>
              <a:endParaRPr altLang="en-US" sz="2400" lang="zh-CN"/>
            </a:p>
          </p:txBody>
        </p:sp>
      </p:grpSp>
      <p:sp>
        <p:nvSpPr>
          <p:cNvPr id="1048830" name="TextBox 15"/>
          <p:cNvSpPr txBox="1"/>
          <p:nvPr userDrawn="1"/>
        </p:nvSpPr>
        <p:spPr>
          <a:xfrm>
            <a:off x="10800524" y="322661"/>
            <a:ext cx="895129" cy="461665"/>
          </a:xfrm>
          <a:prstGeom prst="rect"/>
          <a:noFill/>
        </p:spPr>
        <p:txBody>
          <a:bodyPr rtlCol="0" wrap="square">
            <a:spAutoFit/>
          </a:bodyPr>
          <a:p>
            <a:pPr algn="ctr"/>
            <a:fld id="{2EEF1883-7A0E-4F66-9932-E581691AD397}" type="slidenum">
              <a:rPr altLang="en-US" b="0" sz="2400" lang="zh-CN" smtClean="0">
                <a:solidFill>
                  <a:schemeClr val="accent1"/>
                </a:solidFill>
                <a:latin typeface="微软雅黑 Light" panose="020B0502040204020203" pitchFamily="34" charset="-122"/>
                <a:ea typeface="微软雅黑 Light" panose="020B0502040204020203" pitchFamily="34" charset="-122"/>
              </a:rPr>
            </a:fld>
            <a:r>
              <a:rPr altLang="en-US" b="0" dirty="0" sz="2400" lang="zh-CN" smtClean="0">
                <a:solidFill>
                  <a:schemeClr val="accent1"/>
                </a:solidFill>
                <a:latin typeface="微软雅黑 Light" panose="020B0502040204020203" pitchFamily="34" charset="-122"/>
                <a:ea typeface="微软雅黑 Light" panose="020B0502040204020203" pitchFamily="34" charset="-122"/>
              </a:rPr>
              <a:t> </a:t>
            </a:r>
            <a:endParaRPr altLang="en-US" b="0" dirty="0" sz="2400" lang="zh-CN">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8">
                                  <p:stCondLst>
                                    <p:cond delay="0"/>
                                  </p:stCondLst>
                                  <p:childTnLst>
                                    <p:set>
                                      <p:cBhvr>
                                        <p:cTn dur="1" fill="hold" id="6">
                                          <p:stCondLst>
                                            <p:cond delay="0"/>
                                          </p:stCondLst>
                                        </p:cTn>
                                        <p:tgtEl>
                                          <p:spTgt spid="153"/>
                                        </p:tgtEl>
                                        <p:attrNameLst>
                                          <p:attrName>style.visibility</p:attrName>
                                        </p:attrNameLst>
                                      </p:cBhvr>
                                      <p:to>
                                        <p:strVal val="visible"/>
                                      </p:to>
                                    </p:set>
                                    <p:anim calcmode="lin" valueType="num">
                                      <p:cBhvr additive="base">
                                        <p:cTn dur="500" fill="hold" id="7"/>
                                        <p:tgtEl>
                                          <p:spTgt spid="153"/>
                                        </p:tgtEl>
                                        <p:attrNameLst>
                                          <p:attrName>ppt_x</p:attrName>
                                        </p:attrNameLst>
                                      </p:cBhvr>
                                      <p:tavLst>
                                        <p:tav tm="0">
                                          <p:val>
                                            <p:strVal val="0-#ppt_w/2"/>
                                          </p:val>
                                        </p:tav>
                                        <p:tav tm="100000">
                                          <p:val>
                                            <p:strVal val="#ppt_x"/>
                                          </p:val>
                                        </p:tav>
                                      </p:tavLst>
                                    </p:anim>
                                    <p:anim calcmode="lin" valueType="num">
                                      <p:cBhvr additive="base">
                                        <p:cTn dur="500" fill="hold" id="8"/>
                                        <p:tgtEl>
                                          <p:spTgt spid="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51" name=""/>
        <p:cNvGrpSpPr/>
        <p:nvPr/>
      </p:nvGrpSpPr>
      <p:grpSpPr>
        <a:xfrm>
          <a:off x="0" y="0"/>
          <a:ext cx="0" cy="0"/>
          <a:chOff x="0" y="0"/>
          <a:chExt cx="0" cy="0"/>
        </a:xfrm>
      </p:grpSpPr>
      <p:sp>
        <p:nvSpPr>
          <p:cNvPr id="1048822" name="标题 1"/>
          <p:cNvSpPr>
            <a:spLocks noGrp="1"/>
          </p:cNvSpPr>
          <p:nvPr>
            <p:ph type="title"/>
          </p:nvPr>
        </p:nvSpPr>
        <p:spPr>
          <a:xfrm>
            <a:off x="831850" y="1709738"/>
            <a:ext cx="10515600" cy="2852737"/>
          </a:xfrm>
        </p:spPr>
        <p:txBody>
          <a:bodyPr anchor="b"/>
          <a:lstStyle>
            <a:lvl1pPr>
              <a:defRPr sz="6000"/>
            </a:lvl1pPr>
          </a:lstStyle>
          <a:p>
            <a:r>
              <a:rPr altLang="en-US" lang="zh-CN" smtClean="0"/>
              <a:t>单击此处编辑母版标题样式</a:t>
            </a:r>
            <a:endParaRPr altLang="en-US" lang="zh-CN"/>
          </a:p>
        </p:txBody>
      </p:sp>
      <p:sp>
        <p:nvSpPr>
          <p:cNvPr id="1048823"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smtClean="0"/>
              <a:t>单击此处编辑母版文本样式</a:t>
            </a:r>
            <a:endParaRPr altLang="en-US" lang="zh-CN" smtClean="0"/>
          </a:p>
        </p:txBody>
      </p:sp>
      <p:sp>
        <p:nvSpPr>
          <p:cNvPr id="1048824" name="日期占位符 3"/>
          <p:cNvSpPr>
            <a:spLocks noGrp="1"/>
          </p:cNvSpPr>
          <p:nvPr>
            <p:ph type="dt" sz="half" idx="10"/>
          </p:nvPr>
        </p:nvSpPr>
        <p:spPr/>
        <p:txBody>
          <a:bodyPr/>
          <a:p>
            <a:endParaRPr altLang="en-US" lang="zh-CN"/>
          </a:p>
        </p:txBody>
      </p:sp>
      <p:sp>
        <p:nvSpPr>
          <p:cNvPr id="1048825" name="页脚占位符 4"/>
          <p:cNvSpPr>
            <a:spLocks noGrp="1"/>
          </p:cNvSpPr>
          <p:nvPr>
            <p:ph type="ftr" sz="quarter" idx="11"/>
          </p:nvPr>
        </p:nvSpPr>
        <p:spPr/>
        <p:txBody>
          <a:bodyPr/>
          <a:p>
            <a:endParaRPr altLang="en-US" lang="zh-CN"/>
          </a:p>
        </p:txBody>
      </p:sp>
      <p:sp>
        <p:nvSpPr>
          <p:cNvPr id="1048826" name="灯片编号占位符 5"/>
          <p:cNvSpPr>
            <a:spLocks noGrp="1"/>
          </p:cNvSpPr>
          <p:nvPr>
            <p:ph type="sldNum" sz="quarter" idx="12"/>
          </p:nvPr>
        </p:nvSpPr>
        <p:spPr/>
        <p:txBody>
          <a:bodyPr/>
          <a:p>
            <a:fld id="{E0596BC5-39E9-41F1-BBD9-DF4DEBACD03C}" type="slidenum">
              <a:rPr altLang="en-US" lang="zh-CN" smtClean="0"/>
            </a:fld>
            <a:endParaRPr altLang="en-US" lang="zh-CN"/>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74" name=""/>
        <p:cNvGrpSpPr/>
        <p:nvPr/>
      </p:nvGrpSpPr>
      <p:grpSpPr>
        <a:xfrm>
          <a:off x="0" y="0"/>
          <a:ext cx="0" cy="0"/>
          <a:chOff x="0" y="0"/>
          <a:chExt cx="0" cy="0"/>
        </a:xfrm>
      </p:grpSpPr>
      <p:sp>
        <p:nvSpPr>
          <p:cNvPr id="1048885" name="标题 1"/>
          <p:cNvSpPr>
            <a:spLocks noGrp="1"/>
          </p:cNvSpPr>
          <p:nvPr>
            <p:ph type="title"/>
          </p:nvPr>
        </p:nvSpPr>
        <p:spPr/>
        <p:txBody>
          <a:bodyPr/>
          <a:p>
            <a:r>
              <a:rPr altLang="en-US" lang="zh-CN" smtClean="0"/>
              <a:t>单击此处编辑母版标题样式</a:t>
            </a:r>
            <a:endParaRPr altLang="en-US" lang="zh-CN"/>
          </a:p>
        </p:txBody>
      </p:sp>
      <p:sp>
        <p:nvSpPr>
          <p:cNvPr id="1048886" name="内容占位符 2"/>
          <p:cNvSpPr>
            <a:spLocks noGrp="1"/>
          </p:cNvSpPr>
          <p:nvPr>
            <p:ph sz="half" idx="1"/>
          </p:nvPr>
        </p:nvSpPr>
        <p:spPr>
          <a:xfrm>
            <a:off x="838200" y="1825625"/>
            <a:ext cx="5181600" cy="43513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87" name="内容占位符 3"/>
          <p:cNvSpPr>
            <a:spLocks noGrp="1"/>
          </p:cNvSpPr>
          <p:nvPr>
            <p:ph sz="half" idx="2"/>
          </p:nvPr>
        </p:nvSpPr>
        <p:spPr>
          <a:xfrm>
            <a:off x="6172200" y="1825625"/>
            <a:ext cx="5181600" cy="43513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88" name="日期占位符 4"/>
          <p:cNvSpPr>
            <a:spLocks noGrp="1"/>
          </p:cNvSpPr>
          <p:nvPr>
            <p:ph type="dt" sz="half" idx="10"/>
          </p:nvPr>
        </p:nvSpPr>
        <p:spPr/>
        <p:txBody>
          <a:bodyPr/>
          <a:p>
            <a:endParaRPr altLang="en-US" lang="zh-CN"/>
          </a:p>
        </p:txBody>
      </p:sp>
      <p:sp>
        <p:nvSpPr>
          <p:cNvPr id="1048889" name="页脚占位符 5"/>
          <p:cNvSpPr>
            <a:spLocks noGrp="1"/>
          </p:cNvSpPr>
          <p:nvPr>
            <p:ph type="ftr" sz="quarter" idx="11"/>
          </p:nvPr>
        </p:nvSpPr>
        <p:spPr/>
        <p:txBody>
          <a:bodyPr/>
          <a:p>
            <a:endParaRPr altLang="en-US" lang="zh-CN"/>
          </a:p>
        </p:txBody>
      </p:sp>
      <p:sp>
        <p:nvSpPr>
          <p:cNvPr id="1048890" name="灯片编号占位符 6"/>
          <p:cNvSpPr>
            <a:spLocks noGrp="1"/>
          </p:cNvSpPr>
          <p:nvPr>
            <p:ph type="sldNum" sz="quarter" idx="12"/>
          </p:nvPr>
        </p:nvSpPr>
        <p:spPr/>
        <p:txBody>
          <a:bodyPr/>
          <a:p>
            <a:fld id="{E0596BC5-39E9-41F1-BBD9-DF4DEBACD03C}" type="slidenum">
              <a:rPr altLang="en-US" lang="zh-CN" smtClean="0"/>
            </a:fld>
            <a:endParaRPr altLang="en-US" lang="zh-CN"/>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66" name=""/>
        <p:cNvGrpSpPr/>
        <p:nvPr/>
      </p:nvGrpSpPr>
      <p:grpSpPr>
        <a:xfrm>
          <a:off x="0" y="0"/>
          <a:ext cx="0" cy="0"/>
          <a:chOff x="0" y="0"/>
          <a:chExt cx="0" cy="0"/>
        </a:xfrm>
      </p:grpSpPr>
      <p:sp>
        <p:nvSpPr>
          <p:cNvPr id="1048860" name="标题 1"/>
          <p:cNvSpPr>
            <a:spLocks noGrp="1"/>
          </p:cNvSpPr>
          <p:nvPr>
            <p:ph type="title"/>
          </p:nvPr>
        </p:nvSpPr>
        <p:spPr>
          <a:xfrm>
            <a:off x="839788" y="365125"/>
            <a:ext cx="10515600" cy="1325563"/>
          </a:xfrm>
        </p:spPr>
        <p:txBody>
          <a:bodyPr/>
          <a:p>
            <a:r>
              <a:rPr altLang="en-US" lang="zh-CN" smtClean="0"/>
              <a:t>单击此处编辑母版标题样式</a:t>
            </a:r>
            <a:endParaRPr altLang="en-US" lang="zh-CN"/>
          </a:p>
        </p:txBody>
      </p:sp>
      <p:sp>
        <p:nvSpPr>
          <p:cNvPr id="1048861"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endParaRPr altLang="en-US" lang="zh-CN" smtClean="0"/>
          </a:p>
        </p:txBody>
      </p:sp>
      <p:sp>
        <p:nvSpPr>
          <p:cNvPr id="1048862" name="内容占位符 3"/>
          <p:cNvSpPr>
            <a:spLocks noGrp="1"/>
          </p:cNvSpPr>
          <p:nvPr>
            <p:ph sz="half" idx="2"/>
          </p:nvPr>
        </p:nvSpPr>
        <p:spPr>
          <a:xfrm>
            <a:off x="839788" y="2505075"/>
            <a:ext cx="5157787" cy="368458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63"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endParaRPr altLang="en-US" lang="zh-CN" smtClean="0"/>
          </a:p>
        </p:txBody>
      </p:sp>
      <p:sp>
        <p:nvSpPr>
          <p:cNvPr id="1048864" name="内容占位符 5"/>
          <p:cNvSpPr>
            <a:spLocks noGrp="1"/>
          </p:cNvSpPr>
          <p:nvPr>
            <p:ph sz="quarter" idx="4"/>
          </p:nvPr>
        </p:nvSpPr>
        <p:spPr>
          <a:xfrm>
            <a:off x="6172200" y="2505075"/>
            <a:ext cx="5183188" cy="368458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65" name="日期占位符 6"/>
          <p:cNvSpPr>
            <a:spLocks noGrp="1"/>
          </p:cNvSpPr>
          <p:nvPr>
            <p:ph type="dt" sz="half" idx="10"/>
          </p:nvPr>
        </p:nvSpPr>
        <p:spPr/>
        <p:txBody>
          <a:bodyPr/>
          <a:p>
            <a:endParaRPr altLang="en-US" lang="zh-CN"/>
          </a:p>
        </p:txBody>
      </p:sp>
      <p:sp>
        <p:nvSpPr>
          <p:cNvPr id="1048866" name="页脚占位符 7"/>
          <p:cNvSpPr>
            <a:spLocks noGrp="1"/>
          </p:cNvSpPr>
          <p:nvPr>
            <p:ph type="ftr" sz="quarter" idx="11"/>
          </p:nvPr>
        </p:nvSpPr>
        <p:spPr/>
        <p:txBody>
          <a:bodyPr/>
          <a:p>
            <a:endParaRPr altLang="en-US" lang="zh-CN"/>
          </a:p>
        </p:txBody>
      </p:sp>
      <p:sp>
        <p:nvSpPr>
          <p:cNvPr id="1048867" name="灯片编号占位符 8"/>
          <p:cNvSpPr>
            <a:spLocks noGrp="1"/>
          </p:cNvSpPr>
          <p:nvPr>
            <p:ph type="sldNum" sz="quarter" idx="12"/>
          </p:nvPr>
        </p:nvSpPr>
        <p:spPr/>
        <p:txBody>
          <a:bodyPr/>
          <a:p>
            <a:fld id="{E0596BC5-39E9-41F1-BBD9-DF4DEBACD03C}" type="slidenum">
              <a:rPr altLang="en-US" lang="zh-CN" smtClean="0"/>
            </a:fld>
            <a:endParaRPr altLang="en-US" lang="zh-CN"/>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61" name=""/>
        <p:cNvGrpSpPr/>
        <p:nvPr/>
      </p:nvGrpSpPr>
      <p:grpSpPr>
        <a:xfrm>
          <a:off x="0" y="0"/>
          <a:ext cx="0" cy="0"/>
          <a:chOff x="0" y="0"/>
          <a:chExt cx="0" cy="0"/>
        </a:xfrm>
      </p:grpSpPr>
      <p:sp>
        <p:nvSpPr>
          <p:cNvPr id="1048848" name="标题 1"/>
          <p:cNvSpPr>
            <a:spLocks noGrp="1"/>
          </p:cNvSpPr>
          <p:nvPr>
            <p:ph type="title"/>
          </p:nvPr>
        </p:nvSpPr>
        <p:spPr/>
        <p:txBody>
          <a:bodyPr/>
          <a:p>
            <a:r>
              <a:rPr altLang="en-US" lang="zh-CN" smtClean="0"/>
              <a:t>单击此处编辑母版标题样式</a:t>
            </a:r>
            <a:endParaRPr altLang="en-US" lang="zh-CN"/>
          </a:p>
        </p:txBody>
      </p:sp>
      <p:sp>
        <p:nvSpPr>
          <p:cNvPr id="1048849" name="日期占位符 2"/>
          <p:cNvSpPr>
            <a:spLocks noGrp="1"/>
          </p:cNvSpPr>
          <p:nvPr>
            <p:ph type="dt" sz="half" idx="10"/>
          </p:nvPr>
        </p:nvSpPr>
        <p:spPr/>
        <p:txBody>
          <a:bodyPr/>
          <a:p>
            <a:endParaRPr altLang="en-US" lang="zh-CN"/>
          </a:p>
        </p:txBody>
      </p:sp>
      <p:sp>
        <p:nvSpPr>
          <p:cNvPr id="1048850" name="页脚占位符 3"/>
          <p:cNvSpPr>
            <a:spLocks noGrp="1"/>
          </p:cNvSpPr>
          <p:nvPr>
            <p:ph type="ftr" sz="quarter" idx="11"/>
          </p:nvPr>
        </p:nvSpPr>
        <p:spPr/>
        <p:txBody>
          <a:bodyPr/>
          <a:p>
            <a:endParaRPr altLang="en-US" lang="zh-CN"/>
          </a:p>
        </p:txBody>
      </p:sp>
      <p:sp>
        <p:nvSpPr>
          <p:cNvPr id="1048851" name="灯片编号占位符 4"/>
          <p:cNvSpPr>
            <a:spLocks noGrp="1"/>
          </p:cNvSpPr>
          <p:nvPr>
            <p:ph type="sldNum" sz="quarter" idx="12"/>
          </p:nvPr>
        </p:nvSpPr>
        <p:spPr/>
        <p:txBody>
          <a:bodyPr/>
          <a:p>
            <a:fld id="{E0596BC5-39E9-41F1-BBD9-DF4DEBACD03C}" type="slidenum">
              <a:rPr altLang="en-US" lang="zh-CN" smtClean="0"/>
            </a:fld>
            <a:endParaRPr altLang="en-US" lang="zh-CN"/>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69" name=""/>
        <p:cNvGrpSpPr/>
        <p:nvPr/>
      </p:nvGrpSpPr>
      <p:grpSpPr>
        <a:xfrm>
          <a:off x="0" y="0"/>
          <a:ext cx="0" cy="0"/>
          <a:chOff x="0" y="0"/>
          <a:chExt cx="0" cy="0"/>
        </a:xfrm>
      </p:grpSpPr>
      <p:sp>
        <p:nvSpPr>
          <p:cNvPr id="1048613" name="矩形 5"/>
          <p:cNvSpPr/>
          <p:nvPr userDrawn="1"/>
        </p:nvSpPr>
        <p:spPr>
          <a:xfrm>
            <a:off x="3022600" y="886933"/>
            <a:ext cx="6032500" cy="45719"/>
          </a:xfrm>
          <a:prstGeom prst="rect"/>
          <a:solidFill>
            <a:srgbClr val="A40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4" name="矩形 6"/>
          <p:cNvSpPr/>
          <p:nvPr userDrawn="1"/>
        </p:nvSpPr>
        <p:spPr>
          <a:xfrm>
            <a:off x="0" y="6619879"/>
            <a:ext cx="10800000" cy="45719"/>
          </a:xfrm>
          <a:prstGeom prst="rect"/>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5" name="矩形 7"/>
          <p:cNvSpPr/>
          <p:nvPr userDrawn="1"/>
        </p:nvSpPr>
        <p:spPr>
          <a:xfrm>
            <a:off x="-1" y="6729414"/>
            <a:ext cx="10800000" cy="168590"/>
          </a:xfrm>
          <a:prstGeom prst="rect"/>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6" name="文本占位符 9"/>
          <p:cNvSpPr>
            <a:spLocks noGrp="1"/>
          </p:cNvSpPr>
          <p:nvPr>
            <p:ph type="body" sz="quarter" idx="10" hasCustomPrompt="1"/>
          </p:nvPr>
        </p:nvSpPr>
        <p:spPr>
          <a:xfrm>
            <a:off x="4499195" y="308767"/>
            <a:ext cx="3505200" cy="514350"/>
          </a:xfrm>
        </p:spPr>
        <p:txBody>
          <a:bodyPr>
            <a:noAutofit/>
          </a:bodyPr>
          <a:lstStyle>
            <a:lvl1pPr algn="ctr" indent="0" marL="0">
              <a:buNone/>
              <a:defRPr b="1" sz="2800">
                <a:solidFill>
                  <a:schemeClr val="accent2">
                    <a:lumMod val="50000"/>
                  </a:schemeClr>
                </a:solidFill>
                <a:latin typeface="微软雅黑" panose="020B0503020204020204" pitchFamily="34" charset="-122"/>
                <a:ea typeface="微软雅黑" panose="020B0503020204020204" pitchFamily="34" charset="-122"/>
              </a:defRPr>
            </a:lvl1pPr>
          </a:lstStyle>
          <a:p>
            <a:pPr lvl="0"/>
            <a:r>
              <a:rPr altLang="en-US" dirty="0" lang="zh-CN" smtClean="0"/>
              <a:t>点击输入标题内容</a:t>
            </a:r>
            <a:endParaRPr altLang="en-US" dirty="0" lang="zh-CN"/>
          </a:p>
        </p:txBody>
      </p:sp>
      <p:sp>
        <p:nvSpPr>
          <p:cNvPr id="1048617" name="矩形 8"/>
          <p:cNvSpPr/>
          <p:nvPr userDrawn="1"/>
        </p:nvSpPr>
        <p:spPr>
          <a:xfrm>
            <a:off x="11292000" y="6619879"/>
            <a:ext cx="900000" cy="45719"/>
          </a:xfrm>
          <a:prstGeom prst="rect"/>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8" name="矩形 10"/>
          <p:cNvSpPr/>
          <p:nvPr userDrawn="1"/>
        </p:nvSpPr>
        <p:spPr>
          <a:xfrm>
            <a:off x="11291999" y="6729414"/>
            <a:ext cx="900000" cy="168590"/>
          </a:xfrm>
          <a:prstGeom prst="rect"/>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19" name="灯片编号占位符 6"/>
          <p:cNvSpPr>
            <a:spLocks noGrp="1"/>
          </p:cNvSpPr>
          <p:nvPr>
            <p:ph type="sldNum" sz="quarter" idx="12"/>
          </p:nvPr>
        </p:nvSpPr>
        <p:spPr>
          <a:xfrm>
            <a:off x="10817399" y="6619878"/>
            <a:ext cx="457200" cy="264159"/>
          </a:xfrm>
        </p:spPr>
        <p:txBody>
          <a:bodyPr/>
          <a:lstStyle>
            <a:lvl1pPr algn="ctr">
              <a:defRPr>
                <a:solidFill>
                  <a:schemeClr val="accent2">
                    <a:lumMod val="50000"/>
                  </a:schemeClr>
                </a:solidFill>
              </a:defRPr>
            </a:lvl1pPr>
          </a:lstStyle>
          <a:p>
            <a:fld id="{E0596BC5-39E9-41F1-BBD9-DF4DEBACD03C}" type="slidenum">
              <a:rPr altLang="en-US" lang="zh-CN" smtClean="0"/>
            </a:fld>
            <a:endParaRPr altLang="en-US" lang="zh-CN"/>
          </a:p>
        </p:txBody>
      </p:sp>
    </p:spTree>
  </p:cSld>
  <p:clrMapOvr>
    <a:masterClrMapping/>
  </p:clrMapOvr>
  <p:transition spd="slow"/>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77" name=""/>
        <p:cNvGrpSpPr/>
        <p:nvPr/>
      </p:nvGrpSpPr>
      <p:grpSpPr>
        <a:xfrm>
          <a:off x="0" y="0"/>
          <a:ext cx="0" cy="0"/>
          <a:chOff x="0" y="0"/>
          <a:chExt cx="0" cy="0"/>
        </a:xfrm>
      </p:grpSpPr>
      <p:sp>
        <p:nvSpPr>
          <p:cNvPr id="1048895" name="标题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altLang="en-US" lang="zh-CN"/>
          </a:p>
        </p:txBody>
      </p:sp>
      <p:sp>
        <p:nvSpPr>
          <p:cNvPr id="1048896"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97"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endParaRPr altLang="en-US" lang="zh-CN" smtClean="0"/>
          </a:p>
        </p:txBody>
      </p:sp>
      <p:sp>
        <p:nvSpPr>
          <p:cNvPr id="1048898" name="日期占位符 4"/>
          <p:cNvSpPr>
            <a:spLocks noGrp="1"/>
          </p:cNvSpPr>
          <p:nvPr>
            <p:ph type="dt" sz="half" idx="10"/>
          </p:nvPr>
        </p:nvSpPr>
        <p:spPr/>
        <p:txBody>
          <a:bodyPr/>
          <a:p>
            <a:endParaRPr altLang="en-US" lang="zh-CN"/>
          </a:p>
        </p:txBody>
      </p:sp>
      <p:sp>
        <p:nvSpPr>
          <p:cNvPr id="1048899" name="页脚占位符 5"/>
          <p:cNvSpPr>
            <a:spLocks noGrp="1"/>
          </p:cNvSpPr>
          <p:nvPr>
            <p:ph type="ftr" sz="quarter" idx="11"/>
          </p:nvPr>
        </p:nvSpPr>
        <p:spPr/>
        <p:txBody>
          <a:bodyPr/>
          <a:p>
            <a:endParaRPr altLang="en-US" lang="zh-CN"/>
          </a:p>
        </p:txBody>
      </p:sp>
      <p:sp>
        <p:nvSpPr>
          <p:cNvPr id="1048900" name="灯片编号占位符 6"/>
          <p:cNvSpPr>
            <a:spLocks noGrp="1"/>
          </p:cNvSpPr>
          <p:nvPr>
            <p:ph type="sldNum" sz="quarter" idx="12"/>
          </p:nvPr>
        </p:nvSpPr>
        <p:spPr/>
        <p:txBody>
          <a:bodyPr/>
          <a:p>
            <a:fld id="{E0596BC5-39E9-41F1-BBD9-DF4DEBACD03C}" type="slidenum">
              <a:rPr altLang="en-US" lang="zh-CN" smtClean="0"/>
            </a:fld>
            <a:endParaRPr altLang="en-US" lang="zh-CN"/>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48" name=""/>
        <p:cNvGrpSpPr/>
        <p:nvPr/>
      </p:nvGrpSpPr>
      <p:grpSpPr>
        <a:xfrm>
          <a:off x="0" y="0"/>
          <a:ext cx="0" cy="0"/>
          <a:chOff x="0" y="0"/>
          <a:chExt cx="0" cy="0"/>
        </a:xfrm>
      </p:grpSpPr>
      <p:sp>
        <p:nvSpPr>
          <p:cNvPr id="1048812" name="标题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altLang="en-US" lang="zh-CN"/>
          </a:p>
        </p:txBody>
      </p:sp>
      <p:sp>
        <p:nvSpPr>
          <p:cNvPr id="1048813"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814"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endParaRPr altLang="en-US" lang="zh-CN" smtClean="0"/>
          </a:p>
        </p:txBody>
      </p:sp>
      <p:sp>
        <p:nvSpPr>
          <p:cNvPr id="1048815" name="日期占位符 4"/>
          <p:cNvSpPr>
            <a:spLocks noGrp="1"/>
          </p:cNvSpPr>
          <p:nvPr>
            <p:ph type="dt" sz="half" idx="10"/>
          </p:nvPr>
        </p:nvSpPr>
        <p:spPr/>
        <p:txBody>
          <a:bodyPr/>
          <a:p>
            <a:endParaRPr altLang="en-US" lang="zh-CN"/>
          </a:p>
        </p:txBody>
      </p:sp>
      <p:sp>
        <p:nvSpPr>
          <p:cNvPr id="1048816" name="页脚占位符 5"/>
          <p:cNvSpPr>
            <a:spLocks noGrp="1"/>
          </p:cNvSpPr>
          <p:nvPr>
            <p:ph type="ftr" sz="quarter" idx="11"/>
          </p:nvPr>
        </p:nvSpPr>
        <p:spPr/>
        <p:txBody>
          <a:bodyPr/>
          <a:p>
            <a:endParaRPr altLang="en-US" lang="zh-CN"/>
          </a:p>
        </p:txBody>
      </p:sp>
      <p:sp>
        <p:nvSpPr>
          <p:cNvPr id="1048817" name="灯片编号占位符 6"/>
          <p:cNvSpPr>
            <a:spLocks noGrp="1"/>
          </p:cNvSpPr>
          <p:nvPr>
            <p:ph type="sldNum" sz="quarter" idx="12"/>
          </p:nvPr>
        </p:nvSpPr>
        <p:spPr/>
        <p:txBody>
          <a:bodyPr/>
          <a:p>
            <a:fld id="{E0596BC5-39E9-41F1-BBD9-DF4DEBACD03C}" type="slidenum">
              <a:rPr altLang="en-US" lang="zh-CN" smtClean="0"/>
            </a:fld>
            <a:endParaRPr altLang="en-US" lang="zh-C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smtClean="0"/>
              <a:t>单击此处编辑母版标题样式</a:t>
            </a:r>
            <a:endParaRPr altLang="en-US" lang="zh-CN"/>
          </a:p>
        </p:txBody>
      </p:sp>
      <p:sp>
        <p:nvSpPr>
          <p:cNvPr id="104857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endParaRPr altLang="en-US"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E0596BC5-39E9-41F1-BBD9-DF4DEBACD03C}"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spd="slow"/>
  <p:hf dt="0" ftr="0" hdr="0" sldNum="1"/>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3.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Relationship Id="rId3"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 Id="rId3"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7.xml"/><Relationship Id="rId3"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Relationship Id="rId3"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7.xml"/><Relationship Id="rId3"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7.xml"/><Relationship Id="rId3"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7.xml"/><Relationship Id="rId3"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7.xml"/><Relationship Id="rId3"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 Id="rId3"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image" Target="../media/image16.png"/><Relationship Id="rId3" Type="http://schemas.openxmlformats.org/officeDocument/2006/relationships/slideLayout" Target="../slideLayouts/slideLayout7.xml"/><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image" Target="../media/image18.png"/><Relationship Id="rId3" Type="http://schemas.openxmlformats.org/officeDocument/2006/relationships/slideLayout" Target="../slideLayouts/slideLayout7.xml"/><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7.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7.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84" name="矩形 23"/>
          <p:cNvSpPr/>
          <p:nvPr>
            <p:custDataLst>
              <p:tags r:id="rId1"/>
            </p:custDataLst>
          </p:nvPr>
        </p:nvSpPr>
        <p:spPr>
          <a:xfrm>
            <a:off x="66" y="1658668"/>
            <a:ext cx="12192000" cy="3002280"/>
          </a:xfrm>
          <a:prstGeom prst="rect"/>
          <a:scene3d>
            <a:camera prst="orthographicFront"/>
            <a:lightRig dir="t" rig="threePt"/>
          </a:scene3d>
          <a:sp3d>
            <a:bevelT prst="angle"/>
          </a:sp3d>
        </p:spPr>
        <p:txBody>
          <a:bodyPr bIns="34290" lIns="68580" rIns="68580" tIns="34290" wrap="square">
            <a:spAutoFit/>
          </a:bodyPr>
          <a:p>
            <a:pPr algn="ctr"/>
            <a:r>
              <a:rPr b="1" dirty="0" sz="6600" lang="en-US" spc="225" smtClean="0">
                <a:solidFill>
                  <a:schemeClr val="bg2">
                    <a:lumMod val="25000"/>
                  </a:schemeClr>
                </a:solidFill>
                <a:latin typeface="Times New Roman" panose="02020603050405020304" pitchFamily="18" charset="0"/>
                <a:ea typeface="印品粗朗体" panose="02000000000000000000" pitchFamily="2" charset="-122"/>
                <a:cs typeface="Times New Roman" panose="02020603050405020304" pitchFamily="18" charset="0"/>
                <a:sym typeface="+mn-lt"/>
              </a:rPr>
              <a:t>   </a:t>
            </a:r>
            <a:endParaRPr b="1" dirty="0" sz="6600" lang="en-US" spc="225" smtClean="0">
              <a:solidFill>
                <a:schemeClr val="bg2">
                  <a:lumMod val="25000"/>
                </a:schemeClr>
              </a:solidFill>
              <a:latin typeface="Times New Roman" panose="02020603050405020304" pitchFamily="18" charset="0"/>
              <a:ea typeface="印品粗朗体" panose="02000000000000000000" pitchFamily="2" charset="-122"/>
              <a:cs typeface="Times New Roman" panose="02020603050405020304" pitchFamily="18" charset="0"/>
              <a:sym typeface="+mn-lt"/>
            </a:endParaRPr>
          </a:p>
          <a:p>
            <a:pPr algn="ctr"/>
            <a:r>
              <a:rPr altLang="en-US" b="1" dirty="0" sz="6600" lang="zh-CN" spc="225" smtClean="0">
                <a:solidFill>
                  <a:schemeClr val="bg2">
                    <a:lumMod val="25000"/>
                  </a:schemeClr>
                </a:solidFill>
                <a:latin typeface="Times New Roman" panose="02020603050405020304" pitchFamily="18" charset="0"/>
                <a:ea typeface="印品粗朗体" panose="02000000000000000000" pitchFamily="2" charset="-122"/>
                <a:cs typeface="Times New Roman" panose="02020603050405020304" pitchFamily="18" charset="0"/>
                <a:sym typeface="+mn-lt"/>
              </a:rPr>
              <a:t>兆新能源工业园城市更新单元</a:t>
            </a:r>
            <a:endParaRPr altLang="en-US" b="1" dirty="0" sz="6600" lang="zh-CN" smtClean="0">
              <a:solidFill>
                <a:schemeClr val="bg2">
                  <a:lumMod val="25000"/>
                </a:schemeClr>
              </a:solidFill>
              <a:cs typeface="+mn-ea"/>
              <a:sym typeface="+mn-lt"/>
            </a:endParaRPr>
          </a:p>
          <a:p>
            <a:pPr algn="ctr"/>
            <a:endParaRPr b="1" dirty="0" sz="6600" lang="en-US" spc="225">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Times New Roman" panose="02020603050405020304" pitchFamily="18" charset="0"/>
              <a:ea typeface="印品粗朗体" panose="02000000000000000000" pitchFamily="2" charset="-122"/>
              <a:cs typeface="Times New Roman" panose="02020603050405020304" pitchFamily="18" charset="0"/>
              <a:sym typeface="+mn-lt"/>
            </a:endParaRPr>
          </a:p>
        </p:txBody>
      </p:sp>
      <p:grpSp>
        <p:nvGrpSpPr>
          <p:cNvPr id="40" name="组合 32"/>
          <p:cNvGrpSpPr/>
          <p:nvPr/>
        </p:nvGrpSpPr>
        <p:grpSpPr>
          <a:xfrm>
            <a:off x="4106244" y="5489336"/>
            <a:ext cx="3942423" cy="692145"/>
            <a:chOff x="3897146" y="5404490"/>
            <a:chExt cx="3942423" cy="692145"/>
          </a:xfrm>
        </p:grpSpPr>
        <p:sp>
          <p:nvSpPr>
            <p:cNvPr id="1048585" name="Rectangle 3"/>
            <p:cNvSpPr txBox="1">
              <a:spLocks noChangeArrowheads="1"/>
            </p:cNvSpPr>
            <p:nvPr/>
          </p:nvSpPr>
          <p:spPr bwMode="auto">
            <a:xfrm>
              <a:off x="4003839" y="5404490"/>
              <a:ext cx="3835730" cy="520351"/>
            </a:xfrm>
            <a:prstGeom prst="rect"/>
            <a:noFill/>
            <a:ln w="9525">
              <a:noFill/>
              <a:miter lim="800000"/>
            </a:ln>
          </p:spPr>
          <p:txBody>
            <a:bodyPr anchor="ctr" bIns="45719" lIns="91438" rIns="91438" tIns="45719"/>
            <a:p>
              <a:pPr algn="ctr" defTabSz="685800" indent="-266700" marL="266700">
                <a:lnSpc>
                  <a:spcPct val="90000"/>
                </a:lnSpc>
                <a:spcBef>
                  <a:spcPts val="1350"/>
                </a:spcBef>
                <a:buClr>
                  <a:schemeClr val="accent1"/>
                </a:buClr>
                <a:buSzPct val="70000"/>
              </a:pPr>
              <a:r>
                <a:rPr altLang="en-US" b="1" dirty="0" sz="2000" kern="0" lang="zh-CN">
                  <a:solidFill>
                    <a:srgbClr val="FC0226"/>
                  </a:solidFill>
                  <a:effectLst>
                    <a:outerShdw algn="tl" blurRad="38100" dir="2700000" dist="38100">
                      <a:srgbClr val="000000">
                        <a:alpha val="43137"/>
                      </a:srgbClr>
                    </a:outerShdw>
                  </a:effectLst>
                  <a:latin typeface="微软雅黑" panose="020B0503020204020204" pitchFamily="34" charset="-122"/>
                  <a:ea typeface="微软雅黑" panose="020B0503020204020204" pitchFamily="34" charset="-122"/>
                  <a:cs typeface="Arial Unicode MS" panose="020B0604020202020204" pitchFamily="34" charset="-122"/>
                </a:rPr>
                <a:t>深圳市兆新能源股份有限公司</a:t>
              </a:r>
              <a:endParaRPr altLang="zh-CN" b="1" dirty="0" sz="2000" kern="0" lang="zh-CN">
                <a:solidFill>
                  <a:srgbClr val="FC0226"/>
                </a:solidFill>
                <a:effectLst>
                  <a:outerShdw algn="tl" blurRad="38100" dir="2700000" dist="38100">
                    <a:srgbClr val="000000">
                      <a:alpha val="43137"/>
                    </a:srgbClr>
                  </a:outerShdw>
                </a:effectLst>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48586" name="矩形 34"/>
            <p:cNvSpPr/>
            <p:nvPr/>
          </p:nvSpPr>
          <p:spPr>
            <a:xfrm>
              <a:off x="3897146" y="5801994"/>
              <a:ext cx="3662681" cy="294641"/>
            </a:xfrm>
            <a:prstGeom prst="rect"/>
          </p:spPr>
          <p:txBody>
            <a:bodyPr wrap="none">
              <a:spAutoFit/>
            </a:bodyPr>
            <a:p>
              <a:r>
                <a:rPr altLang="zh-CN" b="1" dirty="0" sz="1400" lang="en-US">
                  <a:solidFill>
                    <a:srgbClr val="FF0000"/>
                  </a:solidFill>
                  <a:latin typeface="Times New Roman" panose="02020603050405020304" pitchFamily="18" charset="0"/>
                  <a:cs typeface="Times New Roman" panose="02020603050405020304" pitchFamily="18" charset="0"/>
                </a:rPr>
                <a:t>SHENZHEN SUNRISE NEW ENERGY CO., LTD</a:t>
              </a:r>
              <a:endParaRPr altLang="zh-CN" b="1" dirty="0" sz="1400" lang="zh-CN">
                <a:solidFill>
                  <a:srgbClr val="FF0000"/>
                </a:solidFill>
                <a:latin typeface="Times New Roman" panose="02020603050405020304" pitchFamily="18" charset="0"/>
                <a:cs typeface="Times New Roman" panose="02020603050405020304" pitchFamily="18" charset="0"/>
              </a:endParaRPr>
            </a:p>
          </p:txBody>
        </p:sp>
      </p:grpSp>
      <p:sp>
        <p:nvSpPr>
          <p:cNvPr id="1048587" name="矩形 35"/>
          <p:cNvSpPr/>
          <p:nvPr/>
        </p:nvSpPr>
        <p:spPr>
          <a:xfrm>
            <a:off x="5255388" y="4579380"/>
            <a:ext cx="1198880" cy="332741"/>
          </a:xfrm>
          <a:prstGeom prst="rect"/>
        </p:spPr>
        <p:txBody>
          <a:bodyPr wrap="none">
            <a:spAutoFit/>
          </a:bodyPr>
          <a:p>
            <a:pPr algn="ctr"/>
            <a:r>
              <a:rPr altLang="zh-CN" b="1" dirty="0" sz="1600" lang="en-US" smtClean="0">
                <a:latin typeface="微软雅黑" panose="020B0503020204020204" pitchFamily="34" charset="-122"/>
                <a:ea typeface="微软雅黑" panose="020B0503020204020204" pitchFamily="34" charset="-122"/>
              </a:rPr>
              <a:t>2020.06.20</a:t>
            </a:r>
            <a:endParaRPr altLang="zh-CN" b="1" dirty="0" sz="1600" lang="en-US">
              <a:latin typeface="微软雅黑" panose="020B0503020204020204" pitchFamily="34" charset="-122"/>
              <a:ea typeface="微软雅黑" panose="020B0503020204020204" pitchFamily="34" charset="-122"/>
            </a:endParaRPr>
          </a:p>
        </p:txBody>
      </p:sp>
    </p:spTree>
  </p:cSld>
  <p:clrMapOvr>
    <a:masterClrMapping/>
  </p:clrMapOvr>
  <p:transition spd="slow"/>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77" name="文本占位符 1"/>
          <p:cNvSpPr>
            <a:spLocks noGrp="1"/>
          </p:cNvSpPr>
          <p:nvPr>
            <p:ph type="body" sz="quarter" idx="10"/>
          </p:nvPr>
        </p:nvSpPr>
        <p:spPr/>
        <p:txBody>
          <a:bodyPr/>
          <a:p>
            <a:r>
              <a:rPr altLang="en-US" dirty="0" lang="zh-CN" smtClean="0">
                <a:solidFill>
                  <a:schemeClr val="tx1">
                    <a:lumMod val="75000"/>
                    <a:lumOff val="25000"/>
                  </a:schemeClr>
                </a:solidFill>
              </a:rPr>
              <a:t>项目成果</a:t>
            </a:r>
            <a:endParaRPr altLang="zh-CN" dirty="0" lang="en-GB">
              <a:solidFill>
                <a:schemeClr val="tx1">
                  <a:lumMod val="75000"/>
                  <a:lumOff val="25000"/>
                </a:schemeClr>
              </a:solidFill>
            </a:endParaRPr>
          </a:p>
        </p:txBody>
      </p:sp>
      <p:grpSp>
        <p:nvGrpSpPr>
          <p:cNvPr id="93"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678"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679"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政府批文</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680"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681" name="TextBox 29"/>
          <p:cNvSpPr txBox="1"/>
          <p:nvPr/>
        </p:nvSpPr>
        <p:spPr>
          <a:xfrm>
            <a:off x="737676" y="2908121"/>
            <a:ext cx="479296" cy="616303"/>
          </a:xfrm>
          <a:prstGeom prst="rect"/>
          <a:noFill/>
        </p:spPr>
        <p:txBody>
          <a:bodyPr bIns="21485" lIns="42969" rIns="42969" rtlCol="0" tIns="21485" wrap="square">
            <a:spAutoFit/>
          </a:bodyPr>
          <a:p>
            <a:pPr defTabSz="913765"/>
            <a:r>
              <a:rPr dirty="0" sz="3725" lang="en-US" smtClean="0">
                <a:solidFill>
                  <a:srgbClr val="D60C0C"/>
                </a:solidFill>
              </a:rPr>
              <a:t>1.</a:t>
            </a:r>
            <a:endParaRPr dirty="0" sz="3725" lang="id-ID">
              <a:solidFill>
                <a:srgbClr val="D60C0C"/>
              </a:solidFill>
            </a:endParaRPr>
          </a:p>
        </p:txBody>
      </p:sp>
      <p:sp>
        <p:nvSpPr>
          <p:cNvPr id="1048682" name="Rectangle 19"/>
          <p:cNvSpPr/>
          <p:nvPr/>
        </p:nvSpPr>
        <p:spPr>
          <a:xfrm>
            <a:off x="1181464" y="2965832"/>
            <a:ext cx="4127515" cy="1890049"/>
          </a:xfrm>
          <a:prstGeom prst="rect"/>
        </p:spPr>
        <p:txBody>
          <a:bodyPr bIns="21485" lIns="42969" rIns="42969" tIns="21485" wrap="square">
            <a:spAutoFit/>
          </a:bodyPr>
          <a:p>
            <a:pPr>
              <a:lnSpc>
                <a:spcPct val="150000"/>
              </a:lnSpc>
            </a:pPr>
            <a:r>
              <a:rPr altLang="zh-CN" dirty="0" sz="2000" lang="en-US" smtClean="0"/>
              <a:t>2018</a:t>
            </a:r>
            <a:r>
              <a:rPr altLang="en-US" dirty="0" sz="2000" lang="zh-CN" smtClean="0"/>
              <a:t>年</a:t>
            </a:r>
            <a:r>
              <a:rPr altLang="zh-CN" dirty="0" sz="2000" lang="en-US" smtClean="0"/>
              <a:t>12</a:t>
            </a:r>
            <a:r>
              <a:rPr altLang="en-US" dirty="0" sz="2000" lang="zh-CN" smtClean="0"/>
              <a:t>月</a:t>
            </a:r>
            <a:r>
              <a:rPr altLang="zh-CN" dirty="0" sz="2000" lang="en-US" smtClean="0"/>
              <a:t>05</a:t>
            </a:r>
            <a:r>
              <a:rPr altLang="en-US" dirty="0" sz="2000" lang="zh-CN" smtClean="0"/>
              <a:t>日  </a:t>
            </a:r>
            <a:endParaRPr altLang="zh-CN" dirty="0" sz="2000" lang="en-US" smtClean="0"/>
          </a:p>
          <a:p>
            <a:pPr>
              <a:lnSpc>
                <a:spcPct val="150000"/>
              </a:lnSpc>
            </a:pPr>
            <a:r>
              <a:rPr altLang="en-US" dirty="0" sz="2000" lang="zh-CN" smtClean="0"/>
              <a:t>关于</a:t>
            </a:r>
            <a:r>
              <a:rPr altLang="zh-CN" dirty="0" sz="2000" lang="en-US" smtClean="0"/>
              <a:t>《2018</a:t>
            </a:r>
            <a:r>
              <a:rPr altLang="en-US" dirty="0" sz="2000" lang="zh-CN" smtClean="0"/>
              <a:t>年深圳宝安区城市更新单元第九批计划公告</a:t>
            </a:r>
            <a:r>
              <a:rPr altLang="zh-CN" dirty="0" sz="2000" lang="en-US" smtClean="0"/>
              <a:t>》</a:t>
            </a:r>
            <a:r>
              <a:rPr altLang="en-US" dirty="0" sz="2000" lang="zh-CN" smtClean="0"/>
              <a:t>更新方向为新型产业用地</a:t>
            </a:r>
            <a:r>
              <a:rPr altLang="zh-CN" dirty="0" sz="2000" lang="en-US" smtClean="0"/>
              <a:t>MO</a:t>
            </a:r>
            <a:r>
              <a:rPr altLang="en-US" dirty="0" sz="2000" lang="zh-CN" smtClean="0"/>
              <a:t>等功能。</a:t>
            </a:r>
            <a:endParaRPr altLang="zh-CN" dirty="0" sz="2000" lang="en-US" smtClean="0"/>
          </a:p>
        </p:txBody>
      </p:sp>
      <p:sp>
        <p:nvSpPr>
          <p:cNvPr id="1048683" name="灯片编号占位符 17"/>
          <p:cNvSpPr>
            <a:spLocks noGrp="1"/>
          </p:cNvSpPr>
          <p:nvPr>
            <p:ph type="sldNum" sz="quarter" idx="12"/>
          </p:nvPr>
        </p:nvSpPr>
        <p:spPr/>
        <p:txBody>
          <a:bodyPr/>
          <a:p>
            <a:r>
              <a:rPr altLang="zh-CN" dirty="0" lang="en-US" smtClean="0"/>
              <a:t>1</a:t>
            </a:r>
            <a:r>
              <a:rPr dirty="0" lang="en-US" smtClean="0"/>
              <a:t>0</a:t>
            </a:r>
            <a:endParaRPr dirty="0" lang="en-US"/>
          </a:p>
        </p:txBody>
      </p:sp>
      <p:pic>
        <p:nvPicPr>
          <p:cNvPr id="2097158" name="Picture 1"/>
          <p:cNvPicPr>
            <a:picLocks noChangeAspect="1" noChangeArrowheads="1"/>
          </p:cNvPicPr>
          <p:nvPr/>
        </p:nvPicPr>
        <p:blipFill>
          <a:blip xmlns:r="http://schemas.openxmlformats.org/officeDocument/2006/relationships" r:embed="rId1" cstate="print"/>
          <a:srcRect/>
          <a:stretch>
            <a:fillRect/>
          </a:stretch>
        </p:blipFill>
        <p:spPr bwMode="auto">
          <a:xfrm>
            <a:off x="6163443" y="1055902"/>
            <a:ext cx="4653886" cy="5563594"/>
          </a:xfrm>
          <a:prstGeom prst="rect"/>
          <a:noFill/>
          <a:ln w="9525">
            <a:noFill/>
            <a:miter lim="800000"/>
            <a:headEnd/>
            <a:tailEnd/>
          </a:ln>
        </p:spPr>
      </p:pic>
    </p:spTree>
  </p:cSld>
  <p:clrMapOvr>
    <a:masterClrMapping/>
  </p:clrMapOvr>
  <p:transition spd="slow"/>
  <p:timing>
    <p:bldLst>
      <p:bldP spid="1048681" grpId="0"/>
      <p:bldP spid="10486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96" name=""/>
        <p:cNvGrpSpPr/>
        <p:nvPr/>
      </p:nvGrpSpPr>
      <p:grpSpPr>
        <a:xfrm>
          <a:off x="0" y="0"/>
          <a:ext cx="0" cy="0"/>
          <a:chOff x="0" y="0"/>
          <a:chExt cx="0" cy="0"/>
        </a:xfrm>
      </p:grpSpPr>
      <p:sp>
        <p:nvSpPr>
          <p:cNvPr id="1048687" name="文本占位符 1"/>
          <p:cNvSpPr>
            <a:spLocks noGrp="1"/>
          </p:cNvSpPr>
          <p:nvPr>
            <p:ph type="body" sz="quarter" idx="10"/>
          </p:nvPr>
        </p:nvSpPr>
        <p:spPr/>
        <p:txBody>
          <a:bodyPr/>
          <a:p>
            <a:r>
              <a:rPr altLang="en-US" dirty="0" lang="zh-CN" smtClean="0">
                <a:solidFill>
                  <a:schemeClr val="tx1">
                    <a:lumMod val="75000"/>
                    <a:lumOff val="25000"/>
                  </a:schemeClr>
                </a:solidFill>
              </a:rPr>
              <a:t>项目成果</a:t>
            </a:r>
            <a:endParaRPr altLang="zh-CN" dirty="0" lang="en-GB">
              <a:solidFill>
                <a:schemeClr val="tx1">
                  <a:lumMod val="75000"/>
                  <a:lumOff val="25000"/>
                </a:schemeClr>
              </a:solidFill>
            </a:endParaRPr>
          </a:p>
        </p:txBody>
      </p:sp>
      <p:grpSp>
        <p:nvGrpSpPr>
          <p:cNvPr id="97"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688"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689"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政府批文</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690"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691" name="TextBox 29"/>
          <p:cNvSpPr txBox="1"/>
          <p:nvPr/>
        </p:nvSpPr>
        <p:spPr>
          <a:xfrm>
            <a:off x="737676" y="2908121"/>
            <a:ext cx="479296" cy="616303"/>
          </a:xfrm>
          <a:prstGeom prst="rect"/>
          <a:noFill/>
        </p:spPr>
        <p:txBody>
          <a:bodyPr bIns="21485" lIns="42969" rIns="42969" rtlCol="0" tIns="21485" wrap="square">
            <a:spAutoFit/>
          </a:bodyPr>
          <a:p>
            <a:pPr defTabSz="913765"/>
            <a:r>
              <a:rPr dirty="0" sz="3725" lang="en-US" smtClean="0">
                <a:solidFill>
                  <a:srgbClr val="D60C0C"/>
                </a:solidFill>
              </a:rPr>
              <a:t>2.</a:t>
            </a:r>
            <a:endParaRPr dirty="0" sz="3725" lang="id-ID">
              <a:solidFill>
                <a:srgbClr val="D60C0C"/>
              </a:solidFill>
            </a:endParaRPr>
          </a:p>
        </p:txBody>
      </p:sp>
      <p:sp>
        <p:nvSpPr>
          <p:cNvPr id="1048692" name="Rectangle 19"/>
          <p:cNvSpPr/>
          <p:nvPr/>
        </p:nvSpPr>
        <p:spPr>
          <a:xfrm>
            <a:off x="1181464" y="2965832"/>
            <a:ext cx="4127515" cy="1890049"/>
          </a:xfrm>
          <a:prstGeom prst="rect"/>
        </p:spPr>
        <p:txBody>
          <a:bodyPr bIns="21485" lIns="42969" rIns="42969" tIns="21485" wrap="square">
            <a:spAutoFit/>
          </a:bodyPr>
          <a:p>
            <a:pPr>
              <a:lnSpc>
                <a:spcPct val="150000"/>
              </a:lnSpc>
            </a:pPr>
            <a:r>
              <a:rPr altLang="zh-CN" dirty="0" sz="2000" lang="en-US" smtClean="0"/>
              <a:t>2019</a:t>
            </a:r>
            <a:r>
              <a:rPr altLang="en-US" dirty="0" sz="2000" lang="zh-CN" smtClean="0"/>
              <a:t>年</a:t>
            </a:r>
            <a:r>
              <a:rPr altLang="zh-CN" dirty="0" sz="2000" lang="en-US" smtClean="0"/>
              <a:t>01</a:t>
            </a:r>
            <a:r>
              <a:rPr altLang="en-US" dirty="0" sz="2000" lang="zh-CN" smtClean="0"/>
              <a:t>月</a:t>
            </a:r>
            <a:r>
              <a:rPr altLang="zh-CN" dirty="0" sz="2000" lang="en-US" smtClean="0"/>
              <a:t>03</a:t>
            </a:r>
            <a:r>
              <a:rPr altLang="en-US" dirty="0" sz="2000" lang="zh-CN" smtClean="0"/>
              <a:t>日</a:t>
            </a:r>
            <a:endParaRPr altLang="zh-CN" dirty="0" sz="2000" lang="en-US" smtClean="0"/>
          </a:p>
          <a:p>
            <a:pPr>
              <a:lnSpc>
                <a:spcPct val="150000"/>
              </a:lnSpc>
            </a:pPr>
            <a:r>
              <a:rPr altLang="en-US" dirty="0" sz="2000" lang="zh-CN" smtClean="0"/>
              <a:t>通过深圳市环保局系统备案：确定兆新能源城市更新单元为非污染地块</a:t>
            </a:r>
            <a:endParaRPr altLang="zh-CN" dirty="0" sz="2000" lang="en-US" smtClean="0"/>
          </a:p>
        </p:txBody>
      </p:sp>
      <p:sp>
        <p:nvSpPr>
          <p:cNvPr id="1048693" name="灯片编号占位符 17"/>
          <p:cNvSpPr>
            <a:spLocks noGrp="1"/>
          </p:cNvSpPr>
          <p:nvPr>
            <p:ph type="sldNum" sz="quarter" idx="12"/>
          </p:nvPr>
        </p:nvSpPr>
        <p:spPr/>
        <p:txBody>
          <a:bodyPr/>
          <a:p>
            <a:r>
              <a:rPr altLang="zh-CN" dirty="0" lang="en-US" smtClean="0"/>
              <a:t>11</a:t>
            </a:r>
            <a:endParaRPr altLang="en-US" dirty="0" lang="zh-CN"/>
          </a:p>
        </p:txBody>
      </p:sp>
      <p:pic>
        <p:nvPicPr>
          <p:cNvPr id="2097159" name="Picture 2"/>
          <p:cNvPicPr>
            <a:picLocks noChangeAspect="1" noChangeArrowheads="1"/>
          </p:cNvPicPr>
          <p:nvPr/>
        </p:nvPicPr>
        <p:blipFill>
          <a:blip xmlns:r="http://schemas.openxmlformats.org/officeDocument/2006/relationships" r:embed="rId1" cstate="print"/>
          <a:srcRect/>
          <a:stretch>
            <a:fillRect/>
          </a:stretch>
        </p:blipFill>
        <p:spPr bwMode="auto">
          <a:xfrm>
            <a:off x="5691115" y="1460950"/>
            <a:ext cx="6155141" cy="4776077"/>
          </a:xfrm>
          <a:prstGeom prst="rect"/>
          <a:noFill/>
          <a:ln w="9525">
            <a:noFill/>
            <a:miter lim="800000"/>
            <a:headEnd/>
            <a:tailEnd/>
          </a:ln>
        </p:spPr>
      </p:pic>
    </p:spTree>
  </p:cSld>
  <p:clrMapOvr>
    <a:masterClrMapping/>
  </p:clrMapOvr>
  <p:transition spd="slow"/>
  <p:timing>
    <p:bldLst>
      <p:bldP spid="1048691" grpId="0"/>
      <p:bldP spid="10486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0" name=""/>
        <p:cNvGrpSpPr/>
        <p:nvPr/>
      </p:nvGrpSpPr>
      <p:grpSpPr>
        <a:xfrm>
          <a:off x="0" y="0"/>
          <a:ext cx="0" cy="0"/>
          <a:chOff x="0" y="0"/>
          <a:chExt cx="0" cy="0"/>
        </a:xfrm>
      </p:grpSpPr>
      <p:sp>
        <p:nvSpPr>
          <p:cNvPr id="1048697" name="文本占位符 1"/>
          <p:cNvSpPr>
            <a:spLocks noGrp="1"/>
          </p:cNvSpPr>
          <p:nvPr>
            <p:ph type="body" sz="quarter" idx="10"/>
          </p:nvPr>
        </p:nvSpPr>
        <p:spPr/>
        <p:txBody>
          <a:bodyPr/>
          <a:p>
            <a:r>
              <a:rPr altLang="en-US" dirty="0" lang="zh-CN" smtClean="0">
                <a:solidFill>
                  <a:schemeClr val="tx1">
                    <a:lumMod val="75000"/>
                    <a:lumOff val="25000"/>
                  </a:schemeClr>
                </a:solidFill>
              </a:rPr>
              <a:t>项目成果</a:t>
            </a:r>
            <a:endParaRPr altLang="zh-CN" dirty="0" lang="en-GB">
              <a:solidFill>
                <a:schemeClr val="tx1">
                  <a:lumMod val="75000"/>
                  <a:lumOff val="25000"/>
                </a:schemeClr>
              </a:solidFill>
            </a:endParaRPr>
          </a:p>
        </p:txBody>
      </p:sp>
      <p:grpSp>
        <p:nvGrpSpPr>
          <p:cNvPr id="101"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698"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699"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政府批文</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700"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701" name="TextBox 29"/>
          <p:cNvSpPr txBox="1"/>
          <p:nvPr/>
        </p:nvSpPr>
        <p:spPr>
          <a:xfrm>
            <a:off x="737676" y="2908121"/>
            <a:ext cx="479296" cy="616303"/>
          </a:xfrm>
          <a:prstGeom prst="rect"/>
          <a:noFill/>
        </p:spPr>
        <p:txBody>
          <a:bodyPr bIns="21485" lIns="42969" rIns="42969" rtlCol="0" tIns="21485" wrap="square">
            <a:spAutoFit/>
          </a:bodyPr>
          <a:p>
            <a:pPr defTabSz="913765"/>
            <a:r>
              <a:rPr dirty="0" sz="3725" lang="en-US" smtClean="0">
                <a:solidFill>
                  <a:srgbClr val="D60C0C"/>
                </a:solidFill>
              </a:rPr>
              <a:t>3.</a:t>
            </a:r>
            <a:endParaRPr dirty="0" sz="3725" lang="id-ID">
              <a:solidFill>
                <a:srgbClr val="D60C0C"/>
              </a:solidFill>
            </a:endParaRPr>
          </a:p>
        </p:txBody>
      </p:sp>
      <p:sp>
        <p:nvSpPr>
          <p:cNvPr id="1048702" name="Rectangle 19"/>
          <p:cNvSpPr/>
          <p:nvPr/>
        </p:nvSpPr>
        <p:spPr>
          <a:xfrm>
            <a:off x="1181464" y="2965832"/>
            <a:ext cx="4127515" cy="2351714"/>
          </a:xfrm>
          <a:prstGeom prst="rect"/>
        </p:spPr>
        <p:txBody>
          <a:bodyPr bIns="21485" lIns="42969" rIns="42969" tIns="21485" wrap="square">
            <a:spAutoFit/>
          </a:bodyPr>
          <a:p>
            <a:pPr>
              <a:lnSpc>
                <a:spcPct val="150000"/>
              </a:lnSpc>
            </a:pPr>
            <a:r>
              <a:rPr altLang="zh-CN" dirty="0" sz="2000" lang="en-US" smtClean="0"/>
              <a:t>2019</a:t>
            </a:r>
            <a:r>
              <a:rPr altLang="en-US" dirty="0" sz="2000" lang="zh-CN" smtClean="0"/>
              <a:t>年</a:t>
            </a:r>
            <a:r>
              <a:rPr altLang="zh-CN" dirty="0" sz="2000" lang="en-US" smtClean="0"/>
              <a:t>04</a:t>
            </a:r>
            <a:r>
              <a:rPr altLang="en-US" dirty="0" sz="2000" lang="zh-CN" smtClean="0"/>
              <a:t>月</a:t>
            </a:r>
            <a:r>
              <a:rPr altLang="zh-CN" dirty="0" sz="2000" lang="en-US" smtClean="0"/>
              <a:t>12</a:t>
            </a:r>
            <a:r>
              <a:rPr altLang="en-US" dirty="0" sz="2000" lang="zh-CN" smtClean="0"/>
              <a:t>日</a:t>
            </a:r>
            <a:endParaRPr altLang="zh-CN" dirty="0" sz="2000" lang="en-US" smtClean="0"/>
          </a:p>
          <a:p>
            <a:pPr>
              <a:lnSpc>
                <a:spcPct val="150000"/>
              </a:lnSpc>
            </a:pPr>
            <a:r>
              <a:rPr altLang="en-US" dirty="0" sz="2000" lang="zh-CN" smtClean="0"/>
              <a:t>宝安区城市更新和土地整备局关于宝安区石岩街道兆新能源城市更新单元拆除范围土地信息核查意见</a:t>
            </a:r>
            <a:r>
              <a:rPr altLang="en-US" dirty="0" sz="2000" lang="zh-CN" smtClean="0"/>
              <a:t>复函 核查范围与批准的拆除范围一致</a:t>
            </a:r>
            <a:endParaRPr altLang="zh-CN" dirty="0" sz="2000" lang="en-US" smtClean="0"/>
          </a:p>
        </p:txBody>
      </p:sp>
      <p:sp>
        <p:nvSpPr>
          <p:cNvPr id="1048703" name="灯片编号占位符 17"/>
          <p:cNvSpPr>
            <a:spLocks noGrp="1"/>
          </p:cNvSpPr>
          <p:nvPr>
            <p:ph type="sldNum" sz="quarter" idx="12"/>
          </p:nvPr>
        </p:nvSpPr>
        <p:spPr/>
        <p:txBody>
          <a:bodyPr/>
          <a:p>
            <a:r>
              <a:rPr dirty="0" lang="en-US" smtClean="0"/>
              <a:t>12</a:t>
            </a:r>
            <a:endParaRPr dirty="0" lang="en-US"/>
          </a:p>
        </p:txBody>
      </p:sp>
      <p:pic>
        <p:nvPicPr>
          <p:cNvPr id="2097160" name="Picture 1"/>
          <p:cNvPicPr>
            <a:picLocks noChangeAspect="1" noChangeArrowheads="1"/>
          </p:cNvPicPr>
          <p:nvPr/>
        </p:nvPicPr>
        <p:blipFill>
          <a:blip xmlns:r="http://schemas.openxmlformats.org/officeDocument/2006/relationships" r:embed="rId1" cstate="print"/>
          <a:srcRect/>
          <a:stretch>
            <a:fillRect/>
          </a:stretch>
        </p:blipFill>
        <p:spPr bwMode="auto">
          <a:xfrm>
            <a:off x="5807691" y="1160060"/>
            <a:ext cx="6172200" cy="5410200"/>
          </a:xfrm>
          <a:prstGeom prst="rect"/>
          <a:noFill/>
          <a:ln w="9525">
            <a:noFill/>
            <a:miter lim="800000"/>
            <a:headEnd/>
            <a:tailEnd/>
          </a:ln>
        </p:spPr>
      </p:pic>
    </p:spTree>
  </p:cSld>
  <p:clrMapOvr>
    <a:masterClrMapping/>
  </p:clrMapOvr>
  <p:transition spd="slow"/>
  <p:timing>
    <p:bldLst>
      <p:bldP spid="1048701" grpId="0"/>
      <p:bldP spid="10487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707" name="文本占位符 1"/>
          <p:cNvSpPr>
            <a:spLocks noGrp="1"/>
          </p:cNvSpPr>
          <p:nvPr>
            <p:ph type="body" sz="quarter" idx="10"/>
          </p:nvPr>
        </p:nvSpPr>
        <p:spPr/>
        <p:txBody>
          <a:bodyPr/>
          <a:p>
            <a:r>
              <a:rPr altLang="en-US" dirty="0" lang="zh-CN" smtClean="0">
                <a:solidFill>
                  <a:schemeClr val="tx1">
                    <a:lumMod val="75000"/>
                    <a:lumOff val="25000"/>
                  </a:schemeClr>
                </a:solidFill>
              </a:rPr>
              <a:t>项目取得成果</a:t>
            </a:r>
            <a:endParaRPr altLang="zh-CN" dirty="0" lang="en-GB">
              <a:solidFill>
                <a:schemeClr val="tx1">
                  <a:lumMod val="75000"/>
                  <a:lumOff val="25000"/>
                </a:schemeClr>
              </a:solidFill>
            </a:endParaRPr>
          </a:p>
        </p:txBody>
      </p:sp>
      <p:grpSp>
        <p:nvGrpSpPr>
          <p:cNvPr id="105"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708"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709"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政府批文</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710"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711" name="TextBox 29"/>
          <p:cNvSpPr txBox="1"/>
          <p:nvPr/>
        </p:nvSpPr>
        <p:spPr>
          <a:xfrm>
            <a:off x="655789" y="2442950"/>
            <a:ext cx="479296" cy="615315"/>
          </a:xfrm>
          <a:prstGeom prst="rect"/>
          <a:noFill/>
        </p:spPr>
        <p:txBody>
          <a:bodyPr bIns="21485" lIns="42969" rIns="42969" rtlCol="0" tIns="21485" wrap="square">
            <a:spAutoFit/>
          </a:bodyPr>
          <a:p>
            <a:pPr defTabSz="913765"/>
            <a:r>
              <a:rPr dirty="0" sz="3725" lang="en-US" smtClean="0">
                <a:solidFill>
                  <a:srgbClr val="D60C0C"/>
                </a:solidFill>
              </a:rPr>
              <a:t>4.</a:t>
            </a:r>
            <a:endParaRPr dirty="0" sz="3725" lang="id-ID">
              <a:solidFill>
                <a:srgbClr val="D60C0C"/>
              </a:solidFill>
            </a:endParaRPr>
          </a:p>
        </p:txBody>
      </p:sp>
      <p:sp>
        <p:nvSpPr>
          <p:cNvPr id="1048712" name="Rectangle 19"/>
          <p:cNvSpPr/>
          <p:nvPr/>
        </p:nvSpPr>
        <p:spPr>
          <a:xfrm>
            <a:off x="1276998" y="2392626"/>
            <a:ext cx="4127515" cy="4198373"/>
          </a:xfrm>
          <a:prstGeom prst="rect"/>
        </p:spPr>
        <p:txBody>
          <a:bodyPr bIns="21485" lIns="42969" rIns="42969" tIns="21485" wrap="square">
            <a:spAutoFit/>
          </a:bodyPr>
          <a:p>
            <a:pPr>
              <a:lnSpc>
                <a:spcPct val="150000"/>
              </a:lnSpc>
            </a:pPr>
            <a:r>
              <a:rPr altLang="zh-CN" dirty="0" sz="2000" lang="en-US" smtClean="0"/>
              <a:t>2019</a:t>
            </a:r>
            <a:r>
              <a:rPr altLang="en-US" dirty="0" sz="2000" lang="zh-CN" smtClean="0"/>
              <a:t>年</a:t>
            </a:r>
            <a:r>
              <a:rPr altLang="zh-CN" dirty="0" sz="2000" lang="en-US" smtClean="0"/>
              <a:t>11</a:t>
            </a:r>
            <a:r>
              <a:rPr altLang="en-US" dirty="0" sz="2000" lang="zh-CN" smtClean="0"/>
              <a:t>月</a:t>
            </a:r>
            <a:r>
              <a:rPr altLang="zh-CN" dirty="0" sz="2000" lang="en-US" smtClean="0"/>
              <a:t>07</a:t>
            </a:r>
            <a:r>
              <a:rPr altLang="en-US" dirty="0" sz="2000" lang="zh-CN" smtClean="0"/>
              <a:t>日</a:t>
            </a:r>
            <a:endParaRPr altLang="zh-CN" dirty="0" sz="2000" lang="en-US" smtClean="0"/>
          </a:p>
          <a:p>
            <a:pPr>
              <a:lnSpc>
                <a:spcPct val="150000"/>
              </a:lnSpc>
            </a:pPr>
            <a:r>
              <a:rPr altLang="en-US" dirty="0" sz="2000" lang="zh-CN" smtClean="0"/>
              <a:t>深圳市宝安区工业和信息化局关于宝安区石岩街道兆新能源工业园城市更新单元产业规划的</a:t>
            </a:r>
            <a:r>
              <a:rPr altLang="en-US" dirty="0" sz="2000" lang="zh-CN" smtClean="0"/>
              <a:t>批复</a:t>
            </a:r>
            <a:endParaRPr altLang="zh-CN" dirty="0" sz="2000" lang="en-US" smtClean="0"/>
          </a:p>
          <a:p>
            <a:pPr>
              <a:lnSpc>
                <a:spcPct val="150000"/>
              </a:lnSpc>
            </a:pPr>
            <a:r>
              <a:rPr altLang="en-US" dirty="0" sz="2000" lang="zh-CN" smtClean="0"/>
              <a:t>同意项目发展定位：</a:t>
            </a:r>
            <a:r>
              <a:rPr altLang="en-US" dirty="0" sz="2000" lang="zh-CN" smtClean="0"/>
              <a:t>打造成为集新能源电子装备和新材料研发、设计、测试检测及配套等功能于一体的新一代智慧生态新能源科技产业</a:t>
            </a:r>
            <a:r>
              <a:rPr altLang="en-US" dirty="0" sz="2000" lang="zh-CN" smtClean="0"/>
              <a:t>园</a:t>
            </a:r>
            <a:endParaRPr altLang="en-US" dirty="0" sz="2000" lang="zh-CN" smtClean="0"/>
          </a:p>
          <a:p>
            <a:pPr>
              <a:lnSpc>
                <a:spcPct val="150000"/>
              </a:lnSpc>
            </a:pPr>
            <a:endParaRPr altLang="zh-CN" dirty="0" sz="2000" lang="en-US" smtClean="0"/>
          </a:p>
        </p:txBody>
      </p:sp>
      <p:sp>
        <p:nvSpPr>
          <p:cNvPr id="1048713" name="灯片编号占位符 17"/>
          <p:cNvSpPr>
            <a:spLocks noGrp="1"/>
          </p:cNvSpPr>
          <p:nvPr>
            <p:ph type="sldNum" sz="quarter" idx="12"/>
          </p:nvPr>
        </p:nvSpPr>
        <p:spPr>
          <a:xfrm>
            <a:off x="10817399" y="6619879"/>
            <a:ext cx="457200" cy="238122"/>
          </a:xfrm>
        </p:spPr>
        <p:txBody>
          <a:bodyPr/>
          <a:p>
            <a:r>
              <a:rPr dirty="0" lang="en-US" smtClean="0"/>
              <a:t>13</a:t>
            </a:r>
            <a:endParaRPr dirty="0" lang="en-US"/>
          </a:p>
        </p:txBody>
      </p:sp>
      <p:pic>
        <p:nvPicPr>
          <p:cNvPr id="2097161" name="Picture 2"/>
          <p:cNvPicPr>
            <a:picLocks noChangeAspect="1" noChangeArrowheads="1"/>
          </p:cNvPicPr>
          <p:nvPr/>
        </p:nvPicPr>
        <p:blipFill>
          <a:blip xmlns:r="http://schemas.openxmlformats.org/officeDocument/2006/relationships" r:embed="rId1" cstate="print"/>
          <a:srcRect/>
          <a:stretch>
            <a:fillRect/>
          </a:stretch>
        </p:blipFill>
        <p:spPr bwMode="auto">
          <a:xfrm>
            <a:off x="6594854" y="886039"/>
            <a:ext cx="4133850" cy="5686425"/>
          </a:xfrm>
          <a:prstGeom prst="rect"/>
          <a:noFill/>
          <a:ln w="9525">
            <a:noFill/>
            <a:miter lim="800000"/>
            <a:headEnd/>
            <a:tailEnd/>
          </a:ln>
        </p:spPr>
      </p:pic>
    </p:spTree>
  </p:cSld>
  <p:clrMapOvr>
    <a:masterClrMapping/>
  </p:clrMapOvr>
  <p:transition spd="slow"/>
  <p:timing>
    <p:bldLst>
      <p:bldP spid="1048711" grpId="0"/>
      <p:bldP spid="10487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717" name="文本占位符 1"/>
          <p:cNvSpPr>
            <a:spLocks noGrp="1"/>
          </p:cNvSpPr>
          <p:nvPr>
            <p:ph type="body" sz="quarter" idx="10"/>
          </p:nvPr>
        </p:nvSpPr>
        <p:spPr/>
        <p:txBody>
          <a:bodyPr/>
          <a:p>
            <a:r>
              <a:rPr altLang="en-US" dirty="0" lang="zh-CN" smtClean="0">
                <a:solidFill>
                  <a:schemeClr val="tx1">
                    <a:lumMod val="75000"/>
                    <a:lumOff val="25000"/>
                  </a:schemeClr>
                </a:solidFill>
              </a:rPr>
              <a:t>项目成果</a:t>
            </a:r>
            <a:endParaRPr altLang="zh-CN" dirty="0" lang="en-GB">
              <a:solidFill>
                <a:schemeClr val="tx1">
                  <a:lumMod val="75000"/>
                  <a:lumOff val="25000"/>
                </a:schemeClr>
              </a:solidFill>
            </a:endParaRPr>
          </a:p>
        </p:txBody>
      </p:sp>
      <p:grpSp>
        <p:nvGrpSpPr>
          <p:cNvPr id="109"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718"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719"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政府批文</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720"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721" name="TextBox 29"/>
          <p:cNvSpPr txBox="1"/>
          <p:nvPr/>
        </p:nvSpPr>
        <p:spPr>
          <a:xfrm>
            <a:off x="737676" y="2908121"/>
            <a:ext cx="479296" cy="615315"/>
          </a:xfrm>
          <a:prstGeom prst="rect"/>
          <a:noFill/>
        </p:spPr>
        <p:txBody>
          <a:bodyPr bIns="21485" lIns="42969" rIns="42969" rtlCol="0" tIns="21485" wrap="square">
            <a:spAutoFit/>
          </a:bodyPr>
          <a:p>
            <a:pPr defTabSz="913765"/>
            <a:r>
              <a:rPr dirty="0" sz="3725" lang="en-US" smtClean="0">
                <a:solidFill>
                  <a:srgbClr val="D60C0C"/>
                </a:solidFill>
              </a:rPr>
              <a:t>5.</a:t>
            </a:r>
            <a:endParaRPr dirty="0" sz="3725" lang="id-ID">
              <a:solidFill>
                <a:srgbClr val="D60C0C"/>
              </a:solidFill>
            </a:endParaRPr>
          </a:p>
        </p:txBody>
      </p:sp>
      <p:sp>
        <p:nvSpPr>
          <p:cNvPr id="1048722" name="Rectangle 19"/>
          <p:cNvSpPr/>
          <p:nvPr/>
        </p:nvSpPr>
        <p:spPr>
          <a:xfrm>
            <a:off x="1181464" y="2965832"/>
            <a:ext cx="4127515" cy="1428384"/>
          </a:xfrm>
          <a:prstGeom prst="rect"/>
        </p:spPr>
        <p:txBody>
          <a:bodyPr bIns="21485" lIns="42969" rIns="42969" tIns="21485" wrap="square">
            <a:spAutoFit/>
          </a:bodyPr>
          <a:p>
            <a:pPr>
              <a:lnSpc>
                <a:spcPct val="150000"/>
              </a:lnSpc>
            </a:pPr>
            <a:r>
              <a:rPr altLang="zh-CN" dirty="0" sz="2000" lang="en-US" smtClean="0"/>
              <a:t>2019</a:t>
            </a:r>
            <a:r>
              <a:rPr altLang="en-US" dirty="0" sz="2000" lang="zh-CN" smtClean="0"/>
              <a:t>年</a:t>
            </a:r>
            <a:r>
              <a:rPr altLang="zh-CN" dirty="0" sz="2000" lang="en-US" smtClean="0"/>
              <a:t>12</a:t>
            </a:r>
            <a:r>
              <a:rPr altLang="en-US" dirty="0" sz="2000" lang="zh-CN" smtClean="0"/>
              <a:t>月</a:t>
            </a:r>
            <a:r>
              <a:rPr altLang="zh-CN" dirty="0" sz="2000" lang="en-US" smtClean="0"/>
              <a:t>23</a:t>
            </a:r>
            <a:r>
              <a:rPr altLang="en-US" dirty="0" sz="2000" lang="zh-CN" smtClean="0"/>
              <a:t>日</a:t>
            </a:r>
            <a:endParaRPr altLang="zh-CN" dirty="0" sz="2000" lang="en-US" smtClean="0"/>
          </a:p>
          <a:p>
            <a:pPr>
              <a:lnSpc>
                <a:spcPct val="150000"/>
              </a:lnSpc>
            </a:pPr>
            <a:r>
              <a:rPr altLang="en-US" dirty="0" sz="2000" lang="zh-CN" smtClean="0">
                <a:solidFill>
                  <a:srgbClr val="000000"/>
                </a:solidFill>
                <a:latin typeface="微软雅黑" panose="020B0503020204020204" pitchFamily="34" charset="-122"/>
              </a:rPr>
              <a:t>兆新项目符合市规划和自然资源局备案要求，予以备案。</a:t>
            </a:r>
            <a:endParaRPr altLang="zh-CN" dirty="0" sz="2000" lang="en-US" smtClean="0"/>
          </a:p>
        </p:txBody>
      </p:sp>
      <p:sp>
        <p:nvSpPr>
          <p:cNvPr id="1048723" name="灯片编号占位符 17"/>
          <p:cNvSpPr>
            <a:spLocks noGrp="1"/>
          </p:cNvSpPr>
          <p:nvPr>
            <p:ph type="sldNum" sz="quarter" idx="12"/>
          </p:nvPr>
        </p:nvSpPr>
        <p:spPr/>
        <p:txBody>
          <a:bodyPr/>
          <a:p>
            <a:r>
              <a:rPr dirty="0" lang="en-US" smtClean="0"/>
              <a:t>14</a:t>
            </a:r>
            <a:endParaRPr dirty="0" lang="en-US"/>
          </a:p>
        </p:txBody>
      </p:sp>
      <p:pic>
        <p:nvPicPr>
          <p:cNvPr id="2097162" name="Picture 2"/>
          <p:cNvPicPr>
            <a:picLocks noChangeAspect="1" noChangeArrowheads="1"/>
          </p:cNvPicPr>
          <p:nvPr/>
        </p:nvPicPr>
        <p:blipFill>
          <a:blip xmlns:r="http://schemas.openxmlformats.org/officeDocument/2006/relationships" r:embed="rId1" cstate="print"/>
          <a:srcRect/>
          <a:stretch>
            <a:fillRect/>
          </a:stretch>
        </p:blipFill>
        <p:spPr bwMode="auto">
          <a:xfrm>
            <a:off x="6171774" y="1197521"/>
            <a:ext cx="4678196" cy="5285166"/>
          </a:xfrm>
          <a:prstGeom prst="rect"/>
          <a:noFill/>
          <a:ln w="9525">
            <a:noFill/>
            <a:miter lim="800000"/>
            <a:headEnd/>
            <a:tailEnd/>
          </a:ln>
        </p:spPr>
      </p:pic>
    </p:spTree>
  </p:cSld>
  <p:clrMapOvr>
    <a:masterClrMapping/>
  </p:clrMapOvr>
  <p:transition spd="slow"/>
  <p:timing>
    <p:bldLst>
      <p:bldP spid="1048721" grpId="0"/>
      <p:bldP spid="10487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727" name="文本占位符 1"/>
          <p:cNvSpPr>
            <a:spLocks noGrp="1"/>
          </p:cNvSpPr>
          <p:nvPr>
            <p:ph type="body" sz="quarter" idx="10"/>
          </p:nvPr>
        </p:nvSpPr>
        <p:spPr/>
        <p:txBody>
          <a:bodyPr/>
          <a:p>
            <a:r>
              <a:rPr altLang="en-US" dirty="0" lang="zh-CN" smtClean="0">
                <a:solidFill>
                  <a:schemeClr val="tx1">
                    <a:lumMod val="75000"/>
                    <a:lumOff val="25000"/>
                  </a:schemeClr>
                </a:solidFill>
              </a:rPr>
              <a:t>项目成果</a:t>
            </a:r>
            <a:endParaRPr altLang="zh-CN" dirty="0" lang="en-GB">
              <a:solidFill>
                <a:schemeClr val="tx1">
                  <a:lumMod val="75000"/>
                  <a:lumOff val="25000"/>
                </a:schemeClr>
              </a:solidFill>
            </a:endParaRPr>
          </a:p>
        </p:txBody>
      </p:sp>
      <p:grpSp>
        <p:nvGrpSpPr>
          <p:cNvPr id="113"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728"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729"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政府批文</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730"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731" name="TextBox 29"/>
          <p:cNvSpPr txBox="1"/>
          <p:nvPr/>
        </p:nvSpPr>
        <p:spPr>
          <a:xfrm>
            <a:off x="737676" y="2908121"/>
            <a:ext cx="479296" cy="615315"/>
          </a:xfrm>
          <a:prstGeom prst="rect"/>
          <a:noFill/>
        </p:spPr>
        <p:txBody>
          <a:bodyPr bIns="21485" lIns="42969" rIns="42969" rtlCol="0" tIns="21485" wrap="square">
            <a:spAutoFit/>
          </a:bodyPr>
          <a:p>
            <a:pPr defTabSz="913765"/>
            <a:r>
              <a:rPr dirty="0" sz="3725" lang="en-US" smtClean="0">
                <a:solidFill>
                  <a:srgbClr val="D60C0C"/>
                </a:solidFill>
              </a:rPr>
              <a:t>6.</a:t>
            </a:r>
            <a:endParaRPr dirty="0" sz="3725" lang="id-ID">
              <a:solidFill>
                <a:srgbClr val="D60C0C"/>
              </a:solidFill>
            </a:endParaRPr>
          </a:p>
        </p:txBody>
      </p:sp>
      <p:sp>
        <p:nvSpPr>
          <p:cNvPr id="1048732" name="Rectangle 19"/>
          <p:cNvSpPr/>
          <p:nvPr/>
        </p:nvSpPr>
        <p:spPr>
          <a:xfrm>
            <a:off x="1181464" y="2965832"/>
            <a:ext cx="4127515" cy="1736161"/>
          </a:xfrm>
          <a:prstGeom prst="rect"/>
        </p:spPr>
        <p:txBody>
          <a:bodyPr bIns="21485" lIns="42969" rIns="42969" tIns="21485" wrap="square">
            <a:spAutoFit/>
          </a:bodyPr>
          <a:p>
            <a:pPr>
              <a:lnSpc>
                <a:spcPct val="150000"/>
              </a:lnSpc>
            </a:pPr>
            <a:r>
              <a:rPr altLang="zh-CN" dirty="0" sz="2000" lang="en-US" smtClean="0"/>
              <a:t>2020</a:t>
            </a:r>
            <a:r>
              <a:rPr altLang="en-US" dirty="0" sz="2000" lang="zh-CN" smtClean="0"/>
              <a:t>年</a:t>
            </a:r>
            <a:r>
              <a:rPr altLang="zh-CN" dirty="0" sz="2000" lang="en-US" smtClean="0"/>
              <a:t>01</a:t>
            </a:r>
            <a:r>
              <a:rPr altLang="en-US" dirty="0" sz="2000" lang="zh-CN" smtClean="0"/>
              <a:t>月</a:t>
            </a:r>
            <a:r>
              <a:rPr altLang="zh-CN" dirty="0" sz="2000" lang="en-US" smtClean="0"/>
              <a:t>02</a:t>
            </a:r>
            <a:r>
              <a:rPr altLang="en-US" dirty="0" sz="2000" lang="zh-CN" smtClean="0"/>
              <a:t>日</a:t>
            </a:r>
            <a:endParaRPr altLang="zh-CN" dirty="0" sz="2000" lang="en-US" smtClean="0"/>
          </a:p>
          <a:p>
            <a:pPr fontAlgn="ctr"/>
            <a:r>
              <a:rPr altLang="en-US" dirty="0" sz="2000" lang="zh-CN" smtClean="0">
                <a:solidFill>
                  <a:srgbClr val="000000"/>
                </a:solidFill>
                <a:latin typeface="微软雅黑" panose="020B0503020204020204" pitchFamily="34" charset="-122"/>
              </a:rPr>
              <a:t>民航深圳监管局关于宝安区石岩街道兆新能源工业园城市更新单元项目建设高度意见的复函，明确拟建建筑物海拔高度为</a:t>
            </a:r>
            <a:r>
              <a:rPr altLang="zh-CN" dirty="0" sz="2000" lang="en-US" smtClean="0">
                <a:solidFill>
                  <a:srgbClr val="000000"/>
                </a:solidFill>
                <a:latin typeface="微软雅黑" panose="020B0503020204020204" pitchFamily="34" charset="-122"/>
              </a:rPr>
              <a:t>235</a:t>
            </a:r>
            <a:r>
              <a:rPr altLang="en-US" dirty="0" sz="2000" lang="zh-CN" smtClean="0">
                <a:solidFill>
                  <a:srgbClr val="000000"/>
                </a:solidFill>
                <a:latin typeface="微软雅黑" panose="020B0503020204020204" pitchFamily="34" charset="-122"/>
              </a:rPr>
              <a:t>米</a:t>
            </a:r>
            <a:endParaRPr altLang="en-US" dirty="0" sz="2000" lang="zh-CN">
              <a:solidFill>
                <a:srgbClr val="000000"/>
              </a:solidFill>
              <a:latin typeface="微软雅黑" panose="020B0503020204020204" pitchFamily="34" charset="-122"/>
            </a:endParaRPr>
          </a:p>
        </p:txBody>
      </p:sp>
      <p:sp>
        <p:nvSpPr>
          <p:cNvPr id="1048733" name="灯片编号占位符 17"/>
          <p:cNvSpPr>
            <a:spLocks noGrp="1"/>
          </p:cNvSpPr>
          <p:nvPr>
            <p:ph type="sldNum" sz="quarter" idx="12"/>
          </p:nvPr>
        </p:nvSpPr>
        <p:spPr/>
        <p:txBody>
          <a:bodyPr/>
          <a:p>
            <a:r>
              <a:rPr altLang="zh-CN" dirty="0" lang="en-US" smtClean="0"/>
              <a:t>15</a:t>
            </a:r>
            <a:endParaRPr altLang="en-US" dirty="0" lang="zh-CN"/>
          </a:p>
        </p:txBody>
      </p:sp>
      <p:pic>
        <p:nvPicPr>
          <p:cNvPr id="2097163" name="Picture 2"/>
          <p:cNvPicPr>
            <a:picLocks noChangeAspect="1" noChangeArrowheads="1"/>
          </p:cNvPicPr>
          <p:nvPr/>
        </p:nvPicPr>
        <p:blipFill>
          <a:blip xmlns:r="http://schemas.openxmlformats.org/officeDocument/2006/relationships" r:embed="rId1" cstate="print"/>
          <a:srcRect/>
          <a:stretch>
            <a:fillRect/>
          </a:stretch>
        </p:blipFill>
        <p:spPr bwMode="auto">
          <a:xfrm>
            <a:off x="6623358" y="1153376"/>
            <a:ext cx="4486275" cy="5329309"/>
          </a:xfrm>
          <a:prstGeom prst="rect"/>
          <a:noFill/>
          <a:ln w="9525">
            <a:noFill/>
            <a:miter lim="800000"/>
            <a:headEnd/>
            <a:tailEnd/>
          </a:ln>
        </p:spPr>
      </p:pic>
    </p:spTree>
  </p:cSld>
  <p:clrMapOvr>
    <a:masterClrMapping/>
  </p:clrMapOvr>
  <p:transition spd="slow"/>
  <p:timing>
    <p:bldLst>
      <p:bldP spid="1048731" grpId="0"/>
      <p:bldP spid="10487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737" name="文本框 1"/>
          <p:cNvSpPr txBox="1"/>
          <p:nvPr/>
        </p:nvSpPr>
        <p:spPr>
          <a:xfrm>
            <a:off x="4954138" y="2677301"/>
            <a:ext cx="6823880" cy="1014730"/>
          </a:xfrm>
          <a:prstGeom prst="rect"/>
          <a:noFill/>
        </p:spPr>
        <p:txBody>
          <a:bodyPr anchor="ctr" rtlCol="0" wrap="square">
            <a:spAutoFit/>
          </a:bodyPr>
          <a:p>
            <a:r>
              <a:rPr altLang="en-US" b="1" dirty="0" sz="6000" lang="zh-CN" smtClean="0">
                <a:solidFill>
                  <a:schemeClr val="tx1">
                    <a:lumMod val="65000"/>
                    <a:lumOff val="35000"/>
                  </a:schemeClr>
                </a:solidFill>
                <a:latin typeface="微软雅黑" panose="020B0503020204020204" pitchFamily="34" charset="-122"/>
                <a:ea typeface="微软雅黑" panose="020B0503020204020204" pitchFamily="34" charset="-122"/>
              </a:rPr>
              <a:t>项目规划</a:t>
            </a:r>
            <a:endParaRPr altLang="en-US" b="1" dirty="0" sz="6000" 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7" name="组合 3"/>
          <p:cNvGrpSpPr/>
          <p:nvPr/>
        </p:nvGrpSpPr>
        <p:grpSpPr>
          <a:xfrm>
            <a:off x="1452204" y="1228300"/>
            <a:ext cx="3062316" cy="3098042"/>
            <a:chOff x="4583038" y="1033291"/>
            <a:chExt cx="2838736" cy="2838736"/>
          </a:xfrm>
        </p:grpSpPr>
        <p:sp>
          <p:nvSpPr>
            <p:cNvPr id="1048738" name="椭圆 4"/>
            <p:cNvSpPr/>
            <p:nvPr/>
          </p:nvSpPr>
          <p:spPr>
            <a:xfrm>
              <a:off x="4583038" y="1033291"/>
              <a:ext cx="2838736" cy="2838736"/>
            </a:xfrm>
            <a:prstGeom prst="ellipse"/>
            <a:solidFill>
              <a:srgbClr val="FC0226"/>
            </a:solidFill>
            <a:ln w="31750">
              <a:gradFill>
                <a:gsLst>
                  <a:gs pos="0">
                    <a:schemeClr val="bg1"/>
                  </a:gs>
                  <a:gs pos="100000">
                    <a:schemeClr val="bg1">
                      <a:lumMod val="85000"/>
                    </a:schemeClr>
                  </a:gs>
                </a:gsLst>
                <a:lin ang="4200000" scaled="0"/>
              </a:gradFill>
            </a:ln>
            <a:effectLst>
              <a:outerShdw algn="ctr" blurRad="177800" dir="4200000" dist="127000" rotWithShape="0" sx="101000" sy="101000">
                <a:schemeClr val="tx1">
                  <a:lumMod val="90000"/>
                  <a:lumOff val="10000"/>
                  <a:alpha val="40000"/>
                </a:schemeClr>
              </a:outerShdw>
            </a:effectLst>
          </p:spPr>
          <p:txBody>
            <a:bodyPr anchor="ctr" wrap="none"/>
            <a:p>
              <a:pPr latinLnBrk="1"/>
              <a:endParaRPr altLang="en-US" sz="2400" kumimoji="1" lang="zh-CN">
                <a:solidFill>
                  <a:srgbClr val="000000"/>
                </a:solidFill>
                <a:latin typeface="Gulim" panose="020B0600000101010101" charset="-127"/>
                <a:ea typeface="Gulim" panose="020B0600000101010101" charset="-127"/>
              </a:endParaRPr>
            </a:p>
          </p:txBody>
        </p:sp>
        <p:sp>
          <p:nvSpPr>
            <p:cNvPr id="1048739" name="椭圆 5"/>
            <p:cNvSpPr/>
            <p:nvPr/>
          </p:nvSpPr>
          <p:spPr>
            <a:xfrm>
              <a:off x="4900308" y="1350561"/>
              <a:ext cx="2204196" cy="2204196"/>
            </a:xfrm>
            <a:prstGeom prst="ellipse"/>
            <a:solidFill>
              <a:schemeClr val="bg1">
                <a:lumMod val="50000"/>
              </a:schemeClr>
            </a:solidFill>
            <a:ln w="31750">
              <a:noFill/>
            </a:ln>
            <a:effectLst>
              <a:innerShdw blurRad="330200">
                <a:prstClr val="black">
                  <a:alpha val="78000"/>
                </a:prstClr>
              </a:innerShdw>
            </a:effectLst>
          </p:spPr>
          <p:txBody>
            <a:bodyPr anchor="ctr" wrap="none"/>
            <a:p>
              <a:pPr latinLnBrk="1"/>
              <a:endParaRPr altLang="en-US" sz="2600" kumimoji="1" lang="zh-CN">
                <a:solidFill>
                  <a:srgbClr val="000000"/>
                </a:solidFill>
                <a:latin typeface="Gulim" panose="020B0600000101010101" charset="-127"/>
                <a:ea typeface="Gulim" panose="020B0600000101010101" charset="-127"/>
              </a:endParaRPr>
            </a:p>
          </p:txBody>
        </p:sp>
      </p:grpSp>
      <p:sp>
        <p:nvSpPr>
          <p:cNvPr id="1048740" name="TextBox 37"/>
          <p:cNvSpPr>
            <a:spLocks noChangeArrowheads="1"/>
          </p:cNvSpPr>
          <p:nvPr/>
        </p:nvSpPr>
        <p:spPr bwMode="auto">
          <a:xfrm>
            <a:off x="1601168" y="1942154"/>
            <a:ext cx="2737093" cy="1913890"/>
          </a:xfrm>
          <a:prstGeom prst="rect"/>
          <a:noFill/>
          <a:ln>
            <a:noFill/>
          </a:ln>
        </p:spPr>
        <p:txBody>
          <a:bodyPr bIns="34287" lIns="68573" rIns="68573" tIns="34287"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zh-CN" b="1" dirty="0" sz="4800" lang="en-US">
                <a:solidFill>
                  <a:schemeClr val="bg1"/>
                </a:solidFill>
                <a:effectLst>
                  <a:outerShdw algn="tl" blurRad="50800" dir="2700000" dist="38100"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rPr>
              <a:t>PART</a:t>
            </a:r>
            <a:endParaRPr altLang="zh-CN" b="1" dirty="0" sz="4800" lang="en-US">
              <a:solidFill>
                <a:schemeClr val="bg1"/>
              </a:solidFill>
              <a:effectLst>
                <a:outerShdw algn="tl" blurRad="50800" dir="2700000" dist="38100"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endParaRPr>
          </a:p>
          <a:p>
            <a:pPr algn="ctr">
              <a:spcBef>
                <a:spcPct val="0"/>
              </a:spcBef>
              <a:buNone/>
            </a:pPr>
            <a:r>
              <a:rPr altLang="zh-CN" dirty="0" sz="7200" lang="en-US" smtClean="0">
                <a:solidFill>
                  <a:schemeClr val="bg1"/>
                </a:solidFill>
                <a:effectLst>
                  <a:outerShdw algn="tl" blurRad="50800" dir="2700000" dist="38100" rotWithShape="0">
                    <a:prstClr val="black">
                      <a:alpha val="40000"/>
                    </a:prstClr>
                  </a:outerShdw>
                </a:effectLst>
                <a:latin typeface="Impact" panose="020B0806030902050204" pitchFamily="34" charset="0"/>
                <a:ea typeface="微软雅黑" panose="020B0503020204020204" pitchFamily="34" charset="-122"/>
                <a:cs typeface="Arial" panose="020B0604020202020204" pitchFamily="34" charset="0"/>
              </a:rPr>
              <a:t>0</a:t>
            </a:r>
            <a:r>
              <a:rPr dirty="0" sz="7200" lang="en-US" smtClean="0">
                <a:solidFill>
                  <a:schemeClr val="bg1"/>
                </a:solidFill>
                <a:effectLst>
                  <a:outerShdw algn="tl" blurRad="50800" dir="2700000" dist="38100" rotWithShape="0">
                    <a:prstClr val="black">
                      <a:alpha val="40000"/>
                    </a:prstClr>
                  </a:outerShdw>
                </a:effectLst>
                <a:latin typeface="Impact" panose="020B0806030902050204" pitchFamily="34" charset="0"/>
                <a:ea typeface="微软雅黑" panose="020B0503020204020204" pitchFamily="34" charset="-122"/>
                <a:cs typeface="Arial" panose="020B0604020202020204" pitchFamily="34" charset="0"/>
              </a:rPr>
              <a:t>3</a:t>
            </a:r>
            <a:endParaRPr dirty="0" sz="4400" lang="en-US">
              <a:solidFill>
                <a:schemeClr val="bg1"/>
              </a:solidFill>
              <a:effectLst>
                <a:outerShdw algn="tl" blurRad="50800" dir="2700000" dist="38100" rotWithShape="0">
                  <a:prstClr val="black">
                    <a:alpha val="40000"/>
                  </a:prstClr>
                </a:outerShdw>
              </a:effectLst>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slow"/>
  <p:timing>
    <p:bldLst>
      <p:bldP spid="1048737" grpId="0"/>
      <p:bldP spid="10487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741" name="文本占位符 1"/>
          <p:cNvSpPr>
            <a:spLocks noGrp="1"/>
          </p:cNvSpPr>
          <p:nvPr>
            <p:ph type="body" sz="quarter" idx="10"/>
          </p:nvPr>
        </p:nvSpPr>
        <p:spPr/>
        <p:txBody>
          <a:bodyPr/>
          <a:p>
            <a:r>
              <a:rPr altLang="en-US" dirty="0" lang="zh-CN" smtClean="0">
                <a:solidFill>
                  <a:schemeClr val="tx1">
                    <a:lumMod val="75000"/>
                    <a:lumOff val="25000"/>
                  </a:schemeClr>
                </a:solidFill>
              </a:rPr>
              <a:t>项目规划</a:t>
            </a:r>
            <a:endParaRPr altLang="zh-CN" dirty="0" lang="en-GB">
              <a:solidFill>
                <a:schemeClr val="tx1">
                  <a:lumMod val="75000"/>
                  <a:lumOff val="25000"/>
                </a:schemeClr>
              </a:solidFill>
            </a:endParaRPr>
          </a:p>
        </p:txBody>
      </p:sp>
      <p:grpSp>
        <p:nvGrpSpPr>
          <p:cNvPr id="119" name="组合 5"/>
          <p:cNvGrpSpPr/>
          <p:nvPr/>
        </p:nvGrpSpPr>
        <p:grpSpPr>
          <a:xfrm>
            <a:off x="477455" y="1453200"/>
            <a:ext cx="3979270" cy="872849"/>
            <a:chOff x="2897566" y="3525192"/>
            <a:chExt cx="8104811" cy="1741252"/>
          </a:xfrm>
          <a:effectLst>
            <a:outerShdw algn="ctr" blurRad="419100" dir="5400000" dist="419100" rotWithShape="0">
              <a:srgbClr val="000000">
                <a:alpha val="43137"/>
              </a:srgbClr>
            </a:outerShdw>
          </a:effectLst>
        </p:grpSpPr>
        <p:sp>
          <p:nvSpPr>
            <p:cNvPr id="1048742"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743"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     项目规划进展</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744"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745" name="灯片编号占位符 17"/>
          <p:cNvSpPr>
            <a:spLocks noGrp="1"/>
          </p:cNvSpPr>
          <p:nvPr>
            <p:ph type="sldNum" sz="quarter" idx="12"/>
          </p:nvPr>
        </p:nvSpPr>
        <p:spPr/>
        <p:txBody>
          <a:bodyPr/>
          <a:p>
            <a:r>
              <a:rPr dirty="0" lang="en-US" smtClean="0"/>
              <a:t>17</a:t>
            </a:r>
            <a:endParaRPr dirty="0" lang="en-US"/>
          </a:p>
        </p:txBody>
      </p:sp>
      <p:sp>
        <p:nvSpPr>
          <p:cNvPr id="1048746" name="TextBox 12"/>
          <p:cNvSpPr txBox="1"/>
          <p:nvPr/>
        </p:nvSpPr>
        <p:spPr>
          <a:xfrm>
            <a:off x="709684" y="3234520"/>
            <a:ext cx="3480179" cy="457561"/>
          </a:xfrm>
          <a:prstGeom prst="rect"/>
          <a:noFill/>
        </p:spPr>
        <p:txBody>
          <a:bodyPr rtlCol="0" wrap="square">
            <a:spAutoFit/>
          </a:bodyPr>
          <a:p>
            <a:pPr>
              <a:lnSpc>
                <a:spcPct val="150000"/>
              </a:lnSpc>
            </a:pPr>
            <a:r>
              <a:rPr altLang="en-US" dirty="0" lang="zh-CN" smtClean="0"/>
              <a:t>      总体平面布局示意图</a:t>
            </a:r>
            <a:endParaRPr altLang="en-US" dirty="0" lang="zh-CN"/>
          </a:p>
        </p:txBody>
      </p:sp>
      <p:pic>
        <p:nvPicPr>
          <p:cNvPr id="2097164" name="Picture 2"/>
          <p:cNvPicPr>
            <a:picLocks noChangeAspect="1" noChangeArrowheads="1"/>
          </p:cNvPicPr>
          <p:nvPr/>
        </p:nvPicPr>
        <p:blipFill>
          <a:blip xmlns:r="http://schemas.openxmlformats.org/officeDocument/2006/relationships" r:embed="rId1" cstate="print"/>
          <a:srcRect/>
          <a:stretch>
            <a:fillRect/>
          </a:stretch>
        </p:blipFill>
        <p:spPr bwMode="auto">
          <a:xfrm>
            <a:off x="4558352" y="1209605"/>
            <a:ext cx="7342496" cy="5368616"/>
          </a:xfrm>
          <a:prstGeom prst="rect"/>
          <a:noFill/>
          <a:ln w="9525">
            <a:noFill/>
            <a:miter lim="800000"/>
            <a:headEnd/>
            <a:tailEnd/>
          </a:ln>
        </p:spPr>
      </p:pic>
    </p:spTree>
  </p:cSld>
  <p:clrMapOvr>
    <a:masterClrMapping/>
  </p:clrMapOvr>
  <p:transition spd="slow"/>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750" name="文本占位符 1"/>
          <p:cNvSpPr>
            <a:spLocks noGrp="1"/>
          </p:cNvSpPr>
          <p:nvPr>
            <p:ph type="body" sz="quarter" idx="10"/>
          </p:nvPr>
        </p:nvSpPr>
        <p:spPr/>
        <p:txBody>
          <a:bodyPr/>
          <a:p>
            <a:r>
              <a:rPr altLang="en-US" dirty="0" lang="zh-CN" smtClean="0">
                <a:solidFill>
                  <a:schemeClr val="tx1">
                    <a:lumMod val="75000"/>
                    <a:lumOff val="25000"/>
                  </a:schemeClr>
                </a:solidFill>
              </a:rPr>
              <a:t>项目规划</a:t>
            </a:r>
            <a:endParaRPr altLang="zh-CN" dirty="0" lang="en-GB">
              <a:solidFill>
                <a:schemeClr val="tx1">
                  <a:lumMod val="75000"/>
                  <a:lumOff val="25000"/>
                </a:schemeClr>
              </a:solidFill>
            </a:endParaRPr>
          </a:p>
        </p:txBody>
      </p:sp>
      <p:sp>
        <p:nvSpPr>
          <p:cNvPr id="1048751" name="灯片编号占位符 17"/>
          <p:cNvSpPr>
            <a:spLocks noGrp="1"/>
          </p:cNvSpPr>
          <p:nvPr>
            <p:ph type="sldNum" sz="quarter" idx="12"/>
          </p:nvPr>
        </p:nvSpPr>
        <p:spPr/>
        <p:txBody>
          <a:bodyPr/>
          <a:p>
            <a:r>
              <a:rPr dirty="0" lang="en-US" smtClean="0"/>
              <a:t>18</a:t>
            </a:r>
            <a:endParaRPr dirty="0" lang="en-US"/>
          </a:p>
        </p:txBody>
      </p:sp>
      <p:sp>
        <p:nvSpPr>
          <p:cNvPr id="1048752" name="TextBox 12"/>
          <p:cNvSpPr txBox="1"/>
          <p:nvPr/>
        </p:nvSpPr>
        <p:spPr>
          <a:xfrm>
            <a:off x="709684" y="3234520"/>
            <a:ext cx="3480179" cy="506730"/>
          </a:xfrm>
          <a:prstGeom prst="rect"/>
          <a:noFill/>
        </p:spPr>
        <p:txBody>
          <a:bodyPr rtlCol="0" wrap="square">
            <a:spAutoFit/>
          </a:bodyPr>
          <a:p>
            <a:pPr>
              <a:lnSpc>
                <a:spcPct val="150000"/>
              </a:lnSpc>
            </a:pPr>
            <a:r>
              <a:rPr altLang="en-US" dirty="0" lang="zh-CN" smtClean="0"/>
              <a:t>  </a:t>
            </a:r>
            <a:endParaRPr altLang="en-US" dirty="0" lang="zh-CN"/>
          </a:p>
        </p:txBody>
      </p:sp>
      <p:pic>
        <p:nvPicPr>
          <p:cNvPr id="2097165" name="图片 3"/>
          <p:cNvPicPr>
            <a:picLocks noChangeAspect="1"/>
          </p:cNvPicPr>
          <p:nvPr/>
        </p:nvPicPr>
        <p:blipFill>
          <a:blip xmlns:r="http://schemas.openxmlformats.org/officeDocument/2006/relationships" r:embed="rId1"/>
          <a:stretch>
            <a:fillRect/>
          </a:stretch>
        </p:blipFill>
        <p:spPr>
          <a:xfrm>
            <a:off x="1666240" y="944880"/>
            <a:ext cx="8858885" cy="5674995"/>
          </a:xfrm>
          <a:prstGeom prst="rect"/>
        </p:spPr>
      </p:pic>
    </p:spTree>
  </p:cSld>
  <p:clrMapOvr>
    <a:masterClrMapping/>
  </p:clrMapOvr>
  <p:transition spd="slow"/>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756" name="文本占位符 1"/>
          <p:cNvSpPr>
            <a:spLocks noGrp="1"/>
          </p:cNvSpPr>
          <p:nvPr>
            <p:ph type="body" sz="quarter" idx="10"/>
          </p:nvPr>
        </p:nvSpPr>
        <p:spPr/>
        <p:txBody>
          <a:bodyPr/>
          <a:p>
            <a:r>
              <a:rPr altLang="en-US" dirty="0" lang="zh-CN" smtClean="0">
                <a:solidFill>
                  <a:schemeClr val="tx1">
                    <a:lumMod val="75000"/>
                    <a:lumOff val="25000"/>
                  </a:schemeClr>
                </a:solidFill>
              </a:rPr>
              <a:t>项目规划</a:t>
            </a:r>
            <a:endParaRPr altLang="zh-CN" dirty="0" lang="en-GB">
              <a:solidFill>
                <a:schemeClr val="tx1">
                  <a:lumMod val="75000"/>
                  <a:lumOff val="25000"/>
                </a:schemeClr>
              </a:solidFill>
            </a:endParaRPr>
          </a:p>
        </p:txBody>
      </p:sp>
      <p:grpSp>
        <p:nvGrpSpPr>
          <p:cNvPr id="126" name="组合 5"/>
          <p:cNvGrpSpPr/>
          <p:nvPr/>
        </p:nvGrpSpPr>
        <p:grpSpPr>
          <a:xfrm>
            <a:off x="477455" y="1453200"/>
            <a:ext cx="3979270" cy="872849"/>
            <a:chOff x="2897566" y="3525192"/>
            <a:chExt cx="8104811" cy="1741252"/>
          </a:xfrm>
          <a:effectLst>
            <a:outerShdw algn="ctr" blurRad="419100" dir="5400000" dist="419100" rotWithShape="0">
              <a:srgbClr val="000000">
                <a:alpha val="43137"/>
              </a:srgbClr>
            </a:outerShdw>
          </a:effectLst>
        </p:grpSpPr>
        <p:sp>
          <p:nvSpPr>
            <p:cNvPr id="1048757"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758"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     项目规划进展</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759"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760" name="灯片编号占位符 17"/>
          <p:cNvSpPr>
            <a:spLocks noGrp="1"/>
          </p:cNvSpPr>
          <p:nvPr>
            <p:ph type="sldNum" sz="quarter" idx="12"/>
          </p:nvPr>
        </p:nvSpPr>
        <p:spPr/>
        <p:txBody>
          <a:bodyPr/>
          <a:p>
            <a:r>
              <a:rPr dirty="0" lang="en-US" smtClean="0"/>
              <a:t>19</a:t>
            </a:r>
            <a:endParaRPr dirty="0" lang="en-US"/>
          </a:p>
        </p:txBody>
      </p:sp>
      <p:sp>
        <p:nvSpPr>
          <p:cNvPr id="1048761" name="TextBox 12"/>
          <p:cNvSpPr txBox="1"/>
          <p:nvPr/>
        </p:nvSpPr>
        <p:spPr>
          <a:xfrm>
            <a:off x="769374" y="3200230"/>
            <a:ext cx="3480179" cy="506730"/>
          </a:xfrm>
          <a:prstGeom prst="rect"/>
          <a:noFill/>
        </p:spPr>
        <p:txBody>
          <a:bodyPr rtlCol="0" wrap="square">
            <a:spAutoFit/>
          </a:bodyPr>
          <a:p>
            <a:pPr>
              <a:lnSpc>
                <a:spcPct val="150000"/>
              </a:lnSpc>
            </a:pPr>
            <a:r>
              <a:rPr altLang="en-US" dirty="0" lang="zh-CN" smtClean="0"/>
              <a:t>       建筑设计理念：森林</a:t>
            </a:r>
            <a:endParaRPr altLang="en-US" dirty="0" lang="zh-CN"/>
          </a:p>
        </p:txBody>
      </p:sp>
      <p:pic>
        <p:nvPicPr>
          <p:cNvPr id="2097166" name="Picture 2"/>
          <p:cNvPicPr>
            <a:picLocks noChangeAspect="1" noChangeArrowheads="1"/>
          </p:cNvPicPr>
          <p:nvPr/>
        </p:nvPicPr>
        <p:blipFill>
          <a:blip xmlns:r="http://schemas.openxmlformats.org/officeDocument/2006/relationships" r:embed="rId1" cstate="print"/>
          <a:srcRect/>
          <a:stretch>
            <a:fillRect/>
          </a:stretch>
        </p:blipFill>
        <p:spPr bwMode="auto">
          <a:xfrm>
            <a:off x="4790364" y="973823"/>
            <a:ext cx="7233314" cy="5481567"/>
          </a:xfrm>
          <a:prstGeom prst="rect"/>
          <a:noFill/>
          <a:ln w="9525">
            <a:noFill/>
            <a:miter lim="800000"/>
            <a:headEnd/>
            <a:tailEnd/>
          </a:ln>
        </p:spPr>
      </p:pic>
    </p:spTree>
  </p:cSld>
  <p:clrMapOvr>
    <a:masterClrMapping/>
  </p:clrMapOvr>
  <p:transition spd="slow"/>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grpSp>
        <p:nvGrpSpPr>
          <p:cNvPr id="59" name="组合 44"/>
          <p:cNvGrpSpPr/>
          <p:nvPr/>
        </p:nvGrpSpPr>
        <p:grpSpPr>
          <a:xfrm>
            <a:off x="4915741" y="2067627"/>
            <a:ext cx="1061395" cy="720000"/>
            <a:chOff x="2351847" y="903748"/>
            <a:chExt cx="1108027" cy="990018"/>
          </a:xfrm>
          <a:effectLst>
            <a:outerShdw algn="ctr" blurRad="419100" dir="5400000" dist="419100" rotWithShape="0">
              <a:srgbClr val="000000">
                <a:alpha val="43137"/>
              </a:srgbClr>
            </a:outerShdw>
          </a:effectLst>
        </p:grpSpPr>
        <p:sp>
          <p:nvSpPr>
            <p:cNvPr id="1048591" name="椭圆 45"/>
            <p:cNvSpPr/>
            <p:nvPr/>
          </p:nvSpPr>
          <p:spPr>
            <a:xfrm>
              <a:off x="2351847" y="903748"/>
              <a:ext cx="751633" cy="990018"/>
            </a:xfrm>
            <a:prstGeom prst="ellipse"/>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865" lang="zh-CN">
                <a:latin typeface="Impact" panose="020B0806030902050204" pitchFamily="34" charset="0"/>
              </a:endParaRPr>
            </a:p>
          </p:txBody>
        </p:sp>
        <p:sp>
          <p:nvSpPr>
            <p:cNvPr id="1048592" name="文本框 9"/>
            <p:cNvSpPr txBox="1"/>
            <p:nvPr/>
          </p:nvSpPr>
          <p:spPr>
            <a:xfrm>
              <a:off x="2393075" y="927951"/>
              <a:ext cx="1066799" cy="876635"/>
            </a:xfrm>
            <a:prstGeom prst="rect"/>
            <a:noFill/>
          </p:spPr>
          <p:txBody>
            <a:bodyPr rtlCol="0" wrap="square">
              <a:spAutoFit/>
            </a:bodyPr>
            <a:p>
              <a:r>
                <a:rPr altLang="zh-CN" dirty="0" sz="3735" lang="en-US">
                  <a:solidFill>
                    <a:schemeClr val="bg1"/>
                  </a:solidFill>
                  <a:latin typeface="Impact" panose="020B0806030902050204" pitchFamily="34" charset="0"/>
                </a:rPr>
                <a:t>01</a:t>
              </a:r>
              <a:endParaRPr altLang="en-US" dirty="0" sz="3735" lang="zh-CN">
                <a:solidFill>
                  <a:schemeClr val="bg1"/>
                </a:solidFill>
                <a:latin typeface="Impact" panose="020B0806030902050204" pitchFamily="34" charset="0"/>
              </a:endParaRPr>
            </a:p>
          </p:txBody>
        </p:sp>
      </p:grpSp>
      <p:grpSp>
        <p:nvGrpSpPr>
          <p:cNvPr id="60" name="组合 47"/>
          <p:cNvGrpSpPr/>
          <p:nvPr/>
        </p:nvGrpSpPr>
        <p:grpSpPr>
          <a:xfrm>
            <a:off x="4942098" y="3462851"/>
            <a:ext cx="1034934" cy="721359"/>
            <a:chOff x="2379471" y="1978505"/>
            <a:chExt cx="1080403" cy="991889"/>
          </a:xfrm>
          <a:effectLst>
            <a:outerShdw algn="ctr" blurRad="419100" dir="5400000" dist="419100" rotWithShape="0">
              <a:srgbClr val="000000">
                <a:alpha val="43137"/>
              </a:srgbClr>
            </a:outerShdw>
          </a:effectLst>
        </p:grpSpPr>
        <p:sp>
          <p:nvSpPr>
            <p:cNvPr id="1048593" name="椭圆 48"/>
            <p:cNvSpPr/>
            <p:nvPr/>
          </p:nvSpPr>
          <p:spPr>
            <a:xfrm>
              <a:off x="2379471" y="1980374"/>
              <a:ext cx="751633" cy="990020"/>
            </a:xfrm>
            <a:prstGeom prst="ellipse"/>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865" lang="zh-CN">
                <a:latin typeface="Impact" panose="020B0806030902050204" pitchFamily="34" charset="0"/>
              </a:endParaRPr>
            </a:p>
          </p:txBody>
        </p:sp>
        <p:sp>
          <p:nvSpPr>
            <p:cNvPr id="1048594" name="文本框 10"/>
            <p:cNvSpPr txBox="1"/>
            <p:nvPr/>
          </p:nvSpPr>
          <p:spPr>
            <a:xfrm>
              <a:off x="2393075" y="1978505"/>
              <a:ext cx="1066799" cy="876637"/>
            </a:xfrm>
            <a:prstGeom prst="rect"/>
            <a:noFill/>
          </p:spPr>
          <p:txBody>
            <a:bodyPr rtlCol="0" wrap="square">
              <a:spAutoFit/>
            </a:bodyPr>
            <a:p>
              <a:r>
                <a:rPr altLang="zh-CN" dirty="0" sz="3735" lang="en-US">
                  <a:solidFill>
                    <a:schemeClr val="bg1"/>
                  </a:solidFill>
                  <a:latin typeface="Impact" panose="020B0806030902050204" pitchFamily="34" charset="0"/>
                </a:rPr>
                <a:t>02</a:t>
              </a:r>
              <a:endParaRPr altLang="en-US" dirty="0" sz="3735" lang="zh-CN">
                <a:solidFill>
                  <a:schemeClr val="bg1"/>
                </a:solidFill>
                <a:latin typeface="Impact" panose="020B0806030902050204" pitchFamily="34" charset="0"/>
              </a:endParaRPr>
            </a:p>
          </p:txBody>
        </p:sp>
      </p:grpSp>
      <p:grpSp>
        <p:nvGrpSpPr>
          <p:cNvPr id="61" name="组合 59"/>
          <p:cNvGrpSpPr/>
          <p:nvPr/>
        </p:nvGrpSpPr>
        <p:grpSpPr>
          <a:xfrm>
            <a:off x="5765014" y="2085198"/>
            <a:ext cx="5143000" cy="612920"/>
            <a:chOff x="4315150" y="953426"/>
            <a:chExt cx="3857250" cy="540057"/>
          </a:xfrm>
          <a:effectLst>
            <a:outerShdw algn="ctr" blurRad="419100" dir="5400000" dist="419100" rotWithShape="0">
              <a:srgbClr val="000000">
                <a:alpha val="43137"/>
              </a:srgbClr>
            </a:outerShdw>
          </a:effectLst>
        </p:grpSpPr>
        <p:sp>
          <p:nvSpPr>
            <p:cNvPr id="1048595" name="矩形 60"/>
            <p:cNvSpPr/>
            <p:nvPr/>
          </p:nvSpPr>
          <p:spPr>
            <a:xfrm>
              <a:off x="4841196" y="1036090"/>
              <a:ext cx="2827147" cy="450057"/>
            </a:xfrm>
            <a:prstGeom prst="roundRect"/>
            <a:ln w="15875">
              <a:noFill/>
            </a:ln>
          </p:spPr>
          <p:txBody>
            <a:bodyPr bIns="45720" lIns="91440" rIns="91440" tIns="45720" wrap="square">
              <a:spAutoFit/>
            </a:bodyPr>
            <a:p>
              <a:r>
                <a:rPr altLang="en-US" b="1" dirty="0" sz="2400" lang="zh-CN" smtClean="0">
                  <a:solidFill>
                    <a:schemeClr val="tx1">
                      <a:lumMod val="75000"/>
                      <a:lumOff val="25000"/>
                    </a:schemeClr>
                  </a:solidFill>
                  <a:latin typeface="微软雅黑" panose="020B0503020204020204" pitchFamily="34" charset="-122"/>
                  <a:ea typeface="微软雅黑" panose="020B0503020204020204" pitchFamily="34" charset="-122"/>
                </a:rPr>
                <a:t>项目概述</a:t>
              </a:r>
              <a:endParaRPr altLang="zh-CN" b="1" dirty="0" sz="2400" lang="en-GB">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596" name="平行四边形 61"/>
            <p:cNvSpPr/>
            <p:nvPr/>
          </p:nvSpPr>
          <p:spPr>
            <a:xfrm>
              <a:off x="4315150" y="953426"/>
              <a:ext cx="3857250" cy="540057"/>
            </a:xfrm>
            <a:prstGeom prst="roundRect"/>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p>
              <a:endParaRPr altLang="en-US" b="1" sz="2135" lang="zh-CN">
                <a:solidFill>
                  <a:schemeClr val="tx1">
                    <a:lumMod val="75000"/>
                    <a:lumOff val="25000"/>
                  </a:schemeClr>
                </a:solidFill>
              </a:endParaRPr>
            </a:p>
          </p:txBody>
        </p:sp>
      </p:grpSp>
      <p:grpSp>
        <p:nvGrpSpPr>
          <p:cNvPr id="62" name="组合 62"/>
          <p:cNvGrpSpPr/>
          <p:nvPr/>
        </p:nvGrpSpPr>
        <p:grpSpPr>
          <a:xfrm>
            <a:off x="5750096" y="3492663"/>
            <a:ext cx="5143000" cy="612920"/>
            <a:chOff x="4315150" y="1647579"/>
            <a:chExt cx="3857250" cy="540057"/>
          </a:xfrm>
          <a:effectLst>
            <a:outerShdw algn="ctr" blurRad="419100" dir="5400000" dist="419100" rotWithShape="0">
              <a:srgbClr val="000000">
                <a:alpha val="43137"/>
              </a:srgbClr>
            </a:outerShdw>
          </a:effectLst>
        </p:grpSpPr>
        <p:sp>
          <p:nvSpPr>
            <p:cNvPr id="1048597" name="矩形 63"/>
            <p:cNvSpPr/>
            <p:nvPr/>
          </p:nvSpPr>
          <p:spPr>
            <a:xfrm>
              <a:off x="4841196" y="1730243"/>
              <a:ext cx="2827147" cy="449535"/>
            </a:xfrm>
            <a:prstGeom prst="roundRect"/>
            <a:ln w="15875">
              <a:noFill/>
            </a:ln>
          </p:spPr>
          <p:txBody>
            <a:bodyPr bIns="45720" lIns="91440" rIns="91440" tIns="45720" wrap="square">
              <a:spAutoFit/>
            </a:bodyPr>
            <a:p>
              <a:r>
                <a:rPr altLang="en-US" b="1" dirty="0" sz="2400" lang="zh-CN" smtClean="0">
                  <a:solidFill>
                    <a:schemeClr val="tx1">
                      <a:lumMod val="75000"/>
                      <a:lumOff val="25000"/>
                    </a:schemeClr>
                  </a:solidFill>
                  <a:latin typeface="微软雅黑" panose="020B0503020204020204" pitchFamily="34" charset="-122"/>
                  <a:ea typeface="微软雅黑" panose="020B0503020204020204" pitchFamily="34" charset="-122"/>
                </a:rPr>
                <a:t>项目成果</a:t>
              </a:r>
              <a:endParaRPr b="1" dirty="0" sz="2400"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598" name="平行四边形 64"/>
            <p:cNvSpPr/>
            <p:nvPr/>
          </p:nvSpPr>
          <p:spPr>
            <a:xfrm>
              <a:off x="4315150" y="1647579"/>
              <a:ext cx="3857250" cy="540057"/>
            </a:xfrm>
            <a:prstGeom prst="roundRect"/>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p>
              <a:endParaRPr altLang="en-US" b="1" sz="2135" lang="zh-CN">
                <a:solidFill>
                  <a:schemeClr val="tx1">
                    <a:lumMod val="75000"/>
                    <a:lumOff val="25000"/>
                  </a:schemeClr>
                </a:solidFill>
              </a:endParaRPr>
            </a:p>
          </p:txBody>
        </p:sp>
      </p:grpSp>
      <p:sp>
        <p:nvSpPr>
          <p:cNvPr id="1048599" name="矩形 1"/>
          <p:cNvSpPr/>
          <p:nvPr/>
        </p:nvSpPr>
        <p:spPr>
          <a:xfrm>
            <a:off x="0" y="0"/>
            <a:ext cx="4269859" cy="6858000"/>
          </a:xfrm>
          <a:prstGeom prst="rect"/>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00" name="Text Placeholder 4"/>
          <p:cNvSpPr txBox="1"/>
          <p:nvPr/>
        </p:nvSpPr>
        <p:spPr>
          <a:xfrm>
            <a:off x="630739" y="3097810"/>
            <a:ext cx="3008380" cy="662379"/>
          </a:xfrm>
          <a:prstGeom prst="rect"/>
          <a:effectLst>
            <a:outerShdw algn="ctr" blurRad="419100" dir="5400000" dist="419100" rotWithShape="0">
              <a:srgbClr val="000000">
                <a:alpha val="43137"/>
              </a:srgbClr>
            </a:outerShdw>
          </a:effectLst>
        </p:spPr>
        <p:txBody>
          <a:bodyPr anchor="ctr">
            <a:noAutofit/>
          </a:bodyPr>
          <a:lstStyle>
            <a:lvl1pPr algn="l" defTabSz="914400" eaLnBrk="1" hangingPunct="1" indent="-342900" latinLnBrk="0" marL="342900" rtl="0">
              <a:spcBef>
                <a:spcPct val="20000"/>
              </a:spcBef>
              <a:buFont typeface="Arial" panose="020B0604020202020204"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anose="020B0604020202020204"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anose="020B0604020202020204"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anose="020B0604020202020204"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anose="020B0604020202020204"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anose="020B0604020202020204"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anose="020B0604020202020204"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anose="020B0604020202020204"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indent="0" marL="0">
              <a:buNone/>
            </a:pPr>
            <a:r>
              <a:rPr altLang="en-US" b="1" dirty="0" sz="7200" lang="zh-CN" smtClean="0">
                <a:solidFill>
                  <a:schemeClr val="bg1"/>
                </a:solidFill>
                <a:latin typeface="微软雅黑" panose="020B0503020204020204" pitchFamily="34" charset="-122"/>
                <a:ea typeface="微软雅黑" panose="020B0503020204020204" pitchFamily="34" charset="-122"/>
              </a:rPr>
              <a:t>目录</a:t>
            </a:r>
            <a:endParaRPr altLang="zh-CN" b="1" dirty="0" sz="7200" lang="en-US" smtClean="0">
              <a:solidFill>
                <a:schemeClr val="bg1"/>
              </a:solidFill>
              <a:latin typeface="微软雅黑" panose="020B0503020204020204" pitchFamily="34" charset="-122"/>
              <a:ea typeface="微软雅黑" panose="020B0503020204020204" pitchFamily="34" charset="-122"/>
            </a:endParaRPr>
          </a:p>
          <a:p>
            <a:pPr algn="ctr" indent="0" marL="0">
              <a:buNone/>
            </a:pPr>
            <a:r>
              <a:rPr altLang="zh-CN" b="1" dirty="0" sz="4800" lang="en-US" smtClean="0">
                <a:solidFill>
                  <a:schemeClr val="bg1"/>
                </a:solidFill>
                <a:latin typeface="微软雅黑" panose="020B0503020204020204" pitchFamily="34" charset="-122"/>
                <a:ea typeface="微软雅黑" panose="020B0503020204020204" pitchFamily="34" charset="-122"/>
              </a:rPr>
              <a:t>Contents</a:t>
            </a:r>
            <a:endParaRPr b="1" dirty="0" sz="4800" lang="en-GB">
              <a:solidFill>
                <a:schemeClr val="bg1"/>
              </a:solidFill>
              <a:latin typeface="微软雅黑" panose="020B0503020204020204" pitchFamily="34" charset="-122"/>
              <a:ea typeface="微软雅黑" panose="020B0503020204020204" pitchFamily="34" charset="-122"/>
            </a:endParaRPr>
          </a:p>
        </p:txBody>
      </p:sp>
      <p:sp>
        <p:nvSpPr>
          <p:cNvPr id="1048601"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algn="ctr" blurRad="419100" dir="5400000" dist="419100"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grpSp>
        <p:nvGrpSpPr>
          <p:cNvPr id="63" name="组合 2"/>
          <p:cNvGrpSpPr/>
          <p:nvPr/>
        </p:nvGrpSpPr>
        <p:grpSpPr>
          <a:xfrm>
            <a:off x="4929398" y="4845246"/>
            <a:ext cx="1034934" cy="721359"/>
            <a:chOff x="2379471" y="1978505"/>
            <a:chExt cx="1080403" cy="991889"/>
          </a:xfrm>
          <a:effectLst>
            <a:outerShdw algn="ctr" blurRad="419100" dir="5400000" dist="419100" rotWithShape="0">
              <a:srgbClr val="000000">
                <a:alpha val="43137"/>
              </a:srgbClr>
            </a:outerShdw>
          </a:effectLst>
        </p:grpSpPr>
        <p:sp>
          <p:nvSpPr>
            <p:cNvPr id="1048602" name="椭圆 4"/>
            <p:cNvSpPr/>
            <p:nvPr/>
          </p:nvSpPr>
          <p:spPr>
            <a:xfrm>
              <a:off x="2379471" y="1980374"/>
              <a:ext cx="751633" cy="990020"/>
            </a:xfrm>
            <a:prstGeom prst="ellipse"/>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sz="1865" lang="zh-CN">
                <a:latin typeface="Impact" panose="020B0806030902050204" pitchFamily="34" charset="0"/>
              </a:endParaRPr>
            </a:p>
          </p:txBody>
        </p:sp>
        <p:sp>
          <p:nvSpPr>
            <p:cNvPr id="1048603" name="文本框 10"/>
            <p:cNvSpPr txBox="1"/>
            <p:nvPr/>
          </p:nvSpPr>
          <p:spPr>
            <a:xfrm>
              <a:off x="2393075" y="1978505"/>
              <a:ext cx="1066799" cy="876636"/>
            </a:xfrm>
            <a:prstGeom prst="rect"/>
            <a:noFill/>
          </p:spPr>
          <p:txBody>
            <a:bodyPr rtlCol="0" wrap="square">
              <a:spAutoFit/>
            </a:bodyPr>
            <a:p>
              <a:r>
                <a:rPr altLang="zh-CN" dirty="0" sz="3735" lang="en-US">
                  <a:solidFill>
                    <a:schemeClr val="bg1"/>
                  </a:solidFill>
                  <a:latin typeface="Impact" panose="020B0806030902050204" pitchFamily="34" charset="0"/>
                </a:rPr>
                <a:t>03</a:t>
              </a:r>
              <a:endParaRPr altLang="en-US" dirty="0" sz="3735" lang="zh-CN">
                <a:solidFill>
                  <a:schemeClr val="bg1"/>
                </a:solidFill>
                <a:latin typeface="Impact" panose="020B0806030902050204" pitchFamily="34" charset="0"/>
              </a:endParaRPr>
            </a:p>
          </p:txBody>
        </p:sp>
      </p:grpSp>
      <p:grpSp>
        <p:nvGrpSpPr>
          <p:cNvPr id="64" name="组合 6"/>
          <p:cNvGrpSpPr/>
          <p:nvPr/>
        </p:nvGrpSpPr>
        <p:grpSpPr>
          <a:xfrm>
            <a:off x="5750096" y="4907443"/>
            <a:ext cx="5143000" cy="612920"/>
            <a:chOff x="4315150" y="1647579"/>
            <a:chExt cx="3857250" cy="540057"/>
          </a:xfrm>
          <a:effectLst>
            <a:outerShdw algn="ctr" blurRad="419100" dir="5400000" dist="419100" rotWithShape="0">
              <a:srgbClr val="000000">
                <a:alpha val="43137"/>
              </a:srgbClr>
            </a:outerShdw>
          </a:effectLst>
        </p:grpSpPr>
        <p:sp>
          <p:nvSpPr>
            <p:cNvPr id="1048604" name="矩形 63"/>
            <p:cNvSpPr/>
            <p:nvPr/>
          </p:nvSpPr>
          <p:spPr>
            <a:xfrm>
              <a:off x="4841196" y="1730243"/>
              <a:ext cx="2827147" cy="449535"/>
            </a:xfrm>
            <a:prstGeom prst="roundRect"/>
            <a:ln w="15875">
              <a:noFill/>
            </a:ln>
          </p:spPr>
          <p:txBody>
            <a:bodyPr bIns="45720" lIns="91440" rIns="91440" tIns="45720" wrap="square">
              <a:spAutoFit/>
            </a:bodyPr>
            <a:p>
              <a:r>
                <a:rPr altLang="en-US" b="1" dirty="0" sz="2400" lang="zh-CN" smtClean="0">
                  <a:solidFill>
                    <a:schemeClr val="tx1">
                      <a:lumMod val="75000"/>
                      <a:lumOff val="25000"/>
                    </a:schemeClr>
                  </a:solidFill>
                  <a:latin typeface="微软雅黑" panose="020B0503020204020204" pitchFamily="34" charset="-122"/>
                  <a:ea typeface="微软雅黑" panose="020B0503020204020204" pitchFamily="34" charset="-122"/>
                </a:rPr>
                <a:t>项目规划</a:t>
              </a:r>
              <a:endParaRPr b="1" dirty="0" sz="2400"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605" name="平行四边形 64"/>
            <p:cNvSpPr/>
            <p:nvPr/>
          </p:nvSpPr>
          <p:spPr>
            <a:xfrm>
              <a:off x="4315150" y="1647579"/>
              <a:ext cx="3857250" cy="540057"/>
            </a:xfrm>
            <a:prstGeom prst="roundRect"/>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p>
              <a:endParaRPr altLang="en-US" b="1" sz="2135" lang="zh-CN">
                <a:solidFill>
                  <a:schemeClr val="tx1">
                    <a:lumMod val="75000"/>
                    <a:lumOff val="25000"/>
                  </a:schemeClr>
                </a:solidFill>
              </a:endParaRPr>
            </a:p>
          </p:txBody>
        </p:sp>
      </p:grpSp>
    </p:spTree>
  </p:cSld>
  <p:clrMapOvr>
    <a:masterClrMapping/>
  </p:clrMapOvr>
  <p:transition spd="slow"/>
  <p:timing>
    <p:bldLst>
      <p:bldP spid="1048599" grpId="0" animBg="1"/>
      <p:bldP spid="1048600" grpId="0" build="p"/>
      <p:bldP spid="10486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765" name="文本占位符 1"/>
          <p:cNvSpPr>
            <a:spLocks noGrp="1"/>
          </p:cNvSpPr>
          <p:nvPr>
            <p:ph type="body" sz="quarter" idx="10"/>
          </p:nvPr>
        </p:nvSpPr>
        <p:spPr/>
        <p:txBody>
          <a:bodyPr/>
          <a:p>
            <a:r>
              <a:rPr altLang="en-US" dirty="0" lang="zh-CN" smtClean="0">
                <a:solidFill>
                  <a:schemeClr val="tx1">
                    <a:lumMod val="75000"/>
                    <a:lumOff val="25000"/>
                  </a:schemeClr>
                </a:solidFill>
              </a:rPr>
              <a:t>项目规划</a:t>
            </a:r>
            <a:endParaRPr altLang="zh-CN" dirty="0" lang="en-GB">
              <a:solidFill>
                <a:schemeClr val="tx1">
                  <a:lumMod val="75000"/>
                  <a:lumOff val="25000"/>
                </a:schemeClr>
              </a:solidFill>
            </a:endParaRPr>
          </a:p>
        </p:txBody>
      </p:sp>
      <p:sp>
        <p:nvSpPr>
          <p:cNvPr id="1048766" name="灯片编号占位符 17"/>
          <p:cNvSpPr>
            <a:spLocks noGrp="1"/>
          </p:cNvSpPr>
          <p:nvPr>
            <p:ph type="sldNum" sz="quarter" idx="12"/>
          </p:nvPr>
        </p:nvSpPr>
        <p:spPr/>
        <p:txBody>
          <a:bodyPr/>
          <a:p>
            <a:r>
              <a:rPr dirty="0" lang="en-US" smtClean="0"/>
              <a:t>20</a:t>
            </a:r>
            <a:endParaRPr dirty="0" lang="en-US"/>
          </a:p>
        </p:txBody>
      </p:sp>
      <p:sp>
        <p:nvSpPr>
          <p:cNvPr id="1048767" name="TextBox 12"/>
          <p:cNvSpPr txBox="1"/>
          <p:nvPr/>
        </p:nvSpPr>
        <p:spPr>
          <a:xfrm>
            <a:off x="709684" y="3234520"/>
            <a:ext cx="3480179" cy="506730"/>
          </a:xfrm>
          <a:prstGeom prst="rect"/>
          <a:noFill/>
        </p:spPr>
        <p:txBody>
          <a:bodyPr rtlCol="0" wrap="square">
            <a:spAutoFit/>
          </a:bodyPr>
          <a:p>
            <a:pPr>
              <a:lnSpc>
                <a:spcPct val="150000"/>
              </a:lnSpc>
            </a:pPr>
            <a:r>
              <a:rPr altLang="en-US" dirty="0" lang="zh-CN" smtClean="0"/>
              <a:t>  </a:t>
            </a:r>
            <a:endParaRPr altLang="en-US" dirty="0" lang="zh-CN"/>
          </a:p>
        </p:txBody>
      </p:sp>
      <p:pic>
        <p:nvPicPr>
          <p:cNvPr id="2097167" name="图片 2"/>
          <p:cNvPicPr>
            <a:picLocks noChangeAspect="1"/>
          </p:cNvPicPr>
          <p:nvPr>
            <p:custDataLst>
              <p:tags r:id="rId1"/>
            </p:custDataLst>
          </p:nvPr>
        </p:nvPicPr>
        <p:blipFill>
          <a:blip xmlns:r="http://schemas.openxmlformats.org/officeDocument/2006/relationships" r:embed="rId2"/>
          <a:stretch>
            <a:fillRect/>
          </a:stretch>
        </p:blipFill>
        <p:spPr>
          <a:xfrm>
            <a:off x="3490595" y="1246505"/>
            <a:ext cx="7783830" cy="5374005"/>
          </a:xfrm>
          <a:prstGeom prst="rect"/>
        </p:spPr>
      </p:pic>
      <p:sp>
        <p:nvSpPr>
          <p:cNvPr id="1048768" name="文本框 4"/>
          <p:cNvSpPr txBox="1"/>
          <p:nvPr/>
        </p:nvSpPr>
        <p:spPr>
          <a:xfrm>
            <a:off x="709930" y="2921635"/>
            <a:ext cx="2882265" cy="1014730"/>
          </a:xfrm>
          <a:prstGeom prst="rect"/>
          <a:noFill/>
        </p:spPr>
        <p:txBody>
          <a:bodyPr rtlCol="0" wrap="square">
            <a:spAutoFit/>
          </a:bodyPr>
          <a:p>
            <a:pPr fontAlgn="auto">
              <a:lnSpc>
                <a:spcPct val="150000"/>
              </a:lnSpc>
            </a:pPr>
            <a:r>
              <a:rPr altLang="en-US" sz="2000" lang="zh-CN"/>
              <a:t>板式塔楼，错位布局，</a:t>
            </a:r>
            <a:r>
              <a:rPr altLang="en-US" b="1" sz="2000" lang="zh-CN"/>
              <a:t>景观价值最大化</a:t>
            </a:r>
            <a:endParaRPr altLang="en-US" b="1" sz="2000" lang="zh-CN"/>
          </a:p>
        </p:txBody>
      </p:sp>
    </p:spTree>
  </p:cSld>
  <p:clrMapOvr>
    <a:masterClrMapping/>
  </p:clrMapOvr>
  <p:transition spd="slow"/>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777" name="矩形 2"/>
          <p:cNvSpPr/>
          <p:nvPr/>
        </p:nvSpPr>
        <p:spPr>
          <a:xfrm>
            <a:off x="3459919" y="654001"/>
            <a:ext cx="567784" cy="2693045"/>
          </a:xfrm>
          <a:prstGeom prst="rect"/>
          <a:effectLst>
            <a:outerShdw algn="ctr" blurRad="419100" dir="5400000" dist="419100" rotWithShape="0">
              <a:srgbClr val="000000">
                <a:alpha val="43137"/>
              </a:srgbClr>
            </a:outerShdw>
          </a:effectLst>
        </p:spPr>
        <p:txBody>
          <a:bodyPr wrap="none">
            <a:spAutoFit/>
          </a:bodyPr>
          <a:p>
            <a:r>
              <a:rPr altLang="zh-CN" b="1" dirty="0" sz="16900" lang="en-US" smtClean="0">
                <a:ln>
                  <a:solidFill>
                    <a:schemeClr val="bg1"/>
                  </a:solidFill>
                </a:ln>
                <a:gradFill>
                  <a:gsLst>
                    <a:gs pos="0">
                      <a:srgbClr val="FC0226"/>
                    </a:gs>
                    <a:gs pos="100000">
                      <a:srgbClr val="A40022"/>
                    </a:gs>
                  </a:gsLst>
                  <a:lin ang="5400000" scaled="0"/>
                </a:gradFill>
                <a:cs typeface="+mn-ea"/>
                <a:sym typeface="+mn-lt"/>
              </a:rPr>
              <a:t> </a:t>
            </a:r>
            <a:endParaRPr altLang="en-US" dirty="0" sz="2000" lang="zh-CN">
              <a:ln>
                <a:solidFill>
                  <a:schemeClr val="bg1"/>
                </a:solidFill>
              </a:ln>
              <a:gradFill>
                <a:gsLst>
                  <a:gs pos="0">
                    <a:srgbClr val="FC0226"/>
                  </a:gs>
                  <a:gs pos="100000">
                    <a:srgbClr val="A40022"/>
                  </a:gs>
                </a:gsLst>
                <a:lin ang="5400000" scaled="0"/>
              </a:gradFill>
            </a:endParaRPr>
          </a:p>
        </p:txBody>
      </p:sp>
      <p:sp>
        <p:nvSpPr>
          <p:cNvPr id="1048778" name="灯片编号占位符 6"/>
          <p:cNvSpPr>
            <a:spLocks noGrp="1"/>
          </p:cNvSpPr>
          <p:nvPr>
            <p:ph type="sldNum" sz="quarter" idx="12"/>
          </p:nvPr>
        </p:nvSpPr>
        <p:spPr/>
        <p:txBody>
          <a:bodyPr/>
          <a:p>
            <a:r>
              <a:rPr altLang="zh-CN" dirty="0" lang="en-US" smtClean="0"/>
              <a:t>21</a:t>
            </a:r>
            <a:endParaRPr altLang="en-US" dirty="0" lang="zh-CN"/>
          </a:p>
        </p:txBody>
      </p:sp>
      <p:pic>
        <p:nvPicPr>
          <p:cNvPr id="2097168" name="Picture 2"/>
          <p:cNvPicPr>
            <a:picLocks noChangeAspect="1" noChangeArrowheads="1"/>
          </p:cNvPicPr>
          <p:nvPr/>
        </p:nvPicPr>
        <p:blipFill>
          <a:blip xmlns:r="http://schemas.openxmlformats.org/officeDocument/2006/relationships" r:embed="rId1" cstate="print"/>
          <a:srcRect/>
          <a:stretch>
            <a:fillRect/>
          </a:stretch>
        </p:blipFill>
        <p:spPr bwMode="auto">
          <a:xfrm>
            <a:off x="900752" y="545909"/>
            <a:ext cx="9730854" cy="5813947"/>
          </a:xfrm>
          <a:prstGeom prst="rect"/>
          <a:noFill/>
          <a:ln w="9525">
            <a:noFill/>
            <a:miter lim="800000"/>
            <a:headEnd/>
            <a:tailEnd/>
          </a:ln>
        </p:spPr>
      </p:pic>
    </p:spTree>
  </p:cSld>
  <p:clrMapOvr>
    <a:masterClrMapping/>
  </p:clrMapOvr>
  <p:transition spd="slow"/>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782" name="文本占位符 1"/>
          <p:cNvSpPr>
            <a:spLocks noGrp="1"/>
          </p:cNvSpPr>
          <p:nvPr>
            <p:ph type="body" sz="quarter" idx="10"/>
          </p:nvPr>
        </p:nvSpPr>
        <p:spPr/>
        <p:txBody>
          <a:bodyPr/>
          <a:p>
            <a:r>
              <a:rPr altLang="en-US" dirty="0" lang="zh-CN" smtClean="0">
                <a:solidFill>
                  <a:schemeClr val="tx1">
                    <a:lumMod val="75000"/>
                    <a:lumOff val="25000"/>
                  </a:schemeClr>
                </a:solidFill>
              </a:rPr>
              <a:t>项目规划</a:t>
            </a:r>
            <a:endParaRPr altLang="zh-CN" dirty="0" lang="en-GB">
              <a:solidFill>
                <a:schemeClr val="tx1">
                  <a:lumMod val="75000"/>
                  <a:lumOff val="25000"/>
                </a:schemeClr>
              </a:solidFill>
            </a:endParaRPr>
          </a:p>
        </p:txBody>
      </p:sp>
      <p:sp>
        <p:nvSpPr>
          <p:cNvPr id="1048783" name="灯片编号占位符 17"/>
          <p:cNvSpPr>
            <a:spLocks noGrp="1"/>
          </p:cNvSpPr>
          <p:nvPr>
            <p:ph type="sldNum" sz="quarter" idx="12"/>
          </p:nvPr>
        </p:nvSpPr>
        <p:spPr/>
        <p:txBody>
          <a:bodyPr/>
          <a:p>
            <a:r>
              <a:rPr altLang="zh-CN" dirty="0" lang="en-US" smtClean="0"/>
              <a:t>2</a:t>
            </a:r>
            <a:r>
              <a:rPr dirty="0" lang="en-US" smtClean="0"/>
              <a:t>2</a:t>
            </a:r>
            <a:endParaRPr dirty="0" lang="en-US"/>
          </a:p>
        </p:txBody>
      </p:sp>
      <p:sp>
        <p:nvSpPr>
          <p:cNvPr id="1048784" name="TextBox 12"/>
          <p:cNvSpPr txBox="1"/>
          <p:nvPr/>
        </p:nvSpPr>
        <p:spPr>
          <a:xfrm>
            <a:off x="709684" y="3234520"/>
            <a:ext cx="3480179" cy="506730"/>
          </a:xfrm>
          <a:prstGeom prst="rect"/>
          <a:noFill/>
        </p:spPr>
        <p:txBody>
          <a:bodyPr rtlCol="0" wrap="square">
            <a:spAutoFit/>
          </a:bodyPr>
          <a:p>
            <a:pPr>
              <a:lnSpc>
                <a:spcPct val="150000"/>
              </a:lnSpc>
            </a:pPr>
            <a:r>
              <a:rPr altLang="en-US" dirty="0" lang="zh-CN" smtClean="0"/>
              <a:t>  </a:t>
            </a:r>
            <a:endParaRPr altLang="en-US" dirty="0" lang="zh-CN"/>
          </a:p>
        </p:txBody>
      </p:sp>
      <p:sp>
        <p:nvSpPr>
          <p:cNvPr id="1048785" name="文本框 4"/>
          <p:cNvSpPr txBox="1"/>
          <p:nvPr/>
        </p:nvSpPr>
        <p:spPr>
          <a:xfrm>
            <a:off x="0" y="2921635"/>
            <a:ext cx="2882265" cy="1014730"/>
          </a:xfrm>
          <a:prstGeom prst="rect"/>
          <a:noFill/>
        </p:spPr>
        <p:txBody>
          <a:bodyPr rtlCol="0" wrap="square">
            <a:spAutoFit/>
          </a:bodyPr>
          <a:p>
            <a:pPr fontAlgn="auto">
              <a:lnSpc>
                <a:spcPct val="150000"/>
              </a:lnSpc>
            </a:pPr>
            <a:r>
              <a:rPr altLang="en-US" sz="2000" lang="zh-CN"/>
              <a:t>构建绿色生态企业产业生态</a:t>
            </a:r>
            <a:endParaRPr altLang="en-US" sz="2000" lang="zh-CN"/>
          </a:p>
        </p:txBody>
      </p:sp>
      <p:pic>
        <p:nvPicPr>
          <p:cNvPr id="2097169" name="图片 3"/>
          <p:cNvPicPr>
            <a:picLocks noChangeAspect="1"/>
          </p:cNvPicPr>
          <p:nvPr>
            <p:custDataLst>
              <p:tags r:id="rId1"/>
            </p:custDataLst>
          </p:nvPr>
        </p:nvPicPr>
        <p:blipFill>
          <a:blip xmlns:r="http://schemas.openxmlformats.org/officeDocument/2006/relationships" r:embed="rId2"/>
          <a:stretch>
            <a:fillRect/>
          </a:stretch>
        </p:blipFill>
        <p:spPr>
          <a:xfrm>
            <a:off x="2746375" y="1011555"/>
            <a:ext cx="8754110" cy="5607685"/>
          </a:xfrm>
          <a:prstGeom prst="rect"/>
        </p:spPr>
      </p:pic>
    </p:spTree>
  </p:cSld>
  <p:clrMapOvr>
    <a:masterClrMapping/>
  </p:clrMapOvr>
  <p:transition spd="slow"/>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789" name="矩形 2"/>
          <p:cNvSpPr/>
          <p:nvPr/>
        </p:nvSpPr>
        <p:spPr>
          <a:xfrm>
            <a:off x="3459919" y="654001"/>
            <a:ext cx="567784" cy="2693045"/>
          </a:xfrm>
          <a:prstGeom prst="rect"/>
          <a:effectLst>
            <a:outerShdw algn="ctr" blurRad="419100" dir="5400000" dist="419100" rotWithShape="0">
              <a:srgbClr val="000000">
                <a:alpha val="43137"/>
              </a:srgbClr>
            </a:outerShdw>
          </a:effectLst>
        </p:spPr>
        <p:txBody>
          <a:bodyPr wrap="none">
            <a:spAutoFit/>
          </a:bodyPr>
          <a:p>
            <a:r>
              <a:rPr altLang="zh-CN" b="1" dirty="0" sz="16900" lang="en-US" smtClean="0">
                <a:ln>
                  <a:solidFill>
                    <a:schemeClr val="bg1"/>
                  </a:solidFill>
                </a:ln>
                <a:gradFill>
                  <a:gsLst>
                    <a:gs pos="0">
                      <a:srgbClr val="FC0226"/>
                    </a:gs>
                    <a:gs pos="100000">
                      <a:srgbClr val="A40022"/>
                    </a:gs>
                  </a:gsLst>
                  <a:lin ang="5400000" scaled="0"/>
                </a:gradFill>
                <a:cs typeface="+mn-ea"/>
                <a:sym typeface="+mn-lt"/>
              </a:rPr>
              <a:t> </a:t>
            </a:r>
            <a:endParaRPr altLang="en-US" dirty="0" sz="2000" lang="zh-CN">
              <a:ln>
                <a:solidFill>
                  <a:schemeClr val="bg1"/>
                </a:solidFill>
              </a:ln>
              <a:gradFill>
                <a:gsLst>
                  <a:gs pos="0">
                    <a:srgbClr val="FC0226"/>
                  </a:gs>
                  <a:gs pos="100000">
                    <a:srgbClr val="A40022"/>
                  </a:gs>
                </a:gsLst>
                <a:lin ang="5400000" scaled="0"/>
              </a:gradFill>
            </a:endParaRPr>
          </a:p>
        </p:txBody>
      </p:sp>
      <p:sp>
        <p:nvSpPr>
          <p:cNvPr id="1048790" name="灯片编号占位符 6"/>
          <p:cNvSpPr>
            <a:spLocks noGrp="1"/>
          </p:cNvSpPr>
          <p:nvPr>
            <p:ph type="sldNum" sz="quarter" idx="12"/>
          </p:nvPr>
        </p:nvSpPr>
        <p:spPr/>
        <p:txBody>
          <a:bodyPr/>
          <a:p>
            <a:r>
              <a:rPr altLang="zh-CN" dirty="0" lang="en-US" smtClean="0"/>
              <a:t>29</a:t>
            </a:r>
            <a:endParaRPr altLang="en-US" dirty="0" lang="zh-CN"/>
          </a:p>
        </p:txBody>
      </p:sp>
      <p:pic>
        <p:nvPicPr>
          <p:cNvPr id="2097170" name="图片 1"/>
          <p:cNvPicPr>
            <a:picLocks noChangeAspect="1"/>
          </p:cNvPicPr>
          <p:nvPr/>
        </p:nvPicPr>
        <p:blipFill>
          <a:blip xmlns:r="http://schemas.openxmlformats.org/officeDocument/2006/relationships" r:embed="rId1"/>
          <a:stretch>
            <a:fillRect/>
          </a:stretch>
        </p:blipFill>
        <p:spPr>
          <a:xfrm>
            <a:off x="504825" y="150495"/>
            <a:ext cx="10987405" cy="6570980"/>
          </a:xfrm>
          <a:prstGeom prst="rect"/>
        </p:spPr>
      </p:pic>
    </p:spTree>
  </p:cSld>
  <p:clrMapOvr>
    <a:masterClrMapping/>
  </p:clrMapOvr>
  <p:transition spd="slow"/>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794" name="同心圆 4"/>
          <p:cNvSpPr/>
          <p:nvPr/>
        </p:nvSpPr>
        <p:spPr>
          <a:xfrm>
            <a:off x="4364695" y="775513"/>
            <a:ext cx="2787650" cy="2787650"/>
          </a:xfrm>
          <a:prstGeom prst="donut"/>
          <a:gradFill>
            <a:gsLst>
              <a:gs pos="0">
                <a:srgbClr val="FC0226"/>
              </a:gs>
              <a:gs pos="100000">
                <a:srgbClr val="A40022"/>
              </a:gs>
            </a:gsLst>
            <a:lin ang="5400000" scaled="1"/>
          </a:gradFill>
          <a:ln>
            <a:noFill/>
          </a:ln>
          <a:effectLst>
            <a:outerShdw algn="ctr" blurRad="419100" dir="5400000" dist="419100"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solidFill>
                <a:schemeClr val="tx1"/>
              </a:solidFill>
            </a:endParaRPr>
          </a:p>
        </p:txBody>
      </p:sp>
      <p:sp>
        <p:nvSpPr>
          <p:cNvPr id="1048795" name="Rectangle 3"/>
          <p:cNvSpPr txBox="1">
            <a:spLocks noChangeArrowheads="1"/>
          </p:cNvSpPr>
          <p:nvPr/>
        </p:nvSpPr>
        <p:spPr>
          <a:xfrm>
            <a:off x="2258108" y="3915542"/>
            <a:ext cx="7486650" cy="669925"/>
          </a:xfrm>
          <a:prstGeom prst="rect"/>
        </p:spPr>
        <p:txBody>
          <a:bodyPr anchor="ctr" bIns="60960" lIns="121920" rIns="121920" rtlCol="0" tIns="60960" vert="horz">
            <a:noAutofit/>
          </a:bodyPr>
          <a:lstStyle>
            <a:lvl1pPr algn="ctr" defTabSz="914400" eaLnBrk="1" hangingPunct="1" latinLnBrk="0" rtl="0">
              <a:spcBef>
                <a:spcPct val="0"/>
              </a:spcBef>
              <a:buNone/>
              <a:defRPr sz="4400" kern="1200">
                <a:solidFill>
                  <a:schemeClr val="tx1"/>
                </a:solidFill>
                <a:latin typeface="+mj-lt"/>
                <a:ea typeface="+mj-ea"/>
                <a:cs typeface="+mj-cs"/>
              </a:defRPr>
            </a:lvl1pPr>
          </a:lstStyle>
          <a:p>
            <a:pPr algn="dist"/>
            <a:r>
              <a:rPr altLang="en-US" b="1" dirty="0" lang="zh-CN" smtClean="0">
                <a:solidFill>
                  <a:schemeClr val="accent2">
                    <a:lumMod val="50000"/>
                  </a:schemeClr>
                </a:solidFill>
                <a:latin typeface="+mn-lt"/>
                <a:ea typeface="+mn-ea"/>
                <a:cs typeface="+mn-ea"/>
                <a:sym typeface="+mn-lt"/>
              </a:rPr>
              <a:t>谢谢观看 </a:t>
            </a:r>
            <a:endParaRPr altLang="en-US" b="1" dirty="0" lang="zh-CN">
              <a:solidFill>
                <a:schemeClr val="accent2">
                  <a:lumMod val="50000"/>
                </a:schemeClr>
              </a:solidFill>
              <a:latin typeface="+mn-lt"/>
              <a:ea typeface="+mn-ea"/>
              <a:cs typeface="+mn-ea"/>
              <a:sym typeface="+mn-lt"/>
            </a:endParaRPr>
          </a:p>
        </p:txBody>
      </p:sp>
      <p:cxnSp>
        <p:nvCxnSpPr>
          <p:cNvPr id="3145728" name="直接连接符 5"/>
          <p:cNvCxnSpPr>
            <a:cxnSpLocks noChangeShapeType="1"/>
          </p:cNvCxnSpPr>
          <p:nvPr/>
        </p:nvCxnSpPr>
        <p:spPr bwMode="auto">
          <a:xfrm flipH="1">
            <a:off x="2258108" y="4801584"/>
            <a:ext cx="7486650" cy="0"/>
          </a:xfrm>
          <a:prstGeom prst="line"/>
          <a:noFill/>
          <a:ln w="28575">
            <a:solidFill>
              <a:schemeClr val="accent2">
                <a:lumMod val="50000"/>
              </a:schemeClr>
            </a:solidFill>
            <a:round/>
          </a:ln>
          <a:effectLst/>
        </p:spPr>
      </p:cxnSp>
      <p:sp>
        <p:nvSpPr>
          <p:cNvPr id="1048796" name="矩形 17"/>
          <p:cNvSpPr/>
          <p:nvPr/>
        </p:nvSpPr>
        <p:spPr>
          <a:xfrm>
            <a:off x="7428371" y="384203"/>
            <a:ext cx="1862985" cy="3847193"/>
          </a:xfrm>
          <a:prstGeom prst="rect"/>
          <a:ln w="3175">
            <a:noFill/>
          </a:ln>
          <a:effectLst>
            <a:outerShdw algn="ctr" blurRad="419100" dir="5400000" dist="419100" rotWithShape="0">
              <a:srgbClr val="000000">
                <a:alpha val="43137"/>
              </a:srgbClr>
            </a:outerShdw>
          </a:effectLst>
        </p:spPr>
        <p:txBody>
          <a:bodyPr bIns="45713" lIns="91428" rIns="91428" tIns="45713" wrap="none">
            <a:spAutoFit/>
          </a:bodyPr>
          <a:p>
            <a:pPr algn="r"/>
            <a:r>
              <a:rPr altLang="zh-CN" b="1" dirty="0" sz="24400" lang="en-US" smtClean="0">
                <a:ln>
                  <a:solidFill>
                    <a:schemeClr val="bg1"/>
                  </a:solidFill>
                </a:ln>
                <a:gradFill>
                  <a:gsLst>
                    <a:gs pos="0">
                      <a:srgbClr val="FC0226"/>
                    </a:gs>
                    <a:gs pos="100000">
                      <a:srgbClr val="A40022"/>
                    </a:gs>
                  </a:gsLst>
                  <a:lin ang="5400000" scaled="0"/>
                </a:gradFill>
                <a:cs typeface="+mn-ea"/>
                <a:sym typeface="+mn-lt"/>
              </a:rPr>
              <a:t>0</a:t>
            </a:r>
            <a:endParaRPr altLang="zh-CN" b="1" dirty="0" sz="24400" lang="en-US">
              <a:ln>
                <a:solidFill>
                  <a:schemeClr val="bg1"/>
                </a:solidFill>
              </a:ln>
              <a:gradFill>
                <a:gsLst>
                  <a:gs pos="0">
                    <a:srgbClr val="FC0226"/>
                  </a:gs>
                  <a:gs pos="100000">
                    <a:srgbClr val="A40022"/>
                  </a:gs>
                </a:gsLst>
                <a:lin ang="5400000" scaled="0"/>
              </a:gradFill>
              <a:cs typeface="+mn-ea"/>
              <a:sym typeface="+mn-lt"/>
            </a:endParaRPr>
          </a:p>
        </p:txBody>
      </p:sp>
      <p:sp>
        <p:nvSpPr>
          <p:cNvPr id="1048797" name="矩形 2"/>
          <p:cNvSpPr/>
          <p:nvPr/>
        </p:nvSpPr>
        <p:spPr>
          <a:xfrm>
            <a:off x="3459919" y="654001"/>
            <a:ext cx="1656223" cy="2693045"/>
          </a:xfrm>
          <a:prstGeom prst="rect"/>
          <a:effectLst>
            <a:outerShdw algn="ctr" blurRad="419100" dir="5400000" dist="419100" rotWithShape="0">
              <a:srgbClr val="000000">
                <a:alpha val="43137"/>
              </a:srgbClr>
            </a:outerShdw>
          </a:effectLst>
        </p:spPr>
        <p:txBody>
          <a:bodyPr wrap="none">
            <a:spAutoFit/>
          </a:bodyPr>
          <a:p>
            <a:r>
              <a:rPr altLang="zh-CN" b="1" dirty="0" sz="16900" lang="en-US">
                <a:ln>
                  <a:solidFill>
                    <a:schemeClr val="bg1"/>
                  </a:solidFill>
                </a:ln>
                <a:gradFill>
                  <a:gsLst>
                    <a:gs pos="0">
                      <a:srgbClr val="FC0226"/>
                    </a:gs>
                    <a:gs pos="100000">
                      <a:srgbClr val="A40022"/>
                    </a:gs>
                  </a:gsLst>
                  <a:lin ang="5400000" scaled="0"/>
                </a:gradFill>
                <a:cs typeface="+mn-ea"/>
                <a:sym typeface="+mn-lt"/>
              </a:rPr>
              <a:t>2 </a:t>
            </a:r>
            <a:endParaRPr altLang="en-US" dirty="0" sz="2000" lang="zh-CN">
              <a:ln>
                <a:solidFill>
                  <a:schemeClr val="bg1"/>
                </a:solidFill>
              </a:ln>
              <a:gradFill>
                <a:gsLst>
                  <a:gs pos="0">
                    <a:srgbClr val="FC0226"/>
                  </a:gs>
                  <a:gs pos="100000">
                    <a:srgbClr val="A40022"/>
                  </a:gs>
                </a:gsLst>
                <a:lin ang="5400000" scaled="0"/>
              </a:gradFill>
            </a:endParaRPr>
          </a:p>
        </p:txBody>
      </p:sp>
      <p:sp>
        <p:nvSpPr>
          <p:cNvPr id="1048798" name="矩形 3"/>
          <p:cNvSpPr/>
          <p:nvPr/>
        </p:nvSpPr>
        <p:spPr>
          <a:xfrm>
            <a:off x="6624287" y="1477917"/>
            <a:ext cx="1273105" cy="2693045"/>
          </a:xfrm>
          <a:prstGeom prst="rect"/>
          <a:effectLst>
            <a:outerShdw algn="ctr" blurRad="419100" dir="5400000" dist="419100" rotWithShape="0">
              <a:srgbClr val="000000">
                <a:alpha val="43137"/>
              </a:srgbClr>
            </a:outerShdw>
          </a:effectLst>
        </p:spPr>
        <p:txBody>
          <a:bodyPr wrap="none">
            <a:spAutoFit/>
          </a:bodyPr>
          <a:p>
            <a:r>
              <a:rPr altLang="zh-CN" b="1" dirty="0" sz="16900" lang="en-US" smtClean="0">
                <a:ln>
                  <a:solidFill>
                    <a:schemeClr val="bg1"/>
                  </a:solidFill>
                </a:ln>
                <a:gradFill>
                  <a:gsLst>
                    <a:gs pos="0">
                      <a:srgbClr val="FC0226"/>
                    </a:gs>
                    <a:gs pos="100000">
                      <a:srgbClr val="A40022"/>
                    </a:gs>
                  </a:gsLst>
                  <a:lin ang="5400000" scaled="0"/>
                </a:gradFill>
                <a:cs typeface="+mn-ea"/>
                <a:sym typeface="+mn-lt"/>
              </a:rPr>
              <a:t>2</a:t>
            </a:r>
            <a:endParaRPr altLang="en-US" dirty="0" sz="2000" lang="zh-CN">
              <a:ln>
                <a:solidFill>
                  <a:schemeClr val="bg1"/>
                </a:solidFill>
              </a:ln>
              <a:gradFill>
                <a:gsLst>
                  <a:gs pos="0">
                    <a:srgbClr val="FC0226"/>
                  </a:gs>
                  <a:gs pos="100000">
                    <a:srgbClr val="A40022"/>
                  </a:gs>
                </a:gsLst>
                <a:lin ang="5400000" scaled="0"/>
              </a:gradFill>
            </a:endParaRPr>
          </a:p>
        </p:txBody>
      </p:sp>
      <p:sp>
        <p:nvSpPr>
          <p:cNvPr id="1048799" name="文本框 5"/>
          <p:cNvSpPr txBox="1"/>
          <p:nvPr/>
        </p:nvSpPr>
        <p:spPr>
          <a:xfrm>
            <a:off x="5116142" y="1789729"/>
            <a:ext cx="1407488" cy="461665"/>
          </a:xfrm>
          <a:prstGeom prst="rect"/>
          <a:noFill/>
          <a:effectLst>
            <a:outerShdw algn="ctr" blurRad="419100" dir="5400000" dist="419100" rotWithShape="0">
              <a:srgbClr val="000000">
                <a:alpha val="43137"/>
              </a:srgbClr>
            </a:outerShdw>
          </a:effectLst>
        </p:spPr>
        <p:txBody>
          <a:bodyPr rtlCol="0" wrap="square">
            <a:spAutoFit/>
          </a:bodyPr>
          <a:p>
            <a:endParaRPr altLang="en-US" dirty="0" sz="2400" lang="zh-CN">
              <a:solidFill>
                <a:schemeClr val="accent2">
                  <a:lumMod val="50000"/>
                </a:schemeClr>
              </a:solidFill>
            </a:endParaRPr>
          </a:p>
        </p:txBody>
      </p:sp>
    </p:spTree>
  </p:cSld>
  <p:clrMapOvr>
    <a:masterClrMapping/>
  </p:clrMapOvr>
  <p:transition spd="slow"/>
  <p:timing>
    <p:bldLst>
      <p:bldP spid="104879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09" name="文本框 1"/>
          <p:cNvSpPr txBox="1"/>
          <p:nvPr/>
        </p:nvSpPr>
        <p:spPr>
          <a:xfrm>
            <a:off x="4954138" y="2676834"/>
            <a:ext cx="6823880" cy="1015663"/>
          </a:xfrm>
          <a:prstGeom prst="rect"/>
          <a:noFill/>
        </p:spPr>
        <p:txBody>
          <a:bodyPr anchor="ctr" rtlCol="0" wrap="square">
            <a:spAutoFit/>
          </a:bodyPr>
          <a:p>
            <a:r>
              <a:rPr altLang="en-US" b="1" dirty="0" sz="6000" lang="zh-CN" smtClean="0">
                <a:solidFill>
                  <a:schemeClr val="tx1">
                    <a:lumMod val="65000"/>
                    <a:lumOff val="35000"/>
                  </a:schemeClr>
                </a:solidFill>
                <a:latin typeface="微软雅黑" panose="020B0503020204020204" pitchFamily="34" charset="-122"/>
                <a:ea typeface="微软雅黑" panose="020B0503020204020204" pitchFamily="34" charset="-122"/>
              </a:rPr>
              <a:t>项目概述</a:t>
            </a:r>
            <a:endParaRPr altLang="en-US" b="1" dirty="0" sz="6000" 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8" name="组合 3"/>
          <p:cNvGrpSpPr/>
          <p:nvPr/>
        </p:nvGrpSpPr>
        <p:grpSpPr>
          <a:xfrm>
            <a:off x="1452204" y="1228300"/>
            <a:ext cx="3062316" cy="3098042"/>
            <a:chOff x="4583038" y="1033291"/>
            <a:chExt cx="2838736" cy="2838736"/>
          </a:xfrm>
        </p:grpSpPr>
        <p:sp>
          <p:nvSpPr>
            <p:cNvPr id="1048610" name="椭圆 4"/>
            <p:cNvSpPr/>
            <p:nvPr/>
          </p:nvSpPr>
          <p:spPr>
            <a:xfrm>
              <a:off x="4583038" y="1033291"/>
              <a:ext cx="2838736" cy="2838736"/>
            </a:xfrm>
            <a:prstGeom prst="ellipse"/>
            <a:solidFill>
              <a:srgbClr val="FC0226"/>
            </a:solidFill>
            <a:ln w="31750">
              <a:gradFill>
                <a:gsLst>
                  <a:gs pos="0">
                    <a:schemeClr val="bg1"/>
                  </a:gs>
                  <a:gs pos="100000">
                    <a:schemeClr val="bg1">
                      <a:lumMod val="85000"/>
                    </a:schemeClr>
                  </a:gs>
                </a:gsLst>
                <a:lin ang="4200000" scaled="0"/>
              </a:gradFill>
            </a:ln>
            <a:effectLst>
              <a:outerShdw algn="ctr" blurRad="177800" dir="4200000" dist="127000" rotWithShape="0" sx="101000" sy="101000">
                <a:schemeClr val="tx1">
                  <a:lumMod val="90000"/>
                  <a:lumOff val="10000"/>
                  <a:alpha val="40000"/>
                </a:schemeClr>
              </a:outerShdw>
            </a:effectLst>
          </p:spPr>
          <p:txBody>
            <a:bodyPr anchor="ctr" wrap="none"/>
            <a:p>
              <a:pPr latinLnBrk="1"/>
              <a:endParaRPr altLang="en-US" sz="2400" kumimoji="1" lang="zh-CN">
                <a:solidFill>
                  <a:srgbClr val="000000"/>
                </a:solidFill>
                <a:latin typeface="Gulim" panose="020B0600000101010101" charset="-127"/>
                <a:ea typeface="Gulim" panose="020B0600000101010101" charset="-127"/>
              </a:endParaRPr>
            </a:p>
          </p:txBody>
        </p:sp>
        <p:sp>
          <p:nvSpPr>
            <p:cNvPr id="1048611" name="椭圆 5"/>
            <p:cNvSpPr/>
            <p:nvPr/>
          </p:nvSpPr>
          <p:spPr>
            <a:xfrm>
              <a:off x="4900308" y="1350561"/>
              <a:ext cx="2204196" cy="2204196"/>
            </a:xfrm>
            <a:prstGeom prst="ellipse"/>
            <a:solidFill>
              <a:schemeClr val="bg1">
                <a:lumMod val="50000"/>
              </a:schemeClr>
            </a:solidFill>
            <a:ln w="31750">
              <a:noFill/>
            </a:ln>
            <a:effectLst>
              <a:innerShdw blurRad="330200">
                <a:prstClr val="black">
                  <a:alpha val="78000"/>
                </a:prstClr>
              </a:innerShdw>
            </a:effectLst>
          </p:spPr>
          <p:txBody>
            <a:bodyPr anchor="ctr" wrap="none"/>
            <a:p>
              <a:pPr latinLnBrk="1"/>
              <a:endParaRPr altLang="en-US" sz="2600" kumimoji="1" lang="zh-CN">
                <a:solidFill>
                  <a:srgbClr val="000000"/>
                </a:solidFill>
                <a:latin typeface="Gulim" panose="020B0600000101010101" charset="-127"/>
                <a:ea typeface="Gulim" panose="020B0600000101010101" charset="-127"/>
              </a:endParaRPr>
            </a:p>
          </p:txBody>
        </p:sp>
      </p:grpSp>
      <p:sp>
        <p:nvSpPr>
          <p:cNvPr id="1048612" name="TextBox 37"/>
          <p:cNvSpPr>
            <a:spLocks noChangeArrowheads="1"/>
          </p:cNvSpPr>
          <p:nvPr/>
        </p:nvSpPr>
        <p:spPr bwMode="auto">
          <a:xfrm>
            <a:off x="1601168" y="1942154"/>
            <a:ext cx="2737093" cy="1871974"/>
          </a:xfrm>
          <a:prstGeom prst="rect"/>
          <a:noFill/>
          <a:ln>
            <a:noFill/>
          </a:ln>
        </p:spPr>
        <p:txBody>
          <a:bodyPr bIns="34287" lIns="68573" rIns="68573" tIns="34287"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zh-CN" b="1" dirty="0" sz="4800" lang="en-US">
                <a:solidFill>
                  <a:schemeClr val="bg1"/>
                </a:solidFill>
                <a:effectLst>
                  <a:outerShdw algn="tl" blurRad="50800" dir="2700000" dist="38100"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rPr>
              <a:t>PART</a:t>
            </a:r>
            <a:endParaRPr altLang="zh-CN" b="1" dirty="0" sz="4800" lang="en-US">
              <a:solidFill>
                <a:schemeClr val="bg1"/>
              </a:solidFill>
              <a:effectLst>
                <a:outerShdw algn="tl" blurRad="50800" dir="2700000" dist="38100"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endParaRPr>
          </a:p>
          <a:p>
            <a:pPr algn="ctr">
              <a:spcBef>
                <a:spcPct val="0"/>
              </a:spcBef>
              <a:buNone/>
            </a:pPr>
            <a:r>
              <a:rPr altLang="zh-CN" dirty="0" sz="7200" lang="en-US">
                <a:solidFill>
                  <a:schemeClr val="bg1"/>
                </a:solidFill>
                <a:effectLst>
                  <a:outerShdw algn="tl" blurRad="50800" dir="2700000" dist="38100" rotWithShape="0">
                    <a:prstClr val="black">
                      <a:alpha val="40000"/>
                    </a:prstClr>
                  </a:outerShdw>
                </a:effectLst>
                <a:latin typeface="Impact" panose="020B0806030902050204" pitchFamily="34" charset="0"/>
                <a:ea typeface="微软雅黑" panose="020B0503020204020204" pitchFamily="34" charset="-122"/>
                <a:cs typeface="Arial" panose="020B0604020202020204" pitchFamily="34" charset="0"/>
              </a:rPr>
              <a:t>01</a:t>
            </a:r>
            <a:endParaRPr altLang="en-US" dirty="0" sz="4400" lang="zh-CN">
              <a:solidFill>
                <a:schemeClr val="bg1"/>
              </a:solidFill>
              <a:effectLst>
                <a:outerShdw algn="tl" blurRad="50800" dir="2700000" dist="38100" rotWithShape="0">
                  <a:prstClr val="black">
                    <a:alpha val="40000"/>
                  </a:prstClr>
                </a:outerShdw>
              </a:effectLst>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slow"/>
  <p:timing>
    <p:bldLst>
      <p:bldP spid="1048609" grpId="0"/>
      <p:bldP spid="10486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20" name="文本占位符 1"/>
          <p:cNvSpPr>
            <a:spLocks noGrp="1"/>
          </p:cNvSpPr>
          <p:nvPr>
            <p:ph type="body" sz="quarter" idx="10"/>
          </p:nvPr>
        </p:nvSpPr>
        <p:spPr/>
        <p:txBody>
          <a:bodyPr/>
          <a:p>
            <a:r>
              <a:rPr altLang="en-US" dirty="0" lang="zh-CN" smtClean="0">
                <a:solidFill>
                  <a:schemeClr val="tx1">
                    <a:lumMod val="75000"/>
                    <a:lumOff val="25000"/>
                  </a:schemeClr>
                </a:solidFill>
              </a:rPr>
              <a:t>项目概述</a:t>
            </a:r>
            <a:endParaRPr altLang="zh-CN" dirty="0" lang="en-GB">
              <a:solidFill>
                <a:schemeClr val="tx1">
                  <a:lumMod val="75000"/>
                  <a:lumOff val="25000"/>
                </a:schemeClr>
              </a:solidFill>
            </a:endParaRPr>
          </a:p>
        </p:txBody>
      </p:sp>
      <p:grpSp>
        <p:nvGrpSpPr>
          <p:cNvPr id="71"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621"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622"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项目简介</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623"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624" name="TextBox 29"/>
          <p:cNvSpPr txBox="1"/>
          <p:nvPr/>
        </p:nvSpPr>
        <p:spPr>
          <a:xfrm>
            <a:off x="778620" y="1980074"/>
            <a:ext cx="479296" cy="589070"/>
          </a:xfrm>
          <a:prstGeom prst="rect"/>
          <a:noFill/>
        </p:spPr>
        <p:txBody>
          <a:bodyPr bIns="21485" lIns="42969" rIns="42969" rtlCol="0" tIns="21485" wrap="square">
            <a:spAutoFit/>
          </a:bodyPr>
          <a:p>
            <a:pPr defTabSz="913765"/>
            <a:r>
              <a:rPr dirty="0" sz="3725" lang="id-ID" smtClean="0">
                <a:solidFill>
                  <a:srgbClr val="D60C0C"/>
                </a:solidFill>
              </a:rPr>
              <a:t>1</a:t>
            </a:r>
            <a:r>
              <a:rPr dirty="0" sz="3725" lang="en-US" smtClean="0">
                <a:solidFill>
                  <a:srgbClr val="D60C0C"/>
                </a:solidFill>
              </a:rPr>
              <a:t>.</a:t>
            </a:r>
            <a:endParaRPr dirty="0" sz="3725" lang="id-ID">
              <a:solidFill>
                <a:srgbClr val="D60C0C"/>
              </a:solidFill>
            </a:endParaRPr>
          </a:p>
        </p:txBody>
      </p:sp>
      <p:sp>
        <p:nvSpPr>
          <p:cNvPr id="1048625" name="Rectangle 19"/>
          <p:cNvSpPr/>
          <p:nvPr/>
        </p:nvSpPr>
        <p:spPr>
          <a:xfrm>
            <a:off x="1195112" y="2051432"/>
            <a:ext cx="4127515" cy="1397607"/>
          </a:xfrm>
          <a:prstGeom prst="rect"/>
        </p:spPr>
        <p:txBody>
          <a:bodyPr bIns="21485" lIns="42969" rIns="42969" tIns="21485" wrap="square">
            <a:spAutoFit/>
          </a:bodyPr>
          <a:p>
            <a:r>
              <a:rPr altLang="en-US" dirty="0" sz="1600" lang="zh-CN" smtClean="0"/>
              <a:t>项目区位</a:t>
            </a:r>
            <a:endParaRPr altLang="zh-CN" dirty="0" sz="1600" lang="en-US" smtClean="0"/>
          </a:p>
          <a:p>
            <a:pPr>
              <a:lnSpc>
                <a:spcPct val="150000"/>
              </a:lnSpc>
            </a:pPr>
            <a:r>
              <a:rPr altLang="en-US" dirty="0" sz="1600" lang="zh-CN" smtClean="0"/>
              <a:t>项目位于石岩街道，东、南侧有龙大高速、机荷高速，交通区位优越；西侧临近石岩水库和凤凰山森林公园，周边自然资源丰富。</a:t>
            </a:r>
            <a:endParaRPr altLang="zh-CN" dirty="0" sz="1600" 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8626" name="灯片编号占位符 17"/>
          <p:cNvSpPr>
            <a:spLocks noGrp="1"/>
          </p:cNvSpPr>
          <p:nvPr>
            <p:ph type="sldNum" sz="quarter" idx="12"/>
          </p:nvPr>
        </p:nvSpPr>
        <p:spPr/>
        <p:txBody>
          <a:bodyPr/>
          <a:p>
            <a:r>
              <a:rPr altLang="zh-CN" dirty="0" lang="en-US" smtClean="0"/>
              <a:t>4</a:t>
            </a:r>
            <a:endParaRPr altLang="en-US" dirty="0" lang="zh-CN"/>
          </a:p>
        </p:txBody>
      </p:sp>
      <p:sp>
        <p:nvSpPr>
          <p:cNvPr id="1048627" name="TextBox 29"/>
          <p:cNvSpPr txBox="1"/>
          <p:nvPr/>
        </p:nvSpPr>
        <p:spPr>
          <a:xfrm>
            <a:off x="658066" y="3852091"/>
            <a:ext cx="479296" cy="589070"/>
          </a:xfrm>
          <a:prstGeom prst="rect"/>
          <a:noFill/>
        </p:spPr>
        <p:txBody>
          <a:bodyPr bIns="21485" lIns="42969" rIns="42969" rtlCol="0" tIns="21485" wrap="square">
            <a:spAutoFit/>
          </a:bodyPr>
          <a:p>
            <a:pPr defTabSz="913765"/>
            <a:r>
              <a:rPr dirty="0" sz="3725" lang="en-US" smtClean="0">
                <a:solidFill>
                  <a:srgbClr val="D60C0C"/>
                </a:solidFill>
              </a:rPr>
              <a:t>2.</a:t>
            </a:r>
            <a:endParaRPr dirty="0" sz="3725" lang="id-ID">
              <a:solidFill>
                <a:srgbClr val="D60C0C"/>
              </a:solidFill>
            </a:endParaRPr>
          </a:p>
        </p:txBody>
      </p:sp>
      <p:sp>
        <p:nvSpPr>
          <p:cNvPr id="1048628" name="Rectangle 19"/>
          <p:cNvSpPr/>
          <p:nvPr/>
        </p:nvSpPr>
        <p:spPr>
          <a:xfrm>
            <a:off x="1170093" y="3937097"/>
            <a:ext cx="4070648" cy="2621070"/>
          </a:xfrm>
          <a:prstGeom prst="rect"/>
        </p:spPr>
        <p:txBody>
          <a:bodyPr bIns="21485" lIns="42969" rIns="42969" tIns="21485" wrap="square">
            <a:spAutoFit/>
          </a:bodyPr>
          <a:p>
            <a:pPr>
              <a:lnSpc>
                <a:spcPct val="150000"/>
              </a:lnSpc>
            </a:pPr>
            <a:r>
              <a:rPr altLang="en-US" dirty="0" sz="1600" lang="zh-CN" smtClean="0"/>
              <a:t>深圳市轨道交通线网规划（</a:t>
            </a:r>
            <a:r>
              <a:rPr altLang="zh-CN" dirty="0" sz="1600" lang="en-US" smtClean="0"/>
              <a:t>2016-2035</a:t>
            </a:r>
            <a:r>
              <a:rPr altLang="en-US" dirty="0" sz="1600" lang="zh-CN" smtClean="0"/>
              <a:t>）</a:t>
            </a:r>
            <a:endParaRPr altLang="zh-CN" dirty="0" sz="1600" lang="en-US" smtClean="0"/>
          </a:p>
          <a:p>
            <a:pPr>
              <a:lnSpc>
                <a:spcPct val="150000"/>
              </a:lnSpc>
            </a:pPr>
            <a:r>
              <a:rPr altLang="en-US" dirty="0" sz="1600" lang="zh-CN" smtClean="0"/>
              <a:t>项目周边规划</a:t>
            </a:r>
            <a:r>
              <a:rPr altLang="zh-CN" dirty="0" sz="1600" lang="en-US" smtClean="0"/>
              <a:t>4</a:t>
            </a:r>
            <a:r>
              <a:rPr altLang="en-US" dirty="0" sz="1600" lang="zh-CN" smtClean="0"/>
              <a:t>条轨道线，其中</a:t>
            </a:r>
            <a:r>
              <a:rPr altLang="zh-CN" dirty="0" sz="1600" lang="en-US" smtClean="0"/>
              <a:t>6</a:t>
            </a:r>
            <a:r>
              <a:rPr altLang="en-US" dirty="0" sz="1600" lang="zh-CN" smtClean="0"/>
              <a:t>、</a:t>
            </a:r>
            <a:r>
              <a:rPr altLang="zh-CN" dirty="0" sz="1600" lang="en-US" smtClean="0"/>
              <a:t>13</a:t>
            </a:r>
            <a:r>
              <a:rPr altLang="en-US" dirty="0" sz="1600" lang="zh-CN" smtClean="0"/>
              <a:t>号线为轨道四期规划线路，预计</a:t>
            </a:r>
            <a:r>
              <a:rPr altLang="zh-CN" dirty="0" sz="1600" lang="en-US" smtClean="0"/>
              <a:t>2022</a:t>
            </a:r>
            <a:r>
              <a:rPr altLang="en-US" dirty="0" sz="1600" lang="zh-CN" smtClean="0"/>
              <a:t>年可建成。</a:t>
            </a:r>
            <a:endParaRPr altLang="en-US" dirty="0" sz="1600" lang="zh-CN" smtClean="0"/>
          </a:p>
          <a:p>
            <a:pPr>
              <a:lnSpc>
                <a:spcPct val="150000"/>
              </a:lnSpc>
            </a:pPr>
            <a:r>
              <a:rPr altLang="zh-CN" dirty="0" sz="1600" lang="en-US" smtClean="0"/>
              <a:t>•</a:t>
            </a:r>
            <a:r>
              <a:rPr altLang="en-US" dirty="0" sz="1600" lang="zh-CN" smtClean="0"/>
              <a:t>同时项目周边分布多个轨道规划站点，距离轨道四期</a:t>
            </a:r>
            <a:r>
              <a:rPr altLang="zh-CN" dirty="0" sz="1600" lang="en-US" smtClean="0"/>
              <a:t>6</a:t>
            </a:r>
            <a:r>
              <a:rPr altLang="en-US" dirty="0" sz="1600" lang="zh-CN" smtClean="0"/>
              <a:t>号与</a:t>
            </a:r>
            <a:r>
              <a:rPr altLang="zh-CN" dirty="0" sz="1600" lang="en-US" smtClean="0"/>
              <a:t>13</a:t>
            </a:r>
            <a:r>
              <a:rPr altLang="en-US" dirty="0" sz="1600" lang="zh-CN" smtClean="0"/>
              <a:t>号多线站点</a:t>
            </a:r>
            <a:r>
              <a:rPr altLang="zh-CN" dirty="0" sz="1600" lang="en-US" smtClean="0"/>
              <a:t>——</a:t>
            </a:r>
            <a:r>
              <a:rPr altLang="en-US" dirty="0" sz="1600" lang="zh-CN" smtClean="0"/>
              <a:t>上屋站约</a:t>
            </a:r>
            <a:r>
              <a:rPr altLang="zh-CN" dirty="0" sz="1600" lang="en-US" smtClean="0"/>
              <a:t>1.8km</a:t>
            </a:r>
            <a:r>
              <a:rPr altLang="en-US" dirty="0" sz="1600" lang="zh-CN" smtClean="0"/>
              <a:t>；距离远期规划</a:t>
            </a:r>
            <a:r>
              <a:rPr altLang="zh-CN" dirty="0" sz="1600" lang="en-US" smtClean="0"/>
              <a:t>25</a:t>
            </a:r>
            <a:r>
              <a:rPr altLang="en-US" dirty="0" sz="1600" lang="zh-CN" smtClean="0"/>
              <a:t>号与</a:t>
            </a:r>
            <a:r>
              <a:rPr altLang="zh-CN" dirty="0" sz="1600" lang="en-US" smtClean="0"/>
              <a:t>29</a:t>
            </a:r>
            <a:r>
              <a:rPr altLang="en-US" dirty="0" sz="1600" lang="zh-CN" smtClean="0"/>
              <a:t>号多线站点约</a:t>
            </a:r>
            <a:r>
              <a:rPr altLang="zh-CN" dirty="0" sz="1600" lang="en-US" smtClean="0"/>
              <a:t>1.1km</a:t>
            </a:r>
            <a:r>
              <a:rPr altLang="en-US" dirty="0" sz="1600" lang="zh-CN" smtClean="0"/>
              <a:t>。</a:t>
            </a:r>
            <a:endParaRPr altLang="en-US" dirty="0" sz="1600" lang="zh-CN" smtClean="0"/>
          </a:p>
        </p:txBody>
      </p:sp>
      <p:pic>
        <p:nvPicPr>
          <p:cNvPr id="2097152" name="Picture 4"/>
          <p:cNvPicPr>
            <a:picLocks noChangeAspect="1" noChangeArrowheads="1"/>
          </p:cNvPicPr>
          <p:nvPr/>
        </p:nvPicPr>
        <p:blipFill>
          <a:blip xmlns:r="http://schemas.openxmlformats.org/officeDocument/2006/relationships" r:embed="rId1" cstate="print"/>
          <a:srcRect/>
          <a:stretch>
            <a:fillRect/>
          </a:stretch>
        </p:blipFill>
        <p:spPr bwMode="auto">
          <a:xfrm>
            <a:off x="6291618" y="982639"/>
            <a:ext cx="4121624" cy="2920621"/>
          </a:xfrm>
          <a:prstGeom prst="rect"/>
          <a:noFill/>
          <a:ln w="9525">
            <a:noFill/>
            <a:miter lim="800000"/>
            <a:headEnd/>
            <a:tailEnd/>
          </a:ln>
        </p:spPr>
      </p:pic>
      <p:pic>
        <p:nvPicPr>
          <p:cNvPr id="2097153" name="Picture 3"/>
          <p:cNvPicPr>
            <a:picLocks noChangeAspect="1" noChangeArrowheads="1"/>
          </p:cNvPicPr>
          <p:nvPr/>
        </p:nvPicPr>
        <p:blipFill>
          <a:blip xmlns:r="http://schemas.openxmlformats.org/officeDocument/2006/relationships" r:embed="rId2" cstate="print"/>
          <a:srcRect/>
          <a:stretch>
            <a:fillRect/>
          </a:stretch>
        </p:blipFill>
        <p:spPr bwMode="auto">
          <a:xfrm>
            <a:off x="6232037" y="3937071"/>
            <a:ext cx="4181475" cy="2722089"/>
          </a:xfrm>
          <a:prstGeom prst="rect"/>
          <a:noFill/>
          <a:ln w="9525">
            <a:noFill/>
            <a:miter lim="800000"/>
            <a:headEnd/>
            <a:tailEnd/>
          </a:ln>
        </p:spPr>
      </p:pic>
      <p:sp>
        <p:nvSpPr>
          <p:cNvPr id="1048629" name="文本框 12"/>
          <p:cNvSpPr txBox="1"/>
          <p:nvPr/>
        </p:nvSpPr>
        <p:spPr>
          <a:xfrm>
            <a:off x="10413365" y="2017395"/>
            <a:ext cx="1778635" cy="2758440"/>
          </a:xfrm>
          <a:prstGeom prst="rect"/>
          <a:noFill/>
        </p:spPr>
        <p:txBody>
          <a:bodyPr rtlCol="0" wrap="square">
            <a:spAutoFit/>
          </a:bodyPr>
          <a:p>
            <a:pPr fontAlgn="auto">
              <a:lnSpc>
                <a:spcPct val="150000"/>
              </a:lnSpc>
            </a:pPr>
            <a:r>
              <a:rPr altLang="en-US" b="1" sz="2400" lang="zh-CN">
                <a:solidFill>
                  <a:srgbClr val="FF0000"/>
                </a:solidFill>
                <a:effectLst/>
                <a:sym typeface="+mn-ea"/>
              </a:rPr>
              <a:t>交通便利</a:t>
            </a:r>
            <a:endParaRPr altLang="en-US" b="1" sz="2400" lang="zh-CN">
              <a:solidFill>
                <a:srgbClr val="FF0000"/>
              </a:solidFill>
              <a:effectLst/>
              <a:sym typeface="+mn-ea"/>
            </a:endParaRPr>
          </a:p>
          <a:p>
            <a:pPr fontAlgn="auto">
              <a:lnSpc>
                <a:spcPct val="150000"/>
              </a:lnSpc>
            </a:pPr>
            <a:r>
              <a:rPr altLang="en-US" b="1" sz="2400" lang="zh-CN">
                <a:solidFill>
                  <a:srgbClr val="FF0000"/>
                </a:solidFill>
                <a:effectLst/>
                <a:sym typeface="+mn-ea"/>
              </a:rPr>
              <a:t>通达性强</a:t>
            </a:r>
            <a:endParaRPr altLang="en-US" b="1" sz="2400" lang="zh-CN">
              <a:solidFill>
                <a:srgbClr val="FF0000"/>
              </a:solidFill>
              <a:effectLst/>
              <a:sym typeface="+mn-ea"/>
            </a:endParaRPr>
          </a:p>
          <a:p>
            <a:pPr fontAlgn="auto">
              <a:lnSpc>
                <a:spcPct val="150000"/>
              </a:lnSpc>
            </a:pPr>
            <a:r>
              <a:rPr altLang="en-US" b="1" sz="2400" lang="zh-CN">
                <a:solidFill>
                  <a:srgbClr val="FF0000"/>
                </a:solidFill>
                <a:effectLst/>
                <a:sym typeface="+mn-ea"/>
              </a:rPr>
              <a:t>对振兴周边区域发挥有较大作用</a:t>
            </a:r>
            <a:endParaRPr altLang="en-US" b="1" sz="2400" lang="zh-CN">
              <a:solidFill>
                <a:srgbClr val="FF0000"/>
              </a:solidFill>
              <a:effectLst/>
              <a:sym typeface="+mn-ea"/>
            </a:endParaRPr>
          </a:p>
        </p:txBody>
      </p:sp>
    </p:spTree>
  </p:cSld>
  <p:clrMapOvr>
    <a:masterClrMapping/>
  </p:clrMapOvr>
  <p:transition spd="slow"/>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33" name="文本占位符 1"/>
          <p:cNvSpPr>
            <a:spLocks noGrp="1"/>
          </p:cNvSpPr>
          <p:nvPr>
            <p:ph type="body" sz="quarter" idx="10"/>
          </p:nvPr>
        </p:nvSpPr>
        <p:spPr/>
        <p:txBody>
          <a:bodyPr/>
          <a:p>
            <a:r>
              <a:rPr altLang="en-US" dirty="0" lang="zh-CN" smtClean="0">
                <a:solidFill>
                  <a:schemeClr val="tx1">
                    <a:lumMod val="75000"/>
                    <a:lumOff val="25000"/>
                  </a:schemeClr>
                </a:solidFill>
              </a:rPr>
              <a:t>项目概述</a:t>
            </a:r>
            <a:endParaRPr altLang="zh-CN" dirty="0" lang="en-GB">
              <a:solidFill>
                <a:schemeClr val="tx1">
                  <a:lumMod val="75000"/>
                  <a:lumOff val="25000"/>
                </a:schemeClr>
              </a:solidFill>
            </a:endParaRPr>
          </a:p>
        </p:txBody>
      </p:sp>
      <p:grpSp>
        <p:nvGrpSpPr>
          <p:cNvPr id="75"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634"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635"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项目简介</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636"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637" name="TextBox 29"/>
          <p:cNvSpPr txBox="1"/>
          <p:nvPr/>
        </p:nvSpPr>
        <p:spPr>
          <a:xfrm>
            <a:off x="572576" y="2909391"/>
            <a:ext cx="479296" cy="616303"/>
          </a:xfrm>
          <a:prstGeom prst="rect"/>
          <a:noFill/>
        </p:spPr>
        <p:txBody>
          <a:bodyPr bIns="21485" lIns="42969" rIns="42969" rtlCol="0" tIns="21485" wrap="square">
            <a:spAutoFit/>
          </a:bodyPr>
          <a:p>
            <a:pPr defTabSz="913765"/>
            <a:r>
              <a:rPr dirty="0" sz="3725" lang="en-US" smtClean="0">
                <a:solidFill>
                  <a:srgbClr val="D60C0C"/>
                </a:solidFill>
              </a:rPr>
              <a:t>3.</a:t>
            </a:r>
            <a:endParaRPr dirty="0" sz="3725" lang="id-ID">
              <a:solidFill>
                <a:srgbClr val="D60C0C"/>
              </a:solidFill>
            </a:endParaRPr>
          </a:p>
        </p:txBody>
      </p:sp>
      <p:sp>
        <p:nvSpPr>
          <p:cNvPr id="1048638" name="Rectangle 19"/>
          <p:cNvSpPr/>
          <p:nvPr/>
        </p:nvSpPr>
        <p:spPr>
          <a:xfrm>
            <a:off x="1146539" y="2909317"/>
            <a:ext cx="4127515" cy="1888490"/>
          </a:xfrm>
          <a:prstGeom prst="rect"/>
        </p:spPr>
        <p:txBody>
          <a:bodyPr bIns="21485" lIns="42969" rIns="42969" tIns="21485" wrap="square">
            <a:spAutoFit/>
          </a:bodyPr>
          <a:p>
            <a:pPr>
              <a:lnSpc>
                <a:spcPct val="150000"/>
              </a:lnSpc>
            </a:pPr>
            <a:r>
              <a:rPr altLang="en-US" b="1" dirty="0" sz="2000" lang="zh-CN" smtClean="0"/>
              <a:t>石岩街道重点片区规划项目</a:t>
            </a:r>
            <a:endParaRPr altLang="en-US" b="1" dirty="0" sz="2000" lang="zh-CN" smtClean="0"/>
          </a:p>
          <a:p>
            <a:pPr>
              <a:lnSpc>
                <a:spcPct val="150000"/>
              </a:lnSpc>
            </a:pPr>
            <a:r>
              <a:rPr altLang="zh-CN" dirty="0" sz="2000" lang="en-US" smtClean="0"/>
              <a:t>2019</a:t>
            </a:r>
            <a:r>
              <a:rPr altLang="en-US" dirty="0" sz="2000" lang="zh-CN" smtClean="0"/>
              <a:t>年石岩街道工作报告指出：</a:t>
            </a:r>
            <a:endParaRPr altLang="en-US" dirty="0" sz="2000" lang="zh-CN" smtClean="0"/>
          </a:p>
          <a:p>
            <a:pPr>
              <a:lnSpc>
                <a:spcPct val="150000"/>
              </a:lnSpc>
            </a:pPr>
            <a:r>
              <a:rPr altLang="en-US" dirty="0" sz="2000" lang="zh-CN" smtClean="0"/>
              <a:t>加快</a:t>
            </a:r>
            <a:r>
              <a:rPr altLang="en-US" dirty="0" sz="2000" lang="zh-CN" smtClean="0"/>
              <a:t>松白路</a:t>
            </a:r>
            <a:r>
              <a:rPr altLang="zh-CN" dirty="0" sz="2000" lang="en-US" smtClean="0"/>
              <a:t>-</a:t>
            </a:r>
            <a:r>
              <a:rPr altLang="en-US" dirty="0" sz="2000" lang="zh-CN" smtClean="0"/>
              <a:t>宝石路都市活力带进程，</a:t>
            </a:r>
            <a:endParaRPr altLang="en-US" dirty="0" sz="2000" lang="zh-CN" smtClean="0"/>
          </a:p>
          <a:p>
            <a:pPr>
              <a:lnSpc>
                <a:spcPct val="150000"/>
              </a:lnSpc>
            </a:pPr>
            <a:r>
              <a:rPr altLang="en-US" dirty="0" sz="2000" lang="zh-CN" smtClean="0"/>
              <a:t>制定城市更新项目</a:t>
            </a:r>
            <a:r>
              <a:rPr altLang="zh-CN" dirty="0" sz="2000" lang="en-US" smtClean="0"/>
              <a:t>“</a:t>
            </a:r>
            <a:r>
              <a:rPr altLang="en-US" dirty="0" sz="2000" lang="zh-CN" smtClean="0"/>
              <a:t>一项目一对策</a:t>
            </a:r>
            <a:r>
              <a:rPr altLang="zh-CN" dirty="0" sz="2000" lang="en-US" smtClean="0"/>
              <a:t>”</a:t>
            </a:r>
            <a:endParaRPr altLang="en-US" dirty="0" sz="2000" lang="zh-CN" smtClean="0"/>
          </a:p>
        </p:txBody>
      </p:sp>
      <p:sp>
        <p:nvSpPr>
          <p:cNvPr id="1048639" name="灯片编号占位符 17"/>
          <p:cNvSpPr>
            <a:spLocks noGrp="1"/>
          </p:cNvSpPr>
          <p:nvPr>
            <p:ph type="sldNum" sz="quarter" idx="12"/>
          </p:nvPr>
        </p:nvSpPr>
        <p:spPr/>
        <p:txBody>
          <a:bodyPr/>
          <a:p>
            <a:r>
              <a:rPr altLang="zh-CN" dirty="0" lang="en-US" smtClean="0"/>
              <a:t>5</a:t>
            </a:r>
            <a:endParaRPr altLang="en-US" dirty="0" lang="zh-CN"/>
          </a:p>
        </p:txBody>
      </p:sp>
      <p:pic>
        <p:nvPicPr>
          <p:cNvPr id="2097154" name="图片 3"/>
          <p:cNvPicPr>
            <a:picLocks noChangeAspect="1"/>
          </p:cNvPicPr>
          <p:nvPr/>
        </p:nvPicPr>
        <p:blipFill>
          <a:blip xmlns:r="http://schemas.openxmlformats.org/officeDocument/2006/relationships" r:embed="rId1"/>
          <a:stretch>
            <a:fillRect/>
          </a:stretch>
        </p:blipFill>
        <p:spPr>
          <a:xfrm>
            <a:off x="5085080" y="1450975"/>
            <a:ext cx="6711315" cy="5168900"/>
          </a:xfrm>
          <a:prstGeom prst="rect"/>
        </p:spPr>
      </p:pic>
    </p:spTree>
  </p:cSld>
  <p:clrMapOvr>
    <a:masterClrMapping/>
  </p:clrMapOvr>
  <p:transition spd="slow"/>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43" name="文本占位符 1"/>
          <p:cNvSpPr>
            <a:spLocks noGrp="1"/>
          </p:cNvSpPr>
          <p:nvPr>
            <p:ph type="body" sz="quarter" idx="10"/>
          </p:nvPr>
        </p:nvSpPr>
        <p:spPr/>
        <p:txBody>
          <a:bodyPr/>
          <a:p>
            <a:r>
              <a:rPr altLang="en-US" dirty="0" lang="zh-CN" smtClean="0">
                <a:solidFill>
                  <a:schemeClr val="tx1">
                    <a:lumMod val="75000"/>
                    <a:lumOff val="25000"/>
                  </a:schemeClr>
                </a:solidFill>
              </a:rPr>
              <a:t>项目概述</a:t>
            </a:r>
            <a:endParaRPr altLang="zh-CN" dirty="0" lang="en-GB">
              <a:solidFill>
                <a:schemeClr val="tx1">
                  <a:lumMod val="75000"/>
                  <a:lumOff val="25000"/>
                </a:schemeClr>
              </a:solidFill>
            </a:endParaRPr>
          </a:p>
        </p:txBody>
      </p:sp>
      <p:grpSp>
        <p:nvGrpSpPr>
          <p:cNvPr id="79"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644"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645"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项目简介</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646"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647" name="TextBox 29"/>
          <p:cNvSpPr txBox="1"/>
          <p:nvPr/>
        </p:nvSpPr>
        <p:spPr>
          <a:xfrm>
            <a:off x="737676" y="2908121"/>
            <a:ext cx="479296" cy="615315"/>
          </a:xfrm>
          <a:prstGeom prst="rect"/>
          <a:noFill/>
        </p:spPr>
        <p:txBody>
          <a:bodyPr bIns="21485" lIns="42969" rIns="42969" rtlCol="0" tIns="21485" wrap="square">
            <a:spAutoFit/>
          </a:bodyPr>
          <a:p>
            <a:pPr defTabSz="913765"/>
            <a:r>
              <a:rPr dirty="0" sz="3725" lang="en-US" smtClean="0">
                <a:solidFill>
                  <a:srgbClr val="D60C0C"/>
                </a:solidFill>
              </a:rPr>
              <a:t>4.</a:t>
            </a:r>
            <a:endParaRPr dirty="0" sz="3725" lang="id-ID">
              <a:solidFill>
                <a:srgbClr val="D60C0C"/>
              </a:solidFill>
            </a:endParaRPr>
          </a:p>
        </p:txBody>
      </p:sp>
      <p:sp>
        <p:nvSpPr>
          <p:cNvPr id="1048648" name="Rectangle 19"/>
          <p:cNvSpPr/>
          <p:nvPr/>
        </p:nvSpPr>
        <p:spPr>
          <a:xfrm>
            <a:off x="1181464" y="2965832"/>
            <a:ext cx="4127515" cy="449142"/>
          </a:xfrm>
          <a:prstGeom prst="rect"/>
        </p:spPr>
        <p:txBody>
          <a:bodyPr bIns="21485" lIns="42969" rIns="42969" tIns="21485" wrap="square">
            <a:spAutoFit/>
          </a:bodyPr>
          <a:p>
            <a:pPr>
              <a:lnSpc>
                <a:spcPct val="150000"/>
              </a:lnSpc>
            </a:pPr>
            <a:r>
              <a:rPr altLang="en-US" dirty="0" sz="2000" lang="zh-CN" smtClean="0"/>
              <a:t>现状建设概况</a:t>
            </a:r>
            <a:endParaRPr altLang="zh-CN" dirty="0" sz="2000" lang="en-US" smtClean="0"/>
          </a:p>
        </p:txBody>
      </p:sp>
      <p:sp>
        <p:nvSpPr>
          <p:cNvPr id="1048649" name="灯片编号占位符 17"/>
          <p:cNvSpPr>
            <a:spLocks noGrp="1"/>
          </p:cNvSpPr>
          <p:nvPr>
            <p:ph type="sldNum" sz="quarter" idx="12"/>
          </p:nvPr>
        </p:nvSpPr>
        <p:spPr/>
        <p:txBody>
          <a:bodyPr/>
          <a:p>
            <a:r>
              <a:rPr altLang="zh-CN" dirty="0" lang="en-US"/>
              <a:t>6</a:t>
            </a:r>
            <a:endParaRPr altLang="zh-CN" dirty="0" lang="en-US"/>
          </a:p>
        </p:txBody>
      </p:sp>
      <p:pic>
        <p:nvPicPr>
          <p:cNvPr id="2097155" name="Picture 2"/>
          <p:cNvPicPr>
            <a:picLocks noChangeAspect="1" noChangeArrowheads="1"/>
          </p:cNvPicPr>
          <p:nvPr/>
        </p:nvPicPr>
        <p:blipFill>
          <a:blip xmlns:r="http://schemas.openxmlformats.org/officeDocument/2006/relationships" r:embed="rId1" cstate="print"/>
          <a:srcRect/>
          <a:stretch>
            <a:fillRect/>
          </a:stretch>
        </p:blipFill>
        <p:spPr bwMode="auto">
          <a:xfrm>
            <a:off x="4314952" y="2057181"/>
            <a:ext cx="7363750" cy="4562618"/>
          </a:xfrm>
          <a:prstGeom prst="rect"/>
          <a:noFill/>
          <a:ln w="9525">
            <a:noFill/>
            <a:miter lim="800000"/>
            <a:headEnd/>
            <a:tailEnd/>
          </a:ln>
        </p:spPr>
      </p:pic>
    </p:spTree>
  </p:cSld>
  <p:clrMapOvr>
    <a:masterClrMapping/>
  </p:clrMapOvr>
  <p:transition spd="slow"/>
  <p:timing>
    <p:bldLst>
      <p:bldP spid="1048647" grpId="0"/>
      <p:bldP spid="10486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53" name="文本占位符 1"/>
          <p:cNvSpPr>
            <a:spLocks noGrp="1"/>
          </p:cNvSpPr>
          <p:nvPr>
            <p:ph type="body" sz="quarter" idx="10"/>
          </p:nvPr>
        </p:nvSpPr>
        <p:spPr/>
        <p:txBody>
          <a:bodyPr/>
          <a:p>
            <a:r>
              <a:rPr altLang="en-US" dirty="0" lang="zh-CN" smtClean="0">
                <a:solidFill>
                  <a:schemeClr val="tx1">
                    <a:lumMod val="75000"/>
                    <a:lumOff val="25000"/>
                  </a:schemeClr>
                </a:solidFill>
              </a:rPr>
              <a:t>项目概述</a:t>
            </a:r>
            <a:endParaRPr altLang="zh-CN" dirty="0" lang="en-GB">
              <a:solidFill>
                <a:schemeClr val="tx1">
                  <a:lumMod val="75000"/>
                  <a:lumOff val="25000"/>
                </a:schemeClr>
              </a:solidFill>
            </a:endParaRPr>
          </a:p>
        </p:txBody>
      </p:sp>
      <p:grpSp>
        <p:nvGrpSpPr>
          <p:cNvPr id="83"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654"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655"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项目简介</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656"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657" name="TextBox 29"/>
          <p:cNvSpPr txBox="1"/>
          <p:nvPr/>
        </p:nvSpPr>
        <p:spPr>
          <a:xfrm>
            <a:off x="737676" y="2908121"/>
            <a:ext cx="479296" cy="616303"/>
          </a:xfrm>
          <a:prstGeom prst="rect"/>
          <a:noFill/>
        </p:spPr>
        <p:txBody>
          <a:bodyPr bIns="21485" lIns="42969" rIns="42969" rtlCol="0" tIns="21485" wrap="square">
            <a:spAutoFit/>
          </a:bodyPr>
          <a:p>
            <a:pPr defTabSz="913765"/>
            <a:r>
              <a:rPr dirty="0" sz="3725" lang="en-US" smtClean="0">
                <a:solidFill>
                  <a:srgbClr val="D60C0C"/>
                </a:solidFill>
              </a:rPr>
              <a:t>4.</a:t>
            </a:r>
            <a:endParaRPr dirty="0" sz="3725" lang="id-ID">
              <a:solidFill>
                <a:srgbClr val="D60C0C"/>
              </a:solidFill>
            </a:endParaRPr>
          </a:p>
        </p:txBody>
      </p:sp>
      <p:sp>
        <p:nvSpPr>
          <p:cNvPr id="1048658" name="Rectangle 19"/>
          <p:cNvSpPr/>
          <p:nvPr/>
        </p:nvSpPr>
        <p:spPr>
          <a:xfrm>
            <a:off x="1181464" y="2965832"/>
            <a:ext cx="4127515" cy="449142"/>
          </a:xfrm>
          <a:prstGeom prst="rect"/>
        </p:spPr>
        <p:txBody>
          <a:bodyPr bIns="21485" lIns="42969" rIns="42969" tIns="21485" wrap="square">
            <a:spAutoFit/>
          </a:bodyPr>
          <a:p>
            <a:pPr>
              <a:lnSpc>
                <a:spcPct val="150000"/>
              </a:lnSpc>
            </a:pPr>
            <a:r>
              <a:rPr altLang="en-US" dirty="0" sz="2000" lang="zh-CN" smtClean="0"/>
              <a:t>现状用地权属</a:t>
            </a:r>
            <a:endParaRPr altLang="zh-CN" dirty="0" sz="2000" lang="en-US" smtClean="0"/>
          </a:p>
        </p:txBody>
      </p:sp>
      <p:sp>
        <p:nvSpPr>
          <p:cNvPr id="1048659" name="灯片编号占位符 17"/>
          <p:cNvSpPr>
            <a:spLocks noGrp="1"/>
          </p:cNvSpPr>
          <p:nvPr>
            <p:ph type="sldNum" sz="quarter" idx="12"/>
          </p:nvPr>
        </p:nvSpPr>
        <p:spPr/>
        <p:txBody>
          <a:bodyPr/>
          <a:p>
            <a:r>
              <a:rPr altLang="zh-CN" dirty="0" lang="en-US" smtClean="0"/>
              <a:t>7</a:t>
            </a:r>
            <a:endParaRPr altLang="en-US" dirty="0" lang="zh-CN"/>
          </a:p>
        </p:txBody>
      </p:sp>
      <p:pic>
        <p:nvPicPr>
          <p:cNvPr id="2097156" name="Picture 2"/>
          <p:cNvPicPr>
            <a:picLocks noChangeAspect="1" noChangeArrowheads="1"/>
          </p:cNvPicPr>
          <p:nvPr/>
        </p:nvPicPr>
        <p:blipFill>
          <a:blip xmlns:r="http://schemas.openxmlformats.org/officeDocument/2006/relationships" r:embed="rId1" cstate="print"/>
          <a:srcRect/>
          <a:stretch>
            <a:fillRect/>
          </a:stretch>
        </p:blipFill>
        <p:spPr bwMode="auto">
          <a:xfrm>
            <a:off x="3422743" y="1831027"/>
            <a:ext cx="7481817" cy="4708477"/>
          </a:xfrm>
          <a:prstGeom prst="rect"/>
          <a:noFill/>
          <a:ln w="9525">
            <a:noFill/>
            <a:miter lim="800000"/>
            <a:headEnd/>
            <a:tailEnd/>
          </a:ln>
        </p:spPr>
      </p:pic>
    </p:spTree>
  </p:cSld>
  <p:clrMapOvr>
    <a:masterClrMapping/>
  </p:clrMapOvr>
  <p:transition spd="slow"/>
  <p:timing>
    <p:bldLst>
      <p:bldP spid="1048657" grpId="0"/>
      <p:bldP spid="10486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63" name="文本占位符 1"/>
          <p:cNvSpPr>
            <a:spLocks noGrp="1"/>
          </p:cNvSpPr>
          <p:nvPr>
            <p:ph type="body" sz="quarter" idx="10"/>
          </p:nvPr>
        </p:nvSpPr>
        <p:spPr/>
        <p:txBody>
          <a:bodyPr/>
          <a:p>
            <a:r>
              <a:rPr altLang="en-US" dirty="0" lang="zh-CN" smtClean="0">
                <a:solidFill>
                  <a:schemeClr val="tx1">
                    <a:lumMod val="75000"/>
                    <a:lumOff val="25000"/>
                  </a:schemeClr>
                </a:solidFill>
              </a:rPr>
              <a:t>项目概述</a:t>
            </a:r>
            <a:endParaRPr altLang="zh-CN" dirty="0" lang="en-GB">
              <a:solidFill>
                <a:schemeClr val="tx1">
                  <a:lumMod val="75000"/>
                  <a:lumOff val="25000"/>
                </a:schemeClr>
              </a:solidFill>
            </a:endParaRPr>
          </a:p>
        </p:txBody>
      </p:sp>
      <p:grpSp>
        <p:nvGrpSpPr>
          <p:cNvPr id="87" name="组合 5"/>
          <p:cNvGrpSpPr/>
          <p:nvPr/>
        </p:nvGrpSpPr>
        <p:grpSpPr>
          <a:xfrm>
            <a:off x="572989" y="1234836"/>
            <a:ext cx="3979270" cy="872849"/>
            <a:chOff x="2897566" y="3525192"/>
            <a:chExt cx="8104811" cy="1741252"/>
          </a:xfrm>
          <a:effectLst>
            <a:outerShdw algn="ctr" blurRad="419100" dir="5400000" dist="419100" rotWithShape="0">
              <a:srgbClr val="000000">
                <a:alpha val="43137"/>
              </a:srgbClr>
            </a:outerShdw>
          </a:effectLst>
        </p:grpSpPr>
        <p:sp>
          <p:nvSpPr>
            <p:cNvPr id="1048664" name="Rounded Rectangle 43"/>
            <p:cNvSpPr/>
            <p:nvPr/>
          </p:nvSpPr>
          <p:spPr>
            <a:xfrm>
              <a:off x="2897566" y="3525192"/>
              <a:ext cx="8104811" cy="993633"/>
            </a:xfrm>
            <a:prstGeom prst="roundRect"/>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3765"/>
              <a:endParaRPr sz="1170" lang="id-ID">
                <a:solidFill>
                  <a:prstClr val="white"/>
                </a:solidFill>
                <a:latin typeface="Calibri" panose="020F0502020204030204"/>
              </a:endParaRPr>
            </a:p>
          </p:txBody>
        </p:sp>
        <p:sp>
          <p:nvSpPr>
            <p:cNvPr id="1048665" name="TextBox 20"/>
            <p:cNvSpPr txBox="1"/>
            <p:nvPr/>
          </p:nvSpPr>
          <p:spPr>
            <a:xfrm>
              <a:off x="3492868" y="3618306"/>
              <a:ext cx="6241807" cy="920978"/>
            </a:xfrm>
            <a:prstGeom prst="rect"/>
            <a:noFill/>
          </p:spPr>
          <p:txBody>
            <a:bodyPr rtlCol="0" wrap="square">
              <a:spAutoFit/>
            </a:bodyPr>
            <a:p>
              <a:pPr defTabSz="913765"/>
              <a:r>
                <a:rPr altLang="en-US" dirty="0" sz="2400" lang="zh-CN" smtClean="0">
                  <a:solidFill>
                    <a:prstClr val="white"/>
                  </a:solidFill>
                  <a:latin typeface="思源黑体 CN Medium" panose="020B0600000000000000" pitchFamily="34" charset="-122"/>
                  <a:ea typeface="思源黑体 CN Medium" panose="020B0600000000000000" pitchFamily="34" charset="-122"/>
                </a:rPr>
                <a:t>项目简介</a:t>
              </a:r>
              <a:endParaRPr dirty="0" sz="2400" lang="id-ID">
                <a:solidFill>
                  <a:prstClr val="white"/>
                </a:solidFill>
                <a:latin typeface="思源黑体 CN Medium" panose="020B0600000000000000" pitchFamily="34" charset="-122"/>
                <a:ea typeface="思源黑体 CN Medium" panose="020B0600000000000000" pitchFamily="34" charset="-122"/>
              </a:endParaRPr>
            </a:p>
          </p:txBody>
        </p:sp>
        <p:sp>
          <p:nvSpPr>
            <p:cNvPr id="1048666" name="TextBox 21"/>
            <p:cNvSpPr txBox="1"/>
            <p:nvPr/>
          </p:nvSpPr>
          <p:spPr>
            <a:xfrm>
              <a:off x="4065694" y="4630328"/>
              <a:ext cx="2811555" cy="636116"/>
            </a:xfrm>
            <a:prstGeom prst="rect"/>
            <a:noFill/>
          </p:spPr>
          <p:txBody>
            <a:bodyPr rtlCol="0" wrap="square">
              <a:spAutoFit/>
            </a:bodyPr>
            <a:p>
              <a:pPr defTabSz="913765"/>
              <a:endParaRPr altLang="en-US" dirty="0" sz="1470" lang="zh-CN">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48667" name="TextBox 29"/>
          <p:cNvSpPr txBox="1"/>
          <p:nvPr/>
        </p:nvSpPr>
        <p:spPr>
          <a:xfrm>
            <a:off x="737676" y="2908121"/>
            <a:ext cx="479296" cy="616303"/>
          </a:xfrm>
          <a:prstGeom prst="rect"/>
          <a:noFill/>
        </p:spPr>
        <p:txBody>
          <a:bodyPr bIns="21485" lIns="42969" rIns="42969" rtlCol="0" tIns="21485" wrap="square">
            <a:spAutoFit/>
          </a:bodyPr>
          <a:p>
            <a:pPr defTabSz="913765"/>
            <a:r>
              <a:rPr dirty="0" sz="3725" lang="en-US" smtClean="0">
                <a:solidFill>
                  <a:srgbClr val="D60C0C"/>
                </a:solidFill>
              </a:rPr>
              <a:t>5.</a:t>
            </a:r>
            <a:endParaRPr dirty="0" sz="3725" lang="id-ID">
              <a:solidFill>
                <a:srgbClr val="D60C0C"/>
              </a:solidFill>
            </a:endParaRPr>
          </a:p>
        </p:txBody>
      </p:sp>
      <p:sp>
        <p:nvSpPr>
          <p:cNvPr id="1048668" name="Rectangle 19"/>
          <p:cNvSpPr/>
          <p:nvPr/>
        </p:nvSpPr>
        <p:spPr>
          <a:xfrm>
            <a:off x="1181464" y="2965832"/>
            <a:ext cx="4127515" cy="965200"/>
          </a:xfrm>
          <a:prstGeom prst="rect"/>
        </p:spPr>
        <p:txBody>
          <a:bodyPr bIns="21485" lIns="42969" rIns="42969" tIns="21485" wrap="square">
            <a:spAutoFit/>
          </a:bodyPr>
          <a:p>
            <a:pPr>
              <a:lnSpc>
                <a:spcPct val="150000"/>
              </a:lnSpc>
            </a:pPr>
            <a:r>
              <a:rPr altLang="en-US" dirty="0" sz="2000" lang="zh-CN" smtClean="0"/>
              <a:t>周边建设环境</a:t>
            </a:r>
            <a:endParaRPr altLang="en-US" dirty="0" sz="2000" lang="zh-CN" smtClean="0"/>
          </a:p>
          <a:p>
            <a:pPr>
              <a:lnSpc>
                <a:spcPct val="150000"/>
              </a:lnSpc>
            </a:pPr>
            <a:endParaRPr altLang="en-US" dirty="0" sz="2000" lang="zh-CN" smtClean="0"/>
          </a:p>
        </p:txBody>
      </p:sp>
      <p:sp>
        <p:nvSpPr>
          <p:cNvPr id="1048669" name="灯片编号占位符 17"/>
          <p:cNvSpPr>
            <a:spLocks noGrp="1"/>
          </p:cNvSpPr>
          <p:nvPr>
            <p:ph type="sldNum" sz="quarter" idx="12"/>
          </p:nvPr>
        </p:nvSpPr>
        <p:spPr/>
        <p:txBody>
          <a:bodyPr/>
          <a:p>
            <a:r>
              <a:rPr dirty="0" lang="en-US" smtClean="0"/>
              <a:t>8</a:t>
            </a:r>
            <a:endParaRPr dirty="0" lang="en-US"/>
          </a:p>
        </p:txBody>
      </p:sp>
      <p:pic>
        <p:nvPicPr>
          <p:cNvPr id="2097157" name="Picture 2"/>
          <p:cNvPicPr>
            <a:picLocks noChangeAspect="1" noChangeArrowheads="1"/>
          </p:cNvPicPr>
          <p:nvPr/>
        </p:nvPicPr>
        <p:blipFill>
          <a:blip xmlns:r="http://schemas.openxmlformats.org/officeDocument/2006/relationships" r:embed="rId1" cstate="print"/>
          <a:srcRect/>
          <a:stretch>
            <a:fillRect/>
          </a:stretch>
        </p:blipFill>
        <p:spPr bwMode="auto">
          <a:xfrm>
            <a:off x="3786472" y="1856096"/>
            <a:ext cx="7541170" cy="4735773"/>
          </a:xfrm>
          <a:prstGeom prst="rect"/>
          <a:noFill/>
          <a:ln w="9525">
            <a:noFill/>
            <a:miter lim="800000"/>
            <a:headEnd/>
            <a:tailEnd/>
          </a:ln>
        </p:spPr>
      </p:pic>
    </p:spTree>
  </p:cSld>
  <p:clrMapOvr>
    <a:masterClrMapping/>
  </p:clrMapOvr>
  <p:transition spd="slow"/>
  <p:timing>
    <p:bldLst>
      <p:bldP spid="1048667" grpId="0"/>
      <p:bldP spid="10486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73" name="文本框 1"/>
          <p:cNvSpPr txBox="1"/>
          <p:nvPr/>
        </p:nvSpPr>
        <p:spPr>
          <a:xfrm>
            <a:off x="4954138" y="2677301"/>
            <a:ext cx="6823880" cy="1014730"/>
          </a:xfrm>
          <a:prstGeom prst="rect"/>
          <a:noFill/>
        </p:spPr>
        <p:txBody>
          <a:bodyPr anchor="ctr" rtlCol="0" wrap="square">
            <a:spAutoFit/>
          </a:bodyPr>
          <a:p>
            <a:r>
              <a:rPr altLang="en-US" b="1" dirty="0" sz="6000" lang="zh-CN" smtClean="0">
                <a:solidFill>
                  <a:schemeClr val="tx1">
                    <a:lumMod val="65000"/>
                    <a:lumOff val="35000"/>
                  </a:schemeClr>
                </a:solidFill>
                <a:latin typeface="微软雅黑" panose="020B0503020204020204" pitchFamily="34" charset="-122"/>
                <a:ea typeface="微软雅黑" panose="020B0503020204020204" pitchFamily="34" charset="-122"/>
              </a:rPr>
              <a:t>项目成果</a:t>
            </a:r>
            <a:endParaRPr altLang="en-US" b="1" dirty="0" sz="6000" 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1" name="组合 3"/>
          <p:cNvGrpSpPr/>
          <p:nvPr/>
        </p:nvGrpSpPr>
        <p:grpSpPr>
          <a:xfrm>
            <a:off x="1452204" y="1228300"/>
            <a:ext cx="3062316" cy="3098042"/>
            <a:chOff x="4583038" y="1033291"/>
            <a:chExt cx="2838736" cy="2838736"/>
          </a:xfrm>
        </p:grpSpPr>
        <p:sp>
          <p:nvSpPr>
            <p:cNvPr id="1048674" name="椭圆 4"/>
            <p:cNvSpPr/>
            <p:nvPr/>
          </p:nvSpPr>
          <p:spPr>
            <a:xfrm>
              <a:off x="4583038" y="1033291"/>
              <a:ext cx="2838736" cy="2838736"/>
            </a:xfrm>
            <a:prstGeom prst="ellipse"/>
            <a:solidFill>
              <a:srgbClr val="FC0226"/>
            </a:solidFill>
            <a:ln w="31750">
              <a:gradFill>
                <a:gsLst>
                  <a:gs pos="0">
                    <a:schemeClr val="bg1"/>
                  </a:gs>
                  <a:gs pos="100000">
                    <a:schemeClr val="bg1">
                      <a:lumMod val="85000"/>
                    </a:schemeClr>
                  </a:gs>
                </a:gsLst>
                <a:lin ang="4200000" scaled="0"/>
              </a:gradFill>
            </a:ln>
            <a:effectLst>
              <a:outerShdw algn="ctr" blurRad="177800" dir="4200000" dist="127000" rotWithShape="0" sx="101000" sy="101000">
                <a:schemeClr val="tx1">
                  <a:lumMod val="90000"/>
                  <a:lumOff val="10000"/>
                  <a:alpha val="40000"/>
                </a:schemeClr>
              </a:outerShdw>
            </a:effectLst>
          </p:spPr>
          <p:txBody>
            <a:bodyPr anchor="ctr" wrap="none"/>
            <a:p>
              <a:pPr latinLnBrk="1"/>
              <a:endParaRPr altLang="en-US" sz="2400" kumimoji="1" lang="zh-CN">
                <a:solidFill>
                  <a:srgbClr val="000000"/>
                </a:solidFill>
                <a:latin typeface="Gulim" panose="020B0600000101010101" charset="-127"/>
                <a:ea typeface="Gulim" panose="020B0600000101010101" charset="-127"/>
              </a:endParaRPr>
            </a:p>
          </p:txBody>
        </p:sp>
        <p:sp>
          <p:nvSpPr>
            <p:cNvPr id="1048675" name="椭圆 5"/>
            <p:cNvSpPr/>
            <p:nvPr/>
          </p:nvSpPr>
          <p:spPr>
            <a:xfrm>
              <a:off x="4900308" y="1350561"/>
              <a:ext cx="2204196" cy="2204196"/>
            </a:xfrm>
            <a:prstGeom prst="ellipse"/>
            <a:solidFill>
              <a:schemeClr val="bg1">
                <a:lumMod val="50000"/>
              </a:schemeClr>
            </a:solidFill>
            <a:ln w="31750">
              <a:noFill/>
            </a:ln>
            <a:effectLst>
              <a:innerShdw blurRad="330200">
                <a:prstClr val="black">
                  <a:alpha val="78000"/>
                </a:prstClr>
              </a:innerShdw>
            </a:effectLst>
          </p:spPr>
          <p:txBody>
            <a:bodyPr anchor="ctr" wrap="none"/>
            <a:p>
              <a:pPr latinLnBrk="1"/>
              <a:endParaRPr altLang="en-US" sz="2600" kumimoji="1" lang="zh-CN">
                <a:solidFill>
                  <a:srgbClr val="000000"/>
                </a:solidFill>
                <a:latin typeface="Gulim" panose="020B0600000101010101" charset="-127"/>
                <a:ea typeface="Gulim" panose="020B0600000101010101" charset="-127"/>
              </a:endParaRPr>
            </a:p>
          </p:txBody>
        </p:sp>
      </p:grpSp>
      <p:sp>
        <p:nvSpPr>
          <p:cNvPr id="1048676" name="TextBox 37"/>
          <p:cNvSpPr>
            <a:spLocks noChangeArrowheads="1"/>
          </p:cNvSpPr>
          <p:nvPr/>
        </p:nvSpPr>
        <p:spPr bwMode="auto">
          <a:xfrm>
            <a:off x="1601168" y="1942154"/>
            <a:ext cx="2737093" cy="1915903"/>
          </a:xfrm>
          <a:prstGeom prst="rect"/>
          <a:noFill/>
          <a:ln>
            <a:noFill/>
          </a:ln>
        </p:spPr>
        <p:txBody>
          <a:bodyPr bIns="34287" lIns="68573" rIns="68573" tIns="34287"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indent="-285750" marL="7429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indent="-228600" marL="11430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indent="-228600" marL="16002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indent="-228600" marL="20574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eaLnBrk="0" fontAlgn="base" hangingPunct="0" indent="-228600" marL="25146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eaLnBrk="0" fontAlgn="base" hangingPunct="0" indent="-228600" marL="29718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eaLnBrk="0" fontAlgn="base" hangingPunct="0" indent="-228600" marL="34290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eaLnBrk="0" fontAlgn="base" hangingPunct="0" indent="-228600" marL="388620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altLang="zh-CN" b="1" dirty="0" sz="4800" lang="en-US">
                <a:solidFill>
                  <a:schemeClr val="bg1"/>
                </a:solidFill>
                <a:effectLst>
                  <a:outerShdw algn="tl" blurRad="50800" dir="2700000" dist="38100"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rPr>
              <a:t>PART</a:t>
            </a:r>
            <a:endParaRPr altLang="zh-CN" b="1" dirty="0" sz="4800" lang="en-US">
              <a:solidFill>
                <a:schemeClr val="bg1"/>
              </a:solidFill>
              <a:effectLst>
                <a:outerShdw algn="tl" blurRad="50800" dir="2700000" dist="38100" rotWithShape="0">
                  <a:prstClr val="black">
                    <a:alpha val="40000"/>
                  </a:prstClr>
                </a:outerShdw>
              </a:effectLst>
              <a:latin typeface="Arial" panose="020B0604020202020204" pitchFamily="34" charset="0"/>
              <a:ea typeface="微软雅黑" panose="020B0503020204020204" pitchFamily="34" charset="-122"/>
              <a:cs typeface="Arial" panose="020B0604020202020204" pitchFamily="34" charset="0"/>
            </a:endParaRPr>
          </a:p>
          <a:p>
            <a:pPr algn="ctr">
              <a:spcBef>
                <a:spcPct val="0"/>
              </a:spcBef>
              <a:buNone/>
            </a:pPr>
            <a:r>
              <a:rPr altLang="zh-CN" dirty="0" sz="7200" lang="en-US" smtClean="0">
                <a:solidFill>
                  <a:schemeClr val="bg1"/>
                </a:solidFill>
                <a:effectLst>
                  <a:outerShdw algn="tl" blurRad="50800" dir="2700000" dist="38100" rotWithShape="0">
                    <a:prstClr val="black">
                      <a:alpha val="40000"/>
                    </a:prstClr>
                  </a:outerShdw>
                </a:effectLst>
                <a:latin typeface="Impact" panose="020B0806030902050204" pitchFamily="34" charset="0"/>
                <a:ea typeface="微软雅黑" panose="020B0503020204020204" pitchFamily="34" charset="-122"/>
                <a:cs typeface="Arial" panose="020B0604020202020204" pitchFamily="34" charset="0"/>
              </a:rPr>
              <a:t>02</a:t>
            </a:r>
            <a:endParaRPr altLang="en-US" dirty="0" sz="4400" lang="zh-CN">
              <a:solidFill>
                <a:schemeClr val="bg1"/>
              </a:solidFill>
              <a:effectLst>
                <a:outerShdw algn="tl" blurRad="50800" dir="2700000" dist="38100" rotWithShape="0">
                  <a:prstClr val="black">
                    <a:alpha val="40000"/>
                  </a:prstClr>
                </a:outerShdw>
              </a:effectLst>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slow"/>
  <p:timing>
    <p:bldLst>
      <p:bldP spid="1048673" grpId="0"/>
      <p:bldP spid="1048676" grpId="0"/>
    </p:bldLst>
  </p:timing>
</p:sld>
</file>

<file path=ppt/tags/tag1.xml><?xml version="1.0" encoding="utf-8"?>
<p:tagLst xmlns:p="http://schemas.openxmlformats.org/presentationml/2006/main">
  <p:tag name="KSO_WM_BEAUTIFY_FLAG" val="#wm#"/>
</p:tagLst>
</file>

<file path=ppt/tags/tag2.xml><?xml version="1.0" encoding="utf-8"?>
<p:tagLst xmlns:p="http://schemas.openxmlformats.org/presentationml/2006/main">
  <p:tag name="KSO_WM_UNIT_PLACING_PICTURE_USER_VIEWPORT" val="{&quot;height&quot;:6465,&quot;width&quot;:10065}"/>
</p:tagLst>
</file>

<file path=ppt/tags/tag3.xml><?xml version="1.0" encoding="utf-8"?>
<p:tagLst xmlns:p="http://schemas.openxmlformats.org/presentationml/2006/main">
  <p:tag name="KSO_WM_UNIT_PLACING_PICTURE_USER_VIEWPORT" val="{&quot;height&quot;:7290,&quot;width&quot;:11415}"/>
</p:tagLst>
</file>

<file path=ppt/theme/theme1.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MT</dc:creator>
  <cp:lastModifiedBy>user</cp:lastModifiedBy>
  <dcterms:created xsi:type="dcterms:W3CDTF">2016-12-25T22:56:00Z</dcterms:created>
  <dcterms:modified xsi:type="dcterms:W3CDTF">2020-07-31T02:15:44Z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