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4"/>
  </p:notesMasterIdLst>
  <p:handoutMasterIdLst>
    <p:handoutMasterId r:id="rId5"/>
  </p:handoutMasterIdLst>
  <p:sldIdLst>
    <p:sldId id="494" r:id="rId2"/>
    <p:sldId id="495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9CCFF"/>
    <a:srgbClr val="FFFFFF"/>
    <a:srgbClr val="FFFF00"/>
    <a:srgbClr val="355C85"/>
    <a:srgbClr val="D0721C"/>
    <a:srgbClr val="787878"/>
    <a:srgbClr val="FAEBDD"/>
    <a:srgbClr val="0099CC"/>
    <a:srgbClr val="C85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9816" autoAdjust="0"/>
  </p:normalViewPr>
  <p:slideViewPr>
    <p:cSldViewPr snapToGrid="0" snapToObjects="1">
      <p:cViewPr>
        <p:scale>
          <a:sx n="66" d="100"/>
          <a:sy n="66" d="100"/>
        </p:scale>
        <p:origin x="-92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56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16D9-4724-F349-8AEB-FE76DA7FA7DC}" type="datetimeFigureOut">
              <a:rPr kumimoji="1" lang="zh-CN" altLang="en-US" smtClean="0"/>
              <a:t>2019/9/3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72AA9-0B88-0347-A95D-A5BF860452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A14A5-1B2F-44BD-A5E6-6C159FF5C6F1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7CAA-F316-4C07-908E-E53E4271B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3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E599-E47F-5545-8662-A8351AAC8A4A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F6AC-7746-FB46-A34C-E96951C6C76A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2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068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835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Logo\新版VI应用\华夏幸福logo 反白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57" y="509906"/>
            <a:ext cx="1389671" cy="2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6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72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87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7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973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617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B961-8622-4A18-93EA-7D2D768B5E16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054B-52BF-40A7-8925-6C1ACC184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7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679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D37D-D652-2F48-ACF6-BA7C0D63FCDD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0356-D279-CB4B-9318-CB356BB5923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614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16DC36-3482-40F5-BD2C-6E2B6436649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5051" y="260875"/>
            <a:ext cx="9144000" cy="4048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、大长亭项目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29546622-5D84-4896-AE85-491146C117E1}"/>
              </a:ext>
            </a:extLst>
          </p:cNvPr>
          <p:cNvCxnSpPr/>
          <p:nvPr/>
        </p:nvCxnSpPr>
        <p:spPr>
          <a:xfrm>
            <a:off x="282804" y="735291"/>
            <a:ext cx="11594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5C3E6E5D-F60C-45B2-9950-FE2C9CB260A6}"/>
              </a:ext>
            </a:extLst>
          </p:cNvPr>
          <p:cNvSpPr txBox="1"/>
          <p:nvPr/>
        </p:nvSpPr>
        <p:spPr>
          <a:xfrm>
            <a:off x="162398" y="794600"/>
            <a:ext cx="65207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位置：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</a:rPr>
              <a:t>位于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廊坊市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</a:rPr>
              <a:t>开发区大长亭村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</a:rPr>
              <a:t>西侧，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开发区管委会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公里，项目周边交通便利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项目面积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项目占地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亩，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年取地土地证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住宅用地，容积率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1.3-1.8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项目现状：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净地，未动工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项目手续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目前已经取得建设用地规划许可证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，待办理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建设工程规划许可证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项目有票成本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亩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项目公司：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项目公司名下仅有此一个项目，无任何担保、抵押；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二、项目合作模式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项目合作模式：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拟全部项目公司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股权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合作价格：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1">
            <a:extLst>
              <a:ext uri="{FF2B5EF4-FFF2-40B4-BE49-F238E27FC236}">
                <a16:creationId xmlns:a16="http://schemas.microsoft.com/office/drawing/2014/main" xmlns="" id="{45C9501D-EBFA-473E-92A6-1FDFBB5F0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"/>
          <a:stretch/>
        </p:blipFill>
        <p:spPr bwMode="auto">
          <a:xfrm>
            <a:off x="6812002" y="765928"/>
            <a:ext cx="5065771" cy="301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55">
            <a:extLst>
              <a:ext uri="{FF2B5EF4-FFF2-40B4-BE49-F238E27FC236}">
                <a16:creationId xmlns:a16="http://schemas.microsoft.com/office/drawing/2014/main" xmlns="" id="{1C391B87-9E1C-465F-894D-7DE9A9ABEB71}"/>
              </a:ext>
            </a:extLst>
          </p:cNvPr>
          <p:cNvSpPr txBox="1"/>
          <p:nvPr/>
        </p:nvSpPr>
        <p:spPr>
          <a:xfrm>
            <a:off x="10195380" y="1449506"/>
            <a:ext cx="868439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rgbClr val="FF0000"/>
                </a:solidFill>
              </a:rPr>
              <a:t>项目地块</a:t>
            </a:r>
          </a:p>
        </p:txBody>
      </p:sp>
      <p:sp>
        <p:nvSpPr>
          <p:cNvPr id="36" name="五角星 56">
            <a:extLst>
              <a:ext uri="{FF2B5EF4-FFF2-40B4-BE49-F238E27FC236}">
                <a16:creationId xmlns:a16="http://schemas.microsoft.com/office/drawing/2014/main" xmlns="" id="{DCCACBF6-B1EE-48C6-A6B0-4D0CC0DEE862}"/>
              </a:ext>
            </a:extLst>
          </p:cNvPr>
          <p:cNvSpPr/>
          <p:nvPr/>
        </p:nvSpPr>
        <p:spPr>
          <a:xfrm>
            <a:off x="10976674" y="1702306"/>
            <a:ext cx="174290" cy="155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xmlns="" id="{726310E4-F0DF-414D-B9CD-2D13F6F62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84002" y="1344722"/>
            <a:ext cx="0" cy="0"/>
          </a:xfrm>
          <a:prstGeom prst="line">
            <a:avLst/>
          </a:prstGeom>
          <a:noFill/>
          <a:ln w="25400">
            <a:solidFill>
              <a:srgbClr val="009999"/>
            </a:solidFill>
            <a:round/>
            <a:headEnd type="none" w="lg" len="lg"/>
            <a:tailEnd type="oval" w="lg" len="lg"/>
          </a:ln>
          <a:effectLst>
            <a:prstShdw prst="shdw17" dist="17961" dir="2700000">
              <a:srgbClr val="005C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02" y="3889827"/>
            <a:ext cx="5065771" cy="285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16DC36-3482-40F5-BD2C-6E2B6436649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5051" y="260875"/>
            <a:ext cx="9144000" cy="4048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、项目规划方案</a:t>
            </a:r>
            <a:endParaRPr lang="zh-CN" altLang="en-US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29546622-5D84-4896-AE85-491146C117E1}"/>
              </a:ext>
            </a:extLst>
          </p:cNvPr>
          <p:cNvCxnSpPr/>
          <p:nvPr/>
        </p:nvCxnSpPr>
        <p:spPr>
          <a:xfrm>
            <a:off x="282804" y="735291"/>
            <a:ext cx="11594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16">
            <a:extLst>
              <a:ext uri="{FF2B5EF4-FFF2-40B4-BE49-F238E27FC236}">
                <a16:creationId xmlns:a16="http://schemas.microsoft.com/office/drawing/2014/main" xmlns="" id="{726310E4-F0DF-414D-B9CD-2D13F6F62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84002" y="1344722"/>
            <a:ext cx="0" cy="0"/>
          </a:xfrm>
          <a:prstGeom prst="line">
            <a:avLst/>
          </a:prstGeom>
          <a:noFill/>
          <a:ln w="25400">
            <a:solidFill>
              <a:srgbClr val="009999"/>
            </a:solidFill>
            <a:round/>
            <a:headEnd type="none" w="lg" len="lg"/>
            <a:tailEnd type="oval" w="lg" len="lg"/>
          </a:ln>
          <a:effectLst>
            <a:prstShdw prst="shdw17" dist="17961" dir="2700000">
              <a:srgbClr val="005C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8" y="839790"/>
            <a:ext cx="11664963" cy="380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5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bOHcPu60KVv8Pt_kpV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bOHcPu60KVv8Pt_kpVaQ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9436</TotalTime>
  <Words>134</Words>
  <Application>Microsoft Office PowerPoint</Application>
  <PresentationFormat>自定义</PresentationFormat>
  <Paragraphs>15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Cfldcn</cp:lastModifiedBy>
  <cp:revision>1400</cp:revision>
  <cp:lastPrinted>2018-06-05T09:05:05Z</cp:lastPrinted>
  <dcterms:created xsi:type="dcterms:W3CDTF">2017-08-01T07:25:32Z</dcterms:created>
  <dcterms:modified xsi:type="dcterms:W3CDTF">2019-09-03T06:10:49Z</dcterms:modified>
</cp:coreProperties>
</file>