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77" r:id="rId3"/>
    <p:sldId id="278" r:id="rId4"/>
    <p:sldId id="279" r:id="rId5"/>
    <p:sldId id="280" r:id="rId6"/>
    <p:sldId id="281" r:id="rId7"/>
    <p:sldId id="285" r:id="rId8"/>
    <p:sldId id="287" r:id="rId9"/>
    <p:sldId id="288" r:id="rId10"/>
    <p:sldId id="289" r:id="rId11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defRPr b="0" i="0" u="none" kern="1200" baseline="0">
        <a:solidFill>
          <a:srgbClr val="000000"/>
        </a:solidFill>
        <a:latin typeface="Arial" panose="020B0604020202020204" pitchFamily="34" charset="0"/>
        <a:ea typeface="宋体" panose="02010600030101010101" pitchFamily="2" charset="-122"/>
        <a:cs typeface="+mn-cs"/>
        <a:sym typeface="Arial" panose="020B0604020202020204" pitchFamily="34" charset="0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defRPr sz="1800" b="0" i="0" u="none" kern="1200" baseline="0">
        <a:solidFill>
          <a:srgbClr val="000000"/>
        </a:solidFill>
        <a:latin typeface="Arial" panose="020B0604020202020204" pitchFamily="34" charset="0"/>
        <a:ea typeface="宋体" panose="02010600030101010101" pitchFamily="2" charset="-122"/>
        <a:cs typeface="+mn-cs"/>
        <a:sym typeface="Arial" panose="020B0604020202020204" pitchFamily="34" charset="0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defRPr sz="1800" b="0" i="0" u="none" kern="1200" baseline="0">
        <a:solidFill>
          <a:srgbClr val="000000"/>
        </a:solidFill>
        <a:latin typeface="Arial" panose="020B0604020202020204" pitchFamily="34" charset="0"/>
        <a:ea typeface="宋体" panose="02010600030101010101" pitchFamily="2" charset="-122"/>
        <a:cs typeface="+mn-cs"/>
        <a:sym typeface="Arial" panose="020B0604020202020204" pitchFamily="34" charset="0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defRPr sz="1800" b="0" i="0" u="none" kern="1200" baseline="0">
        <a:solidFill>
          <a:srgbClr val="000000"/>
        </a:solidFill>
        <a:latin typeface="Arial" panose="020B0604020202020204" pitchFamily="34" charset="0"/>
        <a:ea typeface="宋体" panose="02010600030101010101" pitchFamily="2" charset="-122"/>
        <a:cs typeface="+mn-cs"/>
        <a:sym typeface="Arial" panose="020B0604020202020204" pitchFamily="34" charset="0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defRPr sz="1800" b="0" i="0" u="none" kern="1200" baseline="0">
        <a:solidFill>
          <a:srgbClr val="000000"/>
        </a:solidFill>
        <a:latin typeface="Arial" panose="020B0604020202020204" pitchFamily="34" charset="0"/>
        <a:ea typeface="宋体" panose="02010600030101010101" pitchFamily="2" charset="-122"/>
        <a:cs typeface="+mn-cs"/>
        <a:sym typeface="Arial" panose="020B0604020202020204" pitchFamily="34" charset="0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defRPr sz="1800" b="0" i="0" u="none" kern="1200" baseline="0">
        <a:solidFill>
          <a:srgbClr val="000000"/>
        </a:solidFill>
        <a:latin typeface="Arial" panose="020B0604020202020204" pitchFamily="34" charset="0"/>
        <a:ea typeface="宋体" panose="02010600030101010101" pitchFamily="2" charset="-122"/>
        <a:cs typeface="+mn-cs"/>
        <a:sym typeface="Arial" panose="020B0604020202020204" pitchFamily="34" charset="0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defRPr sz="1800" b="0" i="0" u="none" kern="1200" baseline="0">
        <a:solidFill>
          <a:srgbClr val="000000"/>
        </a:solidFill>
        <a:latin typeface="Arial" panose="020B0604020202020204" pitchFamily="34" charset="0"/>
        <a:ea typeface="宋体" panose="02010600030101010101" pitchFamily="2" charset="-122"/>
        <a:cs typeface="+mn-cs"/>
        <a:sym typeface="Arial" panose="020B0604020202020204" pitchFamily="34" charset="0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defRPr sz="1800" b="0" i="0" u="none" kern="1200" baseline="0">
        <a:solidFill>
          <a:srgbClr val="000000"/>
        </a:solidFill>
        <a:latin typeface="Arial" panose="020B0604020202020204" pitchFamily="34" charset="0"/>
        <a:ea typeface="宋体" panose="02010600030101010101" pitchFamily="2" charset="-122"/>
        <a:cs typeface="+mn-cs"/>
        <a:sym typeface="Arial" panose="020B0604020202020204" pitchFamily="34" charset="0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defRPr sz="1800" b="0" i="0" u="none" kern="1200" baseline="0">
        <a:solidFill>
          <a:srgbClr val="000000"/>
        </a:solidFill>
        <a:latin typeface="Arial" panose="020B0604020202020204" pitchFamily="34" charset="0"/>
        <a:ea typeface="宋体" panose="02010600030101010101" pitchFamily="2" charset="-122"/>
        <a:cs typeface="+mn-cs"/>
        <a:sym typeface="Arial" panose="020B0604020202020204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3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notesMaster" Target="notesMasters/notesMaster1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48627" name="页眉占位符 1048626"/>
          <p:cNvSpPr/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/>
          <a:p>
            <a:pPr lvl="0"/>
          </a:p>
        </p:txBody>
      </p:sp>
      <p:sp>
        <p:nvSpPr>
          <p:cNvPr id="1048628" name="日期占位符 1048627"/>
          <p:cNvSpPr/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/>
          <a:p>
            <a:pPr lvl="0" algn="r" eaLnBrk="1" latinLnBrk="0" hangingPunct="1"/>
            <a:endParaRPr lang="zh-CN" altLang="en-US" sz="1200" dirty="0"/>
          </a:p>
        </p:txBody>
      </p:sp>
      <p:sp>
        <p:nvSpPr>
          <p:cNvPr id="1048629" name="幻灯片图像占位符 1048628"/>
          <p:cNvSpPr/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 cap="flat" cmpd="sng">
            <a:solidFill>
              <a:srgbClr val="000000">
                <a:alpha val="100000"/>
              </a:srgbClr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horz" lIns="91440" tIns="45720" rIns="91440" bIns="45720" anchor="ctr"/>
          <a:p>
            <a:pPr lvl="0"/>
          </a:p>
        </p:txBody>
      </p:sp>
      <p:sp>
        <p:nvSpPr>
          <p:cNvPr id="1048630" name="文本占位符 1048629"/>
          <p:cNvSpPr/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/>
          <a:p>
            <a:pPr lvl="0"/>
            <a:r>
              <a:rPr lang="zh-CN" altLang="en-US" dirty="0"/>
              <a:t>单击此处编辑母版文本样式</a:t>
            </a:r>
            <a:endParaRPr lang="en-US" altLang="en-US" dirty="0"/>
          </a:p>
          <a:p>
            <a:pPr lvl="1"/>
            <a:r>
              <a:rPr lang="zh-CN" altLang="en-US" dirty="0"/>
              <a:t>第二级</a:t>
            </a:r>
            <a:endParaRPr lang="en-US" altLang="en-US" dirty="0"/>
          </a:p>
          <a:p>
            <a:pPr lvl="2"/>
            <a:r>
              <a:rPr lang="zh-CN" altLang="en-US" dirty="0"/>
              <a:t>第三级</a:t>
            </a:r>
            <a:endParaRPr lang="en-US" altLang="en-US" dirty="0"/>
          </a:p>
          <a:p>
            <a:pPr lvl="3"/>
            <a:r>
              <a:rPr lang="zh-CN" altLang="en-US" dirty="0"/>
              <a:t>第四级</a:t>
            </a:r>
            <a:endParaRPr lang="en-US" altLang="en-US" dirty="0"/>
          </a:p>
          <a:p>
            <a:pPr lvl="4"/>
            <a:r>
              <a:rPr lang="zh-CN" altLang="en-US" dirty="0"/>
              <a:t>第五级</a:t>
            </a:r>
            <a:endParaRPr lang="en-US" altLang="en-US" dirty="0"/>
          </a:p>
        </p:txBody>
      </p:sp>
      <p:sp>
        <p:nvSpPr>
          <p:cNvPr id="1048631" name="页脚占位符 1048630"/>
          <p:cNvSpPr/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p>
            <a:pPr lvl="0"/>
          </a:p>
        </p:txBody>
      </p:sp>
      <p:sp>
        <p:nvSpPr>
          <p:cNvPr id="1048632" name="灯片编号占位符 1048631"/>
          <p:cNvSpPr/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p>
            <a:pPr lvl="0" algn="r" eaLnBrk="1" latinLnBrk="0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lvl="0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rgbClr val="000000"/>
        </a:solidFill>
        <a:latin typeface="Calibri" panose="020F0502020204030204" pitchFamily="34" charset="0"/>
        <a:ea typeface="宋体" panose="02010600030101010101" pitchFamily="2" charset="-122"/>
        <a:sym typeface="Arial" panose="020B0604020202020204" pitchFamily="34" charset="0"/>
      </a:defRPr>
    </a:lvl1pPr>
    <a:lvl2pPr marL="457200" lvl="1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rgbClr val="000000"/>
        </a:solidFill>
        <a:latin typeface="Calibri" panose="020F0502020204030204" pitchFamily="34" charset="0"/>
        <a:ea typeface="宋体" panose="02010600030101010101" pitchFamily="2" charset="-122"/>
        <a:sym typeface="Arial" panose="020B0604020202020204" pitchFamily="34" charset="0"/>
      </a:defRPr>
    </a:lvl2pPr>
    <a:lvl3pPr marL="914400" lvl="2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rgbClr val="000000"/>
        </a:solidFill>
        <a:latin typeface="Calibri" panose="020F0502020204030204" pitchFamily="34" charset="0"/>
        <a:ea typeface="宋体" panose="02010600030101010101" pitchFamily="2" charset="-122"/>
        <a:sym typeface="Arial" panose="020B0604020202020204" pitchFamily="34" charset="0"/>
      </a:defRPr>
    </a:lvl3pPr>
    <a:lvl4pPr marL="1371600" lvl="3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rgbClr val="000000"/>
        </a:solidFill>
        <a:latin typeface="Calibri" panose="020F0502020204030204" pitchFamily="34" charset="0"/>
        <a:ea typeface="宋体" panose="02010600030101010101" pitchFamily="2" charset="-122"/>
        <a:sym typeface="Arial" panose="020B0604020202020204" pitchFamily="34" charset="0"/>
      </a:defRPr>
    </a:lvl4pPr>
    <a:lvl5pPr marL="1828800" lvl="4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rgbClr val="000000"/>
        </a:solidFill>
        <a:latin typeface="Calibri" panose="020F0502020204030204" pitchFamily="34" charset="0"/>
        <a:ea typeface="宋体" panose="02010600030101010101" pitchFamily="2" charset="-122"/>
        <a:sym typeface="Arial" panose="020B0604020202020204" pitchFamily="34" charset="0"/>
      </a:defRPr>
    </a:lvl5pPr>
    <a:lvl6pPr marL="2286000" lvl="5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rgbClr val="000000"/>
        </a:solidFill>
        <a:latin typeface="Calibri" panose="020F0502020204030204" pitchFamily="34" charset="0"/>
        <a:ea typeface="宋体" panose="02010600030101010101" pitchFamily="2" charset="-122"/>
        <a:sym typeface="Arial" panose="020B0604020202020204" pitchFamily="34" charset="0"/>
      </a:defRPr>
    </a:lvl6pPr>
    <a:lvl7pPr marL="2743200" lvl="6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rgbClr val="000000"/>
        </a:solidFill>
        <a:latin typeface="Calibri" panose="020F0502020204030204" pitchFamily="34" charset="0"/>
        <a:ea typeface="宋体" panose="02010600030101010101" pitchFamily="2" charset="-122"/>
        <a:sym typeface="Arial" panose="020B0604020202020204" pitchFamily="34" charset="0"/>
      </a:defRPr>
    </a:lvl7pPr>
    <a:lvl8pPr marL="3200400" lvl="7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rgbClr val="000000"/>
        </a:solidFill>
        <a:latin typeface="Calibri" panose="020F0502020204030204" pitchFamily="34" charset="0"/>
        <a:ea typeface="宋体" panose="02010600030101010101" pitchFamily="2" charset="-122"/>
        <a:sym typeface="Arial" panose="020B0604020202020204" pitchFamily="34" charset="0"/>
      </a:defRPr>
    </a:lvl8pPr>
    <a:lvl9pPr marL="3657600" lvl="8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rgbClr val="000000"/>
        </a:solidFill>
        <a:latin typeface="Calibri" panose="020F0502020204030204" pitchFamily="34" charset="0"/>
        <a:ea typeface="宋体" panose="02010600030101010101" pitchFamily="2" charset="-122"/>
        <a:sym typeface="Arial" panose="020B0604020202020204" pitchFamily="34" charset="0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en-US" baseline="0" dirty="0">
                <a:sym typeface="Arial" panose="020B0604020202020204" pitchFamily="34" charset="0"/>
              </a:rPr>
            </a:fld>
            <a:endParaRPr lang="zh-CN" altLang="en-US" baseline="0" dirty="0">
              <a:sym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en-US" baseline="0" dirty="0">
                <a:sym typeface="Arial" panose="020B0604020202020204" pitchFamily="34" charset="0"/>
              </a:rPr>
            </a:fld>
            <a:endParaRPr lang="zh-CN" altLang="en-US" baseline="0" dirty="0">
              <a:sym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en-US" baseline="0" dirty="0">
                <a:sym typeface="Arial" panose="020B0604020202020204" pitchFamily="34" charset="0"/>
              </a:rPr>
            </a:fld>
            <a:endParaRPr lang="zh-CN" altLang="en-US" baseline="0" dirty="0">
              <a:sym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en-US" baseline="0" dirty="0">
                <a:sym typeface="Arial" panose="020B0604020202020204" pitchFamily="34" charset="0"/>
              </a:rPr>
            </a:fld>
            <a:endParaRPr lang="zh-CN" altLang="en-US" baseline="0" dirty="0">
              <a:sym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en-US" baseline="0" dirty="0">
                <a:sym typeface="Arial" panose="020B0604020202020204" pitchFamily="34" charset="0"/>
              </a:rPr>
            </a:fld>
            <a:endParaRPr lang="zh-CN" altLang="en-US" baseline="0" dirty="0">
              <a:sym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en-US" baseline="0" dirty="0">
                <a:sym typeface="Arial" panose="020B0604020202020204" pitchFamily="34" charset="0"/>
              </a:rPr>
            </a:fld>
            <a:endParaRPr lang="zh-CN" altLang="en-US" baseline="0" dirty="0">
              <a:sym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en-US" baseline="0" dirty="0">
                <a:sym typeface="Arial" panose="020B0604020202020204" pitchFamily="34" charset="0"/>
              </a:rPr>
            </a:fld>
            <a:endParaRPr lang="zh-CN" altLang="en-US" baseline="0" dirty="0">
              <a:sym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en-US" baseline="0" dirty="0">
                <a:sym typeface="Arial" panose="020B0604020202020204" pitchFamily="34" charset="0"/>
              </a:rPr>
            </a:fld>
            <a:endParaRPr lang="zh-CN" altLang="en-US" baseline="0" dirty="0">
              <a:sym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en-US" baseline="0" dirty="0">
                <a:sym typeface="Arial" panose="020B0604020202020204" pitchFamily="34" charset="0"/>
              </a:rPr>
            </a:fld>
            <a:endParaRPr lang="zh-CN" altLang="en-US" baseline="0" dirty="0">
              <a:sym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en-US" baseline="0" dirty="0">
                <a:sym typeface="Arial" panose="020B0604020202020204" pitchFamily="34" charset="0"/>
              </a:rPr>
            </a:fld>
            <a:endParaRPr lang="zh-CN" altLang="en-US" baseline="0" dirty="0">
              <a:sym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en-US" baseline="0" dirty="0">
                <a:sym typeface="Arial" panose="020B0604020202020204" pitchFamily="34" charset="0"/>
              </a:rPr>
            </a:fld>
            <a:endParaRPr lang="zh-CN" altLang="en-US" baseline="0" dirty="0">
              <a:sym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48576" name="标题 1048575"/>
          <p:cNvSpPr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ctr"/>
          <a:p>
            <a:pPr lvl="0"/>
            <a:r>
              <a:rPr lang="zh-CN" altLang="en-US" dirty="0"/>
              <a:t>单击此处编辑母版标题样式</a:t>
            </a:r>
            <a:endParaRPr lang="en-US" altLang="en-US" dirty="0"/>
          </a:p>
        </p:txBody>
      </p:sp>
      <p:sp>
        <p:nvSpPr>
          <p:cNvPr id="1048577" name="文本占位符 1048576"/>
          <p:cNvSpPr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/>
          <a:p>
            <a:pPr lvl="0"/>
            <a:r>
              <a:rPr lang="zh-CN" altLang="en-US" dirty="0"/>
              <a:t>单击此处编辑母版文本样式</a:t>
            </a:r>
            <a:endParaRPr lang="en-US" altLang="en-US" dirty="0"/>
          </a:p>
          <a:p>
            <a:pPr lvl="1"/>
            <a:r>
              <a:rPr lang="zh-CN" altLang="en-US" dirty="0"/>
              <a:t>第二级</a:t>
            </a:r>
            <a:endParaRPr lang="en-US" altLang="en-US" dirty="0"/>
          </a:p>
          <a:p>
            <a:pPr lvl="2"/>
            <a:r>
              <a:rPr lang="zh-CN" altLang="en-US" dirty="0"/>
              <a:t>第三级</a:t>
            </a:r>
            <a:endParaRPr lang="en-US" altLang="en-US" dirty="0"/>
          </a:p>
          <a:p>
            <a:pPr lvl="3"/>
            <a:r>
              <a:rPr lang="zh-CN" altLang="en-US" dirty="0"/>
              <a:t>第四级</a:t>
            </a:r>
            <a:endParaRPr lang="en-US" altLang="en-US" dirty="0"/>
          </a:p>
          <a:p>
            <a:pPr lvl="4"/>
            <a:r>
              <a:rPr lang="zh-CN" altLang="en-US" dirty="0"/>
              <a:t>第五级</a:t>
            </a:r>
            <a:endParaRPr lang="en-US" altLang="en-US" dirty="0"/>
          </a:p>
        </p:txBody>
      </p:sp>
      <p:sp>
        <p:nvSpPr>
          <p:cNvPr id="1048578" name="日期占位符 1048577"/>
          <p:cNvSpPr/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ctr"/>
          <a:lstStyle>
            <a:lvl1pPr marL="0" indent="0" algn="l" fontAlgn="base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lv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048579" name="页脚占位符 1048578"/>
          <p:cNvSpPr/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ctr"/>
          <a:lstStyle>
            <a:lvl1pPr>
              <a:defRPr/>
            </a:lvl1pPr>
          </a:lstStyle>
          <a:p>
            <a:pPr lvl="0"/>
            <a:endParaRPr>
              <a:latin typeface="Arial" panose="020B0604020202020204" pitchFamily="34" charset="0"/>
            </a:endParaRPr>
          </a:p>
        </p:txBody>
      </p:sp>
      <p:sp>
        <p:nvSpPr>
          <p:cNvPr id="1048580" name="灯片编号占位符 1048579"/>
          <p:cNvSpPr/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ctr"/>
          <a:lstStyle>
            <a:lvl1pPr marL="0" indent="0" algn="r" fontAlgn="base">
              <a:defRPr sz="1200" b="0" i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</a:lstStyle>
          <a:p>
            <a:pPr lv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en-US" baseline="0" dirty="0">
                <a:sym typeface="Arial" panose="020B0604020202020204" pitchFamily="34" charset="0"/>
              </a:rPr>
            </a:fld>
            <a:endParaRPr lang="zh-CN" altLang="en-US" baseline="0" dirty="0">
              <a:sym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1" hangingPunct="1">
        <a:spcBef>
          <a:spcPct val="0"/>
        </a:spcBef>
        <a:spcAft>
          <a:spcPct val="0"/>
        </a:spcAft>
        <a:buNone/>
        <a:defRPr sz="4400" b="0" kern="1200">
          <a:solidFill>
            <a:srgbClr val="000000"/>
          </a:solidFill>
          <a:latin typeface="+mj-lt"/>
          <a:ea typeface="+mj-ea"/>
          <a:cs typeface="+mj-cs"/>
        </a:defRPr>
      </a:lvl1pPr>
      <a:lvl2pPr marL="0" lvl="1" indent="0" algn="ctr" defTabSz="914400" eaLnBrk="1" fontAlgn="base" latinLnBrk="1" hangingPunct="1">
        <a:spcBef>
          <a:spcPct val="0"/>
        </a:spcBef>
        <a:spcAft>
          <a:spcPct val="0"/>
        </a:spcAft>
        <a:buNone/>
        <a:defRPr sz="4400" b="0" kern="12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  <a:cs typeface="+mj-cs"/>
        </a:defRPr>
      </a:lvl2pPr>
      <a:lvl3pPr marL="0" lvl="2" indent="0" algn="ctr" defTabSz="914400" eaLnBrk="1" fontAlgn="base" latinLnBrk="1" hangingPunct="1">
        <a:spcBef>
          <a:spcPct val="0"/>
        </a:spcBef>
        <a:spcAft>
          <a:spcPct val="0"/>
        </a:spcAft>
        <a:buNone/>
        <a:defRPr sz="4400" b="0" kern="12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  <a:cs typeface="+mj-cs"/>
        </a:defRPr>
      </a:lvl3pPr>
      <a:lvl4pPr marL="0" lvl="3" indent="0" algn="ctr" defTabSz="914400" eaLnBrk="1" fontAlgn="base" latinLnBrk="1" hangingPunct="1">
        <a:spcBef>
          <a:spcPct val="0"/>
        </a:spcBef>
        <a:spcAft>
          <a:spcPct val="0"/>
        </a:spcAft>
        <a:buNone/>
        <a:defRPr sz="4400" b="0" kern="12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  <a:cs typeface="+mj-cs"/>
        </a:defRPr>
      </a:lvl4pPr>
      <a:lvl5pPr marL="0" lvl="4" indent="0" algn="ctr" defTabSz="914400" eaLnBrk="1" fontAlgn="base" latinLnBrk="1" hangingPunct="1">
        <a:spcBef>
          <a:spcPct val="0"/>
        </a:spcBef>
        <a:spcAft>
          <a:spcPct val="0"/>
        </a:spcAft>
        <a:buNone/>
        <a:defRPr sz="4400" b="0" kern="12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  <a:cs typeface="+mj-cs"/>
        </a:defRPr>
      </a:lvl5pPr>
    </p:titleStyle>
    <p:bodyStyle>
      <a:lvl1pPr marL="342900" lvl="0" indent="-342900" algn="l" defTabSz="914400" eaLnBrk="1" fontAlgn="base" latinLnBrk="1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b="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1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b="0" kern="1200">
          <a:solidFill>
            <a:srgbClr val="000000"/>
          </a:solidFill>
          <a:latin typeface="Calibri" panose="020F0502020204030204"/>
          <a:ea typeface="宋体" panose="02010600030101010101" pitchFamily="2" charset="-122"/>
          <a:cs typeface="+mn-cs"/>
        </a:defRPr>
      </a:lvl2pPr>
      <a:lvl3pPr marL="1143000" lvl="2" indent="-228600" algn="l" defTabSz="914400" eaLnBrk="1" fontAlgn="base" latinLnBrk="1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b="0" kern="1200">
          <a:solidFill>
            <a:srgbClr val="000000"/>
          </a:solidFill>
          <a:latin typeface="Calibri" panose="020F0502020204030204"/>
          <a:ea typeface="宋体" panose="02010600030101010101" pitchFamily="2" charset="-122"/>
          <a:cs typeface="+mn-cs"/>
        </a:defRPr>
      </a:lvl3pPr>
      <a:lvl4pPr marL="1600200" lvl="3" indent="-228600" algn="l" defTabSz="914400" eaLnBrk="1" fontAlgn="base" latinLnBrk="1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b="0" kern="1200">
          <a:solidFill>
            <a:srgbClr val="000000"/>
          </a:solidFill>
          <a:latin typeface="Calibri" panose="020F0502020204030204"/>
          <a:ea typeface="宋体" panose="02010600030101010101" pitchFamily="2" charset="-122"/>
          <a:cs typeface="+mn-cs"/>
        </a:defRPr>
      </a:lvl4pPr>
      <a:lvl5pPr marL="2057400" lvl="4" indent="-228600" algn="l" defTabSz="914400" eaLnBrk="1" fontAlgn="base" latinLnBrk="1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0" kern="1200">
          <a:solidFill>
            <a:srgbClr val="000000"/>
          </a:solidFill>
          <a:latin typeface="Calibri" panose="020F0502020204030204"/>
          <a:ea typeface="宋体" panose="02010600030101010101" pitchFamily="2" charset="-122"/>
          <a:cs typeface="+mn-cs"/>
        </a:defRPr>
      </a:lvl5pPr>
      <a:lvl6pPr marL="2514600" lvl="5" indent="-228600" algn="l" defTabSz="914400" eaLnBrk="1" fontAlgn="base" latinLnBrk="1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0" kern="1200">
          <a:solidFill>
            <a:srgbClr val="000000"/>
          </a:solidFill>
          <a:latin typeface="Calibri" panose="020F0502020204030204"/>
          <a:ea typeface="宋体" panose="02010600030101010101" pitchFamily="2" charset="-122"/>
          <a:cs typeface="+mn-cs"/>
        </a:defRPr>
      </a:lvl6pPr>
      <a:lvl7pPr marL="2971800" lvl="6" indent="-228600" algn="l" defTabSz="914400" eaLnBrk="1" fontAlgn="base" latinLnBrk="1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0" kern="1200">
          <a:solidFill>
            <a:srgbClr val="000000"/>
          </a:solidFill>
          <a:latin typeface="Calibri" panose="020F0502020204030204"/>
          <a:ea typeface="宋体" panose="02010600030101010101" pitchFamily="2" charset="-122"/>
          <a:cs typeface="+mn-cs"/>
        </a:defRPr>
      </a:lvl7pPr>
      <a:lvl8pPr marL="3429000" lvl="7" indent="-228600" algn="l" defTabSz="914400" eaLnBrk="1" fontAlgn="base" latinLnBrk="1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0" kern="1200">
          <a:solidFill>
            <a:srgbClr val="000000"/>
          </a:solidFill>
          <a:latin typeface="Calibri" panose="020F0502020204030204"/>
          <a:ea typeface="宋体" panose="02010600030101010101" pitchFamily="2" charset="-122"/>
          <a:cs typeface="+mn-cs"/>
        </a:defRPr>
      </a:lvl8pPr>
      <a:lvl9pPr marL="3886200" lvl="8" indent="-228600" algn="l" defTabSz="914400" eaLnBrk="1" fontAlgn="base" latinLnBrk="1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0" kern="1200">
          <a:solidFill>
            <a:srgbClr val="000000"/>
          </a:solidFill>
          <a:latin typeface="Calibri" panose="020F0502020204030204"/>
          <a:ea typeface="宋体" panose="02010600030101010101" pitchFamily="2" charset="-122"/>
          <a:cs typeface="+mn-cs"/>
        </a:defRPr>
      </a:lvl9pPr>
    </p:bodyStyle>
    <p:otherStyle>
      <a:lvl1pPr marL="0" lvl="0" indent="0" algn="l" defTabSz="914400" eaLnBrk="1" fontAlgn="base" latinLnBrk="0" hangingPunct="1">
        <a:buNone/>
        <a:defRPr sz="1800" b="0" kern="1200">
          <a:solidFill>
            <a:srgbClr val="000000"/>
          </a:solidFill>
          <a:latin typeface="+mn-lt"/>
          <a:ea typeface="+mn-ea"/>
          <a:cs typeface="+mn-cs"/>
        </a:defRPr>
      </a:lvl1pPr>
      <a:lvl2pPr marL="457200" lvl="1" indent="-457200" algn="l" defTabSz="914400" eaLnBrk="1" fontAlgn="base" latinLnBrk="0" hangingPunct="1">
        <a:buNone/>
        <a:defRPr sz="1800" b="0" kern="1200">
          <a:solidFill>
            <a:srgbClr val="000000"/>
          </a:solidFill>
          <a:latin typeface="Calibri" panose="020F0502020204030204"/>
          <a:ea typeface="宋体" panose="02010600030101010101" pitchFamily="2" charset="-122"/>
          <a:cs typeface="+mn-cs"/>
        </a:defRPr>
      </a:lvl2pPr>
      <a:lvl3pPr marL="914400" lvl="2" indent="-914400" algn="l" defTabSz="914400" eaLnBrk="1" fontAlgn="base" latinLnBrk="0" hangingPunct="1">
        <a:buNone/>
        <a:defRPr sz="1800" b="0" kern="1200">
          <a:solidFill>
            <a:srgbClr val="000000"/>
          </a:solidFill>
          <a:latin typeface="Calibri" panose="020F0502020204030204"/>
          <a:ea typeface="宋体" panose="02010600030101010101" pitchFamily="2" charset="-122"/>
          <a:cs typeface="+mn-cs"/>
        </a:defRPr>
      </a:lvl3pPr>
      <a:lvl4pPr marL="1371600" lvl="3" indent="-1371600" algn="l" defTabSz="914400" eaLnBrk="1" fontAlgn="base" latinLnBrk="0" hangingPunct="1">
        <a:buNone/>
        <a:defRPr sz="1800" b="0" kern="1200">
          <a:solidFill>
            <a:srgbClr val="000000"/>
          </a:solidFill>
          <a:latin typeface="Calibri" panose="020F0502020204030204"/>
          <a:ea typeface="宋体" panose="02010600030101010101" pitchFamily="2" charset="-122"/>
          <a:cs typeface="+mn-cs"/>
        </a:defRPr>
      </a:lvl4pPr>
      <a:lvl5pPr marL="1828800" lvl="4" indent="-1828800" algn="l" defTabSz="914400" eaLnBrk="1" fontAlgn="base" latinLnBrk="0" hangingPunct="1">
        <a:buNone/>
        <a:defRPr sz="1800" b="0" kern="1200">
          <a:solidFill>
            <a:srgbClr val="000000"/>
          </a:solidFill>
          <a:latin typeface="Calibri" panose="020F0502020204030204"/>
          <a:ea typeface="宋体" panose="02010600030101010101" pitchFamily="2" charset="-122"/>
          <a:cs typeface="+mn-cs"/>
        </a:defRPr>
      </a:lvl5pPr>
      <a:lvl6pPr marL="2286000" lvl="5" indent="-1828800" algn="l" defTabSz="914400" eaLnBrk="1" fontAlgn="base" latinLnBrk="0" hangingPunct="1">
        <a:buNone/>
        <a:defRPr sz="1800" b="0" kern="1200">
          <a:solidFill>
            <a:srgbClr val="000000"/>
          </a:solidFill>
          <a:latin typeface="Calibri" panose="020F0502020204030204"/>
          <a:ea typeface="宋体" panose="02010600030101010101" pitchFamily="2" charset="-122"/>
          <a:cs typeface="+mn-cs"/>
        </a:defRPr>
      </a:lvl6pPr>
      <a:lvl7pPr marL="2743200" lvl="6" indent="-1828800" algn="l" defTabSz="914400" eaLnBrk="1" fontAlgn="base" latinLnBrk="0" hangingPunct="1">
        <a:buNone/>
        <a:defRPr sz="1800" b="0" kern="1200">
          <a:solidFill>
            <a:srgbClr val="000000"/>
          </a:solidFill>
          <a:latin typeface="Calibri" panose="020F0502020204030204"/>
          <a:ea typeface="宋体" panose="02010600030101010101" pitchFamily="2" charset="-122"/>
          <a:cs typeface="+mn-cs"/>
        </a:defRPr>
      </a:lvl7pPr>
      <a:lvl8pPr marL="3200400" lvl="7" indent="-1828800" algn="l" defTabSz="914400" eaLnBrk="1" fontAlgn="base" latinLnBrk="0" hangingPunct="1">
        <a:buNone/>
        <a:defRPr sz="1800" b="0" kern="1200">
          <a:solidFill>
            <a:srgbClr val="000000"/>
          </a:solidFill>
          <a:latin typeface="Calibri" panose="020F0502020204030204"/>
          <a:ea typeface="宋体" panose="02010600030101010101" pitchFamily="2" charset="-122"/>
          <a:cs typeface="+mn-cs"/>
        </a:defRPr>
      </a:lvl8pPr>
      <a:lvl9pPr marL="3657600" lvl="8" indent="-1828800" algn="l" defTabSz="914400" eaLnBrk="1" fontAlgn="base" latinLnBrk="0" hangingPunct="1">
        <a:buNone/>
        <a:defRPr sz="1800" b="0" kern="1200">
          <a:solidFill>
            <a:srgbClr val="000000"/>
          </a:solidFill>
          <a:latin typeface="Calibri" panose="020F0502020204030204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5.png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48687" name="标题 1048686"/>
          <p:cNvSpPr/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vert="horz" lIns="91440" tIns="45720" rIns="91440" bIns="45720" anchor="ctr"/>
          <a:p>
            <a:pPr defTabSz="914400" latinLnBrk="0">
              <a:buNone/>
            </a:pPr>
            <a:r>
              <a:rPr lang="zh-CN" altLang="en-US" sz="4400" kern="1200" dirty="0">
                <a:latin typeface="Calibri Light"/>
                <a:ea typeface="宋体" panose="02010600030101010101" pitchFamily="2" charset="-122"/>
              </a:rPr>
              <a:t>项目情况简报</a:t>
            </a:r>
            <a:endParaRPr lang="zh-CN" altLang="en-US" sz="4400" kern="1200" dirty="0">
              <a:latin typeface="Calibri Light"/>
              <a:ea typeface="宋体" panose="02010600030101010101" pitchFamily="2" charset="-122"/>
            </a:endParaRPr>
          </a:p>
        </p:txBody>
      </p:sp>
      <p:sp>
        <p:nvSpPr>
          <p:cNvPr id="1048689" name="副标题 1048688"/>
          <p:cNvSpPr/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vert="horz" lIns="91440" tIns="45720" rIns="91440" bIns="45720" anchor="t"/>
          <a:p>
            <a:pPr defTabSz="914400" latinLnBrk="0">
              <a:buFont typeface="Arial" panose="020B0604020202020204" pitchFamily="34" charset="0"/>
            </a:pPr>
            <a:r>
              <a:rPr lang="en-US" altLang="zh-CN" sz="3200" kern="1200" dirty="0">
                <a:solidFill>
                  <a:srgbClr val="898989"/>
                </a:solidFill>
                <a:latin typeface="Calibri" panose="020F0502020204030204"/>
                <a:ea typeface="宋体" panose="02010600030101010101" pitchFamily="2" charset="-122"/>
              </a:rPr>
              <a:t>2020.7.20</a:t>
            </a:r>
            <a:endParaRPr lang="en-US" altLang="en-US" sz="3200" kern="1200" dirty="0">
              <a:latin typeface="Calibri" panose="020F0502020204030204"/>
              <a:ea typeface="宋体" panose="0201060003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48691" name="标题 1048690"/>
          <p:cNvSpPr/>
          <p:nvPr>
            <p:ph type="title"/>
          </p:nvPr>
        </p:nvSpPr>
        <p:spPr/>
        <p:txBody>
          <a:bodyPr vert="horz" lIns="91440" tIns="45720" rIns="91440" bIns="45720" anchor="ctr"/>
          <a:p>
            <a:pPr eaLnBrk="0" latinLnBrk="0" hangingPunct="0">
              <a:lnSpc>
                <a:spcPct val="100000"/>
              </a:lnSpc>
              <a:buNone/>
            </a:pPr>
            <a:r>
              <a:rPr lang="zh-CN" altLang="en-US" baseline="0" dirty="0">
                <a:latin typeface="Calibri" panose="020F050202020403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岳阳街道简介</a:t>
            </a:r>
            <a:endParaRPr lang="zh-CN" altLang="zh-CN" dirty="0"/>
          </a:p>
        </p:txBody>
      </p:sp>
      <p:sp>
        <p:nvSpPr>
          <p:cNvPr id="1048693" name="内容占位符 1048692"/>
          <p:cNvSpPr/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/>
          <a:lstStyle>
            <a:lvl1pPr marL="342900" lvl="0" indent="-342900" algn="l" defTabSz="914400" eaLnBrk="1" fontAlgn="base" latinLnBrk="1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3200" b="0">
                <a:solidFill>
                  <a:srgbClr val="000000"/>
                </a:solidFill>
                <a:latin typeface="Calibri" panose="020F0502020204030204"/>
                <a:ea typeface="宋体" panose="02010600030101010101" pitchFamily="2" charset="-122"/>
              </a:defRPr>
            </a:lvl1pPr>
            <a:lvl2pPr marL="742950" lvl="1" indent="-285750" algn="l" defTabSz="914400" eaLnBrk="1" fontAlgn="base" latinLnBrk="1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0">
                <a:solidFill>
                  <a:srgbClr val="000000"/>
                </a:solidFill>
                <a:latin typeface="Calibri" panose="020F0502020204030204"/>
                <a:ea typeface="宋体" panose="02010600030101010101" pitchFamily="2" charset="-122"/>
              </a:defRPr>
            </a:lvl2pPr>
            <a:lvl3pPr marL="1143000" lvl="2" indent="-228600" algn="l" defTabSz="914400" eaLnBrk="1" fontAlgn="base" latinLnBrk="1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400" b="0">
                <a:solidFill>
                  <a:srgbClr val="000000"/>
                </a:solidFill>
                <a:latin typeface="Calibri" panose="020F0502020204030204"/>
                <a:ea typeface="宋体" panose="02010600030101010101" pitchFamily="2" charset="-122"/>
              </a:defRPr>
            </a:lvl3pPr>
            <a:lvl4pPr marL="1600200" lvl="3" indent="-228600" algn="l" defTabSz="914400" eaLnBrk="1" fontAlgn="base" latinLnBrk="1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000" b="0">
                <a:solidFill>
                  <a:srgbClr val="000000"/>
                </a:solidFill>
                <a:latin typeface="Calibri" panose="020F0502020204030204"/>
                <a:ea typeface="宋体" panose="02010600030101010101" pitchFamily="2" charset="-122"/>
              </a:defRPr>
            </a:lvl4pPr>
            <a:lvl5pPr marL="2057400" lvl="4" indent="-228600" algn="l" defTabSz="914400" eaLnBrk="1" fontAlgn="base" latinLnBrk="1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000" b="0">
                <a:solidFill>
                  <a:srgbClr val="000000"/>
                </a:solidFill>
                <a:latin typeface="Calibri" panose="020F0502020204030204"/>
                <a:ea typeface="宋体" panose="02010600030101010101" pitchFamily="2" charset="-122"/>
              </a:defRPr>
            </a:lvl5pPr>
          </a:lstStyle>
          <a:p>
            <a:pPr marL="342900" lvl="0" indent="-342900" algn="l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zh-CN" altLang="en-US" sz="2000" u="none" baseline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 pitchFamily="34" charset="0"/>
              </a:rPr>
              <a:t>岳阳街道位于松江区中部，东至通波塘，西至沈泾塘、黄墙港，南至沪杭铁路，北至沪杭高速公路，街道办事处设在谷阳北路</a:t>
            </a:r>
            <a:r>
              <a:rPr lang="en-US" altLang="zh-CN" sz="2000" u="none" baseline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 pitchFamily="34" charset="0"/>
              </a:rPr>
              <a:t>343</a:t>
            </a:r>
            <a:r>
              <a:rPr lang="zh-CN" altLang="en-US" sz="2000" u="none" baseline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 pitchFamily="34" charset="0"/>
              </a:rPr>
              <a:t>号。</a:t>
            </a:r>
            <a:endParaRPr lang="zh-CN" altLang="zh-CN" dirty="0"/>
          </a:p>
          <a:p>
            <a:pPr marL="342900" lvl="0" indent="-342900" algn="l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zh-CN" altLang="en-US" sz="2000" u="none" baseline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 pitchFamily="34" charset="0"/>
              </a:rPr>
              <a:t>街道总面积</a:t>
            </a:r>
            <a:r>
              <a:rPr lang="en-US" altLang="zh-CN" sz="2000" u="none" baseline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 pitchFamily="34" charset="0"/>
              </a:rPr>
              <a:t>5.8</a:t>
            </a:r>
            <a:r>
              <a:rPr lang="zh-CN" altLang="en-US" sz="2000" u="none" baseline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 pitchFamily="34" charset="0"/>
              </a:rPr>
              <a:t>平方公里，有居委会</a:t>
            </a:r>
            <a:r>
              <a:rPr lang="en-US" altLang="zh-CN" sz="2000" u="none" baseline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 pitchFamily="34" charset="0"/>
              </a:rPr>
              <a:t>26</a:t>
            </a:r>
            <a:r>
              <a:rPr lang="zh-CN" altLang="en-US" sz="2000" u="none" baseline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 pitchFamily="34" charset="0"/>
              </a:rPr>
              <a:t>个</a:t>
            </a:r>
            <a:endParaRPr lang="zh-CN" altLang="zh-CN" dirty="0"/>
          </a:p>
          <a:p>
            <a:pPr marL="342900" lvl="0" indent="-342900" algn="l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</a:pPr>
            <a:endParaRPr lang="zh-CN" altLang="en-US" sz="2000" u="none" baseline="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pic>
        <p:nvPicPr>
          <p:cNvPr id="2097342" name="图片 2097341" descr="http://sjyyjd.songjiang.gov.cn/images/ZW/jwhditudaohang.gif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4572000" y="2686050"/>
            <a:ext cx="4752975" cy="4171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48695" name="标题 1048694"/>
          <p:cNvSpPr/>
          <p:nvPr>
            <p:ph type="title"/>
          </p:nvPr>
        </p:nvSpPr>
        <p:spPr/>
        <p:txBody>
          <a:bodyPr vert="horz" lIns="91440" tIns="45720" rIns="91440" bIns="45720" anchor="ctr"/>
          <a:p/>
        </p:txBody>
      </p:sp>
      <p:sp>
        <p:nvSpPr>
          <p:cNvPr id="1048697" name="内容占位符 1048696"/>
          <p:cNvSpPr/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/>
          <a:lstStyle>
            <a:lvl1pPr marL="342900" lvl="0" indent="-342900" algn="l" defTabSz="914400" eaLnBrk="1" fontAlgn="base" latinLnBrk="1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3200" b="0">
                <a:solidFill>
                  <a:srgbClr val="000000"/>
                </a:solidFill>
                <a:latin typeface="Calibri" panose="020F0502020204030204"/>
                <a:ea typeface="宋体" panose="02010600030101010101" pitchFamily="2" charset="-122"/>
              </a:defRPr>
            </a:lvl1pPr>
            <a:lvl2pPr marL="742950" lvl="1" indent="-285750" algn="l" defTabSz="914400" eaLnBrk="1" fontAlgn="base" latinLnBrk="1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0">
                <a:solidFill>
                  <a:srgbClr val="000000"/>
                </a:solidFill>
                <a:latin typeface="Calibri" panose="020F0502020204030204"/>
                <a:ea typeface="宋体" panose="02010600030101010101" pitchFamily="2" charset="-122"/>
              </a:defRPr>
            </a:lvl2pPr>
            <a:lvl3pPr marL="1143000" lvl="2" indent="-228600" algn="l" defTabSz="914400" eaLnBrk="1" fontAlgn="base" latinLnBrk="1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400" b="0">
                <a:solidFill>
                  <a:srgbClr val="000000"/>
                </a:solidFill>
                <a:latin typeface="Calibri" panose="020F0502020204030204"/>
                <a:ea typeface="宋体" panose="02010600030101010101" pitchFamily="2" charset="-122"/>
              </a:defRPr>
            </a:lvl3pPr>
            <a:lvl4pPr marL="1600200" lvl="3" indent="-228600" algn="l" defTabSz="914400" eaLnBrk="1" fontAlgn="base" latinLnBrk="1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000" b="0">
                <a:solidFill>
                  <a:srgbClr val="000000"/>
                </a:solidFill>
                <a:latin typeface="Calibri" panose="020F0502020204030204"/>
                <a:ea typeface="宋体" panose="02010600030101010101" pitchFamily="2" charset="-122"/>
              </a:defRPr>
            </a:lvl4pPr>
            <a:lvl5pPr marL="2057400" lvl="4" indent="-228600" algn="l" defTabSz="914400" eaLnBrk="1" fontAlgn="base" latinLnBrk="1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000" b="0">
                <a:solidFill>
                  <a:srgbClr val="000000"/>
                </a:solidFill>
                <a:latin typeface="Calibri" panose="020F0502020204030204"/>
                <a:ea typeface="宋体" panose="02010600030101010101" pitchFamily="2" charset="-122"/>
              </a:defRPr>
            </a:lvl5pPr>
          </a:lstStyle>
          <a:p>
            <a:pPr lvl="0">
              <a:buChar char="•"/>
            </a:pPr>
          </a:p>
        </p:txBody>
      </p:sp>
      <p:pic>
        <p:nvPicPr>
          <p:cNvPr id="2097344" name="图片 2097343" descr="http://www.onegreen.net/maps/Upload_maps/201310/2013101607071862.jpg"/>
          <p:cNvPicPr>
            <a:picLocks noChangeAspect="1"/>
          </p:cNvPicPr>
          <p:nvPr/>
        </p:nvPicPr>
        <p:blipFill>
          <a:blip r:embed="rId1"/>
          <a:srcRect t="22272" b="16454"/>
          <a:stretch>
            <a:fillRect/>
          </a:stretch>
        </p:blipFill>
        <p:spPr>
          <a:xfrm>
            <a:off x="0" y="0"/>
            <a:ext cx="9286875" cy="6880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346" name="图片 209734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755900" y="-109537"/>
            <a:ext cx="3760788" cy="762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48699" name="标题 1048698"/>
          <p:cNvSpPr/>
          <p:nvPr>
            <p:ph type="title"/>
          </p:nvPr>
        </p:nvSpPr>
        <p:spPr/>
        <p:txBody>
          <a:bodyPr vert="horz" lIns="91440" tIns="45720" rIns="91440" bIns="45720" anchor="ctr"/>
          <a:p>
            <a:pPr eaLnBrk="0" latinLnBrk="0" hangingPunct="0">
              <a:lnSpc>
                <a:spcPct val="100000"/>
              </a:lnSpc>
              <a:buNone/>
            </a:pPr>
            <a:r>
              <a:rPr lang="zh-CN" altLang="en-US" baseline="0" dirty="0">
                <a:latin typeface="Calibri" panose="020F050202020403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项目地块说明</a:t>
            </a:r>
            <a:endParaRPr lang="zh-CN" altLang="zh-CN" dirty="0"/>
          </a:p>
        </p:txBody>
      </p:sp>
      <p:sp>
        <p:nvSpPr>
          <p:cNvPr id="1048701" name="内容占位符 1048700"/>
          <p:cNvSpPr/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/>
          <a:lstStyle>
            <a:lvl1pPr marL="342900" lvl="0" indent="-342900" algn="l" defTabSz="914400" eaLnBrk="1" fontAlgn="base" latinLnBrk="1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3200" b="0">
                <a:solidFill>
                  <a:srgbClr val="000000"/>
                </a:solidFill>
                <a:latin typeface="Calibri" panose="020F0502020204030204"/>
                <a:ea typeface="宋体" panose="02010600030101010101" pitchFamily="2" charset="-122"/>
              </a:defRPr>
            </a:lvl1pPr>
            <a:lvl2pPr marL="742950" lvl="1" indent="-285750" algn="l" defTabSz="914400" eaLnBrk="1" fontAlgn="base" latinLnBrk="1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0">
                <a:solidFill>
                  <a:srgbClr val="000000"/>
                </a:solidFill>
                <a:latin typeface="Calibri" panose="020F0502020204030204"/>
                <a:ea typeface="宋体" panose="02010600030101010101" pitchFamily="2" charset="-122"/>
              </a:defRPr>
            </a:lvl2pPr>
            <a:lvl3pPr marL="1143000" lvl="2" indent="-228600" algn="l" defTabSz="914400" eaLnBrk="1" fontAlgn="base" latinLnBrk="1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400" b="0">
                <a:solidFill>
                  <a:srgbClr val="000000"/>
                </a:solidFill>
                <a:latin typeface="Calibri" panose="020F0502020204030204"/>
                <a:ea typeface="宋体" panose="02010600030101010101" pitchFamily="2" charset="-122"/>
              </a:defRPr>
            </a:lvl3pPr>
            <a:lvl4pPr marL="1600200" lvl="3" indent="-228600" algn="l" defTabSz="914400" eaLnBrk="1" fontAlgn="base" latinLnBrk="1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000" b="0">
                <a:solidFill>
                  <a:srgbClr val="000000"/>
                </a:solidFill>
                <a:latin typeface="Calibri" panose="020F0502020204030204"/>
                <a:ea typeface="宋体" panose="02010600030101010101" pitchFamily="2" charset="-122"/>
              </a:defRPr>
            </a:lvl4pPr>
            <a:lvl5pPr marL="2057400" lvl="4" indent="-228600" algn="l" defTabSz="914400" eaLnBrk="1" fontAlgn="base" latinLnBrk="1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000" b="0">
                <a:solidFill>
                  <a:srgbClr val="000000"/>
                </a:solidFill>
                <a:latin typeface="Calibri" panose="020F0502020204030204"/>
                <a:ea typeface="宋体" panose="02010600030101010101" pitchFamily="2" charset="-122"/>
              </a:defRPr>
            </a:lvl5pPr>
          </a:lstStyle>
          <a:p>
            <a:pPr marL="342900" lvl="0" indent="-342900" algn="l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u="none" baseline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 pitchFamily="34" charset="0"/>
              </a:rPr>
              <a:t>1</a:t>
            </a:r>
            <a:r>
              <a:rPr lang="zh-CN" altLang="en-US" sz="2000" u="none" baseline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 pitchFamily="34" charset="0"/>
              </a:rPr>
              <a:t>、地块名称：香家弄</a:t>
            </a:r>
            <a:r>
              <a:rPr lang="en-US" altLang="zh-CN" sz="2000" u="none" baseline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 pitchFamily="34" charset="0"/>
              </a:rPr>
              <a:t>1-21</a:t>
            </a:r>
            <a:r>
              <a:rPr lang="zh-CN" altLang="en-US" sz="2000" u="none" baseline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 pitchFamily="34" charset="0"/>
              </a:rPr>
              <a:t>号地块（改造工程）</a:t>
            </a:r>
            <a:endParaRPr lang="zh-CN" altLang="zh-CN" dirty="0"/>
          </a:p>
          <a:p>
            <a:pPr marL="342900" lvl="0" indent="-342900" algn="l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u="none" baseline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 pitchFamily="34" charset="0"/>
              </a:rPr>
              <a:t>2</a:t>
            </a:r>
            <a:r>
              <a:rPr lang="zh-CN" altLang="en-US" sz="2000" u="none" baseline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 pitchFamily="34" charset="0"/>
              </a:rPr>
              <a:t>、地块位置：龙潭苑以北，松江六中东侧</a:t>
            </a:r>
            <a:endParaRPr lang="zh-CN" altLang="zh-CN" dirty="0"/>
          </a:p>
          <a:p>
            <a:pPr marL="342900" lvl="0" indent="-342900" algn="l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u="none" baseline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 pitchFamily="34" charset="0"/>
              </a:rPr>
              <a:t>3</a:t>
            </a:r>
            <a:r>
              <a:rPr lang="zh-CN" altLang="en-US" sz="2000" u="none" baseline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 pitchFamily="34" charset="0"/>
              </a:rPr>
              <a:t>、权利人：上海晶松房地产开发有限公司</a:t>
            </a:r>
            <a:endParaRPr lang="zh-CN" altLang="zh-CN" dirty="0"/>
          </a:p>
          <a:p>
            <a:pPr marL="342900" lvl="0" indent="-342900" algn="l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u="none" baseline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 pitchFamily="34" charset="0"/>
              </a:rPr>
              <a:t>4</a:t>
            </a:r>
            <a:r>
              <a:rPr lang="zh-CN" altLang="en-US" sz="2000" u="none" baseline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 pitchFamily="34" charset="0"/>
              </a:rPr>
              <a:t>、用地面积：</a:t>
            </a:r>
            <a:r>
              <a:rPr lang="en-US" altLang="zh-CN" sz="2000" u="none" baseline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 pitchFamily="34" charset="0"/>
              </a:rPr>
              <a:t>16500</a:t>
            </a:r>
            <a:r>
              <a:rPr lang="zh-CN" altLang="en-US" sz="2000" u="none" baseline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 pitchFamily="34" charset="0"/>
              </a:rPr>
              <a:t>平方米</a:t>
            </a:r>
            <a:endParaRPr lang="zh-CN" altLang="zh-CN" dirty="0"/>
          </a:p>
          <a:p>
            <a:pPr marL="342900" lvl="0" indent="-342900" algn="l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u="none" baseline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 pitchFamily="34" charset="0"/>
              </a:rPr>
              <a:t>5</a:t>
            </a:r>
            <a:r>
              <a:rPr lang="zh-CN" altLang="en-US" sz="2000" u="none" baseline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 pitchFamily="34" charset="0"/>
              </a:rPr>
              <a:t>、建筑面积约为：</a:t>
            </a:r>
            <a:r>
              <a:rPr lang="en-US" altLang="zh-CN" sz="2000" u="none" baseline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 pitchFamily="34" charset="0"/>
              </a:rPr>
              <a:t>36000</a:t>
            </a:r>
            <a:r>
              <a:rPr lang="zh-CN" altLang="en-US" sz="2000" u="none" baseline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 pitchFamily="34" charset="0"/>
              </a:rPr>
              <a:t>㎡</a:t>
            </a:r>
            <a:endParaRPr lang="zh-CN" altLang="en-US" sz="2000" u="none" baseline="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sym typeface="Arial" panose="020B0604020202020204" pitchFamily="34" charset="0"/>
            </a:endParaRPr>
          </a:p>
          <a:p>
            <a:pPr marL="0" lvl="0" indent="0" algn="l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None/>
            </a:pPr>
            <a:endParaRPr lang="zh-CN" altLang="en-US" sz="2000" u="none" baseline="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sym typeface="Arial" panose="020B0604020202020204" pitchFamily="34" charset="0"/>
            </a:endParaRPr>
          </a:p>
          <a:p>
            <a:pPr marL="342900" lvl="0" indent="-342900" algn="l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</a:pPr>
            <a:endParaRPr lang="zh-CN" altLang="en-US" dirty="0"/>
          </a:p>
        </p:txBody>
      </p:sp>
      <p:pic>
        <p:nvPicPr>
          <p:cNvPr id="2097348" name="图片 2097347"/>
          <p:cNvPicPr>
            <a:picLocks noChangeAspect="1"/>
          </p:cNvPicPr>
          <p:nvPr/>
        </p:nvPicPr>
        <p:blipFill>
          <a:blip r:embed="rId1"/>
          <a:srcRect l="28645" t="10001" r="28125" b="14999"/>
          <a:stretch>
            <a:fillRect/>
          </a:stretch>
        </p:blipFill>
        <p:spPr>
          <a:xfrm>
            <a:off x="4032885" y="3072130"/>
            <a:ext cx="5111115" cy="378587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48703" name="标题 1048702"/>
          <p:cNvSpPr/>
          <p:nvPr>
            <p:ph type="title"/>
          </p:nvPr>
        </p:nvSpPr>
        <p:spPr/>
        <p:txBody>
          <a:bodyPr vert="horz" lIns="91440" tIns="45720" rIns="91440" bIns="45720" anchor="ctr"/>
          <a:p/>
        </p:txBody>
      </p:sp>
      <p:sp>
        <p:nvSpPr>
          <p:cNvPr id="1048705" name="内容占位符 1048704"/>
          <p:cNvSpPr/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/>
          <a:lstStyle>
            <a:lvl1pPr marL="342900" lvl="0" indent="-342900" algn="l" defTabSz="914400" eaLnBrk="1" fontAlgn="base" latinLnBrk="1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3200" b="0">
                <a:solidFill>
                  <a:srgbClr val="000000"/>
                </a:solidFill>
                <a:latin typeface="Calibri" panose="020F0502020204030204"/>
                <a:ea typeface="宋体" panose="02010600030101010101" pitchFamily="2" charset="-122"/>
              </a:defRPr>
            </a:lvl1pPr>
            <a:lvl2pPr marL="742950" lvl="1" indent="-285750" algn="l" defTabSz="914400" eaLnBrk="1" fontAlgn="base" latinLnBrk="1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0">
                <a:solidFill>
                  <a:srgbClr val="000000"/>
                </a:solidFill>
                <a:latin typeface="Calibri" panose="020F0502020204030204"/>
                <a:ea typeface="宋体" panose="02010600030101010101" pitchFamily="2" charset="-122"/>
              </a:defRPr>
            </a:lvl2pPr>
            <a:lvl3pPr marL="1143000" lvl="2" indent="-228600" algn="l" defTabSz="914400" eaLnBrk="1" fontAlgn="base" latinLnBrk="1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400" b="0">
                <a:solidFill>
                  <a:srgbClr val="000000"/>
                </a:solidFill>
                <a:latin typeface="Calibri" panose="020F0502020204030204"/>
                <a:ea typeface="宋体" panose="02010600030101010101" pitchFamily="2" charset="-122"/>
              </a:defRPr>
            </a:lvl3pPr>
            <a:lvl4pPr marL="1600200" lvl="3" indent="-228600" algn="l" defTabSz="914400" eaLnBrk="1" fontAlgn="base" latinLnBrk="1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000" b="0">
                <a:solidFill>
                  <a:srgbClr val="000000"/>
                </a:solidFill>
                <a:latin typeface="Calibri" panose="020F0502020204030204"/>
                <a:ea typeface="宋体" panose="02010600030101010101" pitchFamily="2" charset="-122"/>
              </a:defRPr>
            </a:lvl4pPr>
            <a:lvl5pPr marL="2057400" lvl="4" indent="-228600" algn="l" defTabSz="914400" eaLnBrk="1" fontAlgn="base" latinLnBrk="1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000" b="0">
                <a:solidFill>
                  <a:srgbClr val="000000"/>
                </a:solidFill>
                <a:latin typeface="Calibri" panose="020F0502020204030204"/>
                <a:ea typeface="宋体" panose="02010600030101010101" pitchFamily="2" charset="-122"/>
              </a:defRPr>
            </a:lvl5pPr>
          </a:lstStyle>
          <a:p>
            <a:pPr lvl="0">
              <a:buChar char="•"/>
            </a:pPr>
          </a:p>
        </p:txBody>
      </p:sp>
      <p:pic>
        <p:nvPicPr>
          <p:cNvPr id="2097350" name="图片 2097349"/>
          <p:cNvPicPr>
            <a:picLocks noChangeAspect="1"/>
          </p:cNvPicPr>
          <p:nvPr/>
        </p:nvPicPr>
        <p:blipFill>
          <a:blip r:embed="rId1"/>
          <a:srcRect l="10417" r="11458" b="12500"/>
          <a:stretch>
            <a:fillRect/>
          </a:stretch>
        </p:blipFill>
        <p:spPr>
          <a:xfrm>
            <a:off x="0" y="200025"/>
            <a:ext cx="4714875" cy="33004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352" name="图片 2097351"/>
          <p:cNvPicPr>
            <a:picLocks noChangeAspect="1"/>
          </p:cNvPicPr>
          <p:nvPr/>
        </p:nvPicPr>
        <p:blipFill>
          <a:blip r:embed="rId2"/>
          <a:srcRect l="10938" t="4166" r="11980" b="9166"/>
          <a:stretch>
            <a:fillRect/>
          </a:stretch>
        </p:blipFill>
        <p:spPr>
          <a:xfrm>
            <a:off x="0" y="3429000"/>
            <a:ext cx="4654550" cy="3270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354" name="图片 2097353"/>
          <p:cNvPicPr>
            <a:picLocks noChangeAspect="1"/>
          </p:cNvPicPr>
          <p:nvPr/>
        </p:nvPicPr>
        <p:blipFill>
          <a:blip r:embed="rId3"/>
          <a:srcRect l="31250" t="5000" r="32813" b="12500"/>
          <a:stretch>
            <a:fillRect/>
          </a:stretch>
        </p:blipFill>
        <p:spPr>
          <a:xfrm>
            <a:off x="4572000" y="214313"/>
            <a:ext cx="4572000" cy="6559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356" name="图片 209735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401888" y="-109537"/>
            <a:ext cx="4217987" cy="762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48721" name="标题 1048720"/>
          <p:cNvSpPr/>
          <p:nvPr>
            <p:ph type="title"/>
          </p:nvPr>
        </p:nvSpPr>
        <p:spPr/>
        <p:txBody>
          <a:bodyPr vert="horz" lIns="91440" tIns="45720" rIns="91440" bIns="45720" anchor="ctr"/>
          <a:p/>
        </p:txBody>
      </p:sp>
      <p:sp>
        <p:nvSpPr>
          <p:cNvPr id="1048723" name="内容占位符 1048722"/>
          <p:cNvSpPr/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/>
          <a:lstStyle>
            <a:lvl1pPr marL="342900" lvl="0" indent="-342900" algn="l" defTabSz="914400" eaLnBrk="1" fontAlgn="base" latinLnBrk="1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3200" b="0">
                <a:solidFill>
                  <a:srgbClr val="000000"/>
                </a:solidFill>
                <a:latin typeface="Calibri" panose="020F0502020204030204"/>
                <a:ea typeface="宋体" panose="02010600030101010101" pitchFamily="2" charset="-122"/>
              </a:defRPr>
            </a:lvl1pPr>
            <a:lvl2pPr marL="742950" lvl="1" indent="-285750" algn="l" defTabSz="914400" eaLnBrk="1" fontAlgn="base" latinLnBrk="1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b="0">
                <a:solidFill>
                  <a:srgbClr val="000000"/>
                </a:solidFill>
                <a:latin typeface="Calibri" panose="020F0502020204030204"/>
                <a:ea typeface="宋体" panose="02010600030101010101" pitchFamily="2" charset="-122"/>
              </a:defRPr>
            </a:lvl2pPr>
            <a:lvl3pPr marL="1143000" lvl="2" indent="-228600" algn="l" defTabSz="914400" eaLnBrk="1" fontAlgn="base" latinLnBrk="1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400" b="0">
                <a:solidFill>
                  <a:srgbClr val="000000"/>
                </a:solidFill>
                <a:latin typeface="Calibri" panose="020F0502020204030204"/>
                <a:ea typeface="宋体" panose="02010600030101010101" pitchFamily="2" charset="-122"/>
              </a:defRPr>
            </a:lvl3pPr>
            <a:lvl4pPr marL="1600200" lvl="3" indent="-228600" algn="l" defTabSz="914400" eaLnBrk="1" fontAlgn="base" latinLnBrk="1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000" b="0">
                <a:solidFill>
                  <a:srgbClr val="000000"/>
                </a:solidFill>
                <a:latin typeface="Calibri" panose="020F0502020204030204"/>
                <a:ea typeface="宋体" panose="02010600030101010101" pitchFamily="2" charset="-122"/>
              </a:defRPr>
            </a:lvl4pPr>
            <a:lvl5pPr marL="2057400" lvl="4" indent="-228600" algn="l" defTabSz="914400" eaLnBrk="1" fontAlgn="base" latinLnBrk="1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000" b="0">
                <a:solidFill>
                  <a:srgbClr val="000000"/>
                </a:solidFill>
                <a:latin typeface="Calibri" panose="020F0502020204030204"/>
                <a:ea typeface="宋体" panose="02010600030101010101" pitchFamily="2" charset="-122"/>
              </a:defRPr>
            </a:lvl5pPr>
          </a:lstStyle>
          <a:p>
            <a:pPr lvl="0">
              <a:buChar char="•"/>
            </a:pPr>
          </a:p>
        </p:txBody>
      </p:sp>
      <p:pic>
        <p:nvPicPr>
          <p:cNvPr id="2097444" name="图片 2097443"/>
          <p:cNvPicPr>
            <a:picLocks noChangeAspect="1"/>
          </p:cNvPicPr>
          <p:nvPr/>
        </p:nvPicPr>
        <p:blipFill>
          <a:blip r:embed="rId1"/>
          <a:srcRect l="4166" t="43333" r="7291" b="10834"/>
          <a:stretch>
            <a:fillRect/>
          </a:stretch>
        </p:blipFill>
        <p:spPr>
          <a:xfrm>
            <a:off x="0" y="0"/>
            <a:ext cx="9144000" cy="2959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446" name="图片 209744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57200" y="2764155"/>
            <a:ext cx="8229600" cy="341693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448" name="图片 209744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138613" y="2779713"/>
            <a:ext cx="1731962" cy="4143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450" name="图片 209744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205413" y="4492625"/>
            <a:ext cx="1609725" cy="2619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452" name="图片 209745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2206625" y="4926013"/>
            <a:ext cx="1736725" cy="2555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454" name="图片 2097453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2919413" y="5924550"/>
            <a:ext cx="1738312" cy="257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456" name="图片 209745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354013" y="6608763"/>
            <a:ext cx="1730375" cy="2555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737870" y="500380"/>
            <a:ext cx="7763510" cy="1110615"/>
          </a:xfrm>
        </p:spPr>
        <p:txBody>
          <a:bodyPr/>
          <a:p>
            <a:pPr algn="l"/>
            <a:r>
              <a:rPr lang="en-US" altLang="zh-CN" sz="4400"/>
              <a:t>               </a:t>
            </a:r>
            <a:r>
              <a:rPr lang="zh-CN" altLang="en-US" sz="3600"/>
              <a:t>周边市场竞争情况</a:t>
            </a:r>
            <a:br>
              <a:rPr lang="zh-CN" altLang="en-US" sz="4400"/>
            </a:br>
            <a:r>
              <a:rPr lang="zh-CN" altLang="en-US" sz="2000"/>
              <a:t>本案离地铁</a:t>
            </a:r>
            <a:r>
              <a:rPr lang="en-US" altLang="zh-CN" sz="2000"/>
              <a:t>9</a:t>
            </a:r>
            <a:r>
              <a:rPr lang="zh-CN" altLang="en-US" sz="2000"/>
              <a:t>号线约</a:t>
            </a:r>
            <a:r>
              <a:rPr lang="en-US" altLang="zh-CN" sz="2000"/>
              <a:t>300</a:t>
            </a:r>
            <a:r>
              <a:rPr lang="zh-CN" altLang="en-US" sz="2000"/>
              <a:t>米，老城区一房难求，目前无在售楼盘，周边同类楼盘比较：</a:t>
            </a:r>
            <a:endParaRPr lang="zh-CN" altLang="en-US" sz="200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1745615"/>
            <a:ext cx="6858000" cy="3512185"/>
          </a:xfrm>
        </p:spPr>
        <p:txBody>
          <a:bodyPr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0030" y="1745615"/>
            <a:ext cx="8664575" cy="414274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680"/>
            <a:ext cx="6858000" cy="824230"/>
          </a:xfrm>
        </p:spPr>
        <p:txBody>
          <a:bodyPr/>
          <a:p>
            <a:pPr algn="l"/>
            <a:r>
              <a:rPr lang="en-US" altLang="zh-CN"/>
              <a:t>            </a:t>
            </a:r>
            <a:r>
              <a:rPr lang="zh-CN" altLang="en-US" sz="3600"/>
              <a:t>外围市场价格梯度</a:t>
            </a:r>
            <a:br>
              <a:rPr lang="zh-CN" altLang="en-US"/>
            </a:br>
            <a:r>
              <a:rPr lang="zh-CN" altLang="en-US" sz="2000"/>
              <a:t>松江老城区板块内新房预期价格在</a:t>
            </a:r>
            <a:r>
              <a:rPr lang="en-US" altLang="zh-CN" sz="2000"/>
              <a:t>5</a:t>
            </a:r>
            <a:r>
              <a:rPr lang="zh-CN" altLang="en-US" sz="2000"/>
              <a:t>万，上游新城板块和泗泾板块约</a:t>
            </a:r>
            <a:r>
              <a:rPr lang="en-US" altLang="zh-CN" sz="2000"/>
              <a:t>5.5-6</a:t>
            </a:r>
            <a:r>
              <a:rPr lang="zh-CN" altLang="en-US" sz="2000"/>
              <a:t>万。</a:t>
            </a:r>
            <a:endParaRPr lang="zh-CN" altLang="en-US" sz="200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7505" y="1946910"/>
            <a:ext cx="8428355" cy="395859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680"/>
            <a:ext cx="6858000" cy="1169670"/>
          </a:xfrm>
        </p:spPr>
        <p:txBody>
          <a:bodyPr/>
          <a:p>
            <a:pPr algn="l"/>
            <a:r>
              <a:rPr lang="en-US" altLang="zh-CN" sz="2000"/>
              <a:t>                                           </a:t>
            </a:r>
            <a:r>
              <a:rPr lang="zh-CN" altLang="en-US" sz="3600"/>
              <a:t>项目定位</a:t>
            </a:r>
            <a:br>
              <a:rPr lang="zh-CN" altLang="en-US" sz="2000"/>
            </a:br>
            <a:r>
              <a:rPr lang="zh-CN" altLang="en-US" sz="2000"/>
              <a:t>本案初步定位于高档多层电梯小洋房，强排方案如下：</a:t>
            </a:r>
            <a:r>
              <a:rPr lang="en-US" altLang="zh-CN" sz="2000"/>
              <a:t>9</a:t>
            </a:r>
            <a:r>
              <a:rPr lang="zh-CN" altLang="en-US" sz="2000"/>
              <a:t>个单体，高档石材外立面，人车分流，</a:t>
            </a:r>
            <a:r>
              <a:rPr lang="en-US" altLang="zh-CN" sz="2000"/>
              <a:t>50%</a:t>
            </a:r>
            <a:r>
              <a:rPr lang="zh-CN" altLang="en-US" sz="2000"/>
              <a:t>加的绿化面积，打造成闹中取静、精雕细琢的老城区精品住宅小区。</a:t>
            </a:r>
            <a:endParaRPr lang="zh-CN" altLang="en-US" sz="200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384425"/>
            <a:ext cx="6858000" cy="2873375"/>
          </a:xfrm>
        </p:spPr>
        <p:txBody>
          <a:bodyPr/>
          <a:p>
            <a:endParaRPr lang="zh-CN" altLang="en-US"/>
          </a:p>
        </p:txBody>
      </p:sp>
      <p:pic>
        <p:nvPicPr>
          <p:cNvPr id="2097348" name="图片 2097347"/>
          <p:cNvPicPr>
            <a:picLocks noChangeAspect="1"/>
          </p:cNvPicPr>
          <p:nvPr/>
        </p:nvPicPr>
        <p:blipFill>
          <a:blip r:embed="rId1"/>
          <a:srcRect l="28645" t="10001" r="28125" b="14999"/>
          <a:stretch>
            <a:fillRect/>
          </a:stretch>
        </p:blipFill>
        <p:spPr>
          <a:xfrm>
            <a:off x="837565" y="2209165"/>
            <a:ext cx="7762240" cy="412178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SLIDE_MODEL_TYPE" val="cover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3C1DA"/>
        </a:accent5>
        <a:accent6>
          <a:srgbClr val="AC4744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442</Words>
  <Application>WPS 演示</Application>
  <PresentationFormat/>
  <Paragraphs>26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8" baseType="lpstr">
      <vt:lpstr>Arial</vt:lpstr>
      <vt:lpstr>宋体</vt:lpstr>
      <vt:lpstr>Wingdings</vt:lpstr>
      <vt:lpstr>Calibri</vt:lpstr>
      <vt:lpstr>Calibri</vt:lpstr>
      <vt:lpstr>Calibri Light</vt:lpstr>
      <vt:lpstr>微软雅黑</vt:lpstr>
      <vt:lpstr>Arial Unicode MS</vt:lpstr>
      <vt:lpstr>默认设计模板</vt:lpstr>
      <vt:lpstr>项目情况简报</vt:lpstr>
      <vt:lpstr>岳阳街道简介</vt:lpstr>
      <vt:lpstr>PowerPoint 演示文稿</vt:lpstr>
      <vt:lpstr>项目地块说明</vt:lpstr>
      <vt:lpstr>PowerPoint 演示文稿</vt:lpstr>
      <vt:lpstr>PowerPoint 演示文稿</vt:lpstr>
      <vt:lpstr>               周边市场竞争情况 本案离地铁9号线约300米，老城区一房难求，目前无在售楼盘，周边同类楼盘比较：</vt:lpstr>
      <vt:lpstr>            外围市场价格梯度 松江老城区板块内新房预期价格在5万，上游新城板块和泗泾板块约5.5-6万。</vt:lpstr>
      <vt:lpstr>                                           项目定位 本案初步定位于高档多层电梯小洋房，强排方案如下：9个单体，高档石材外立面，人车分流，50%加的绿化面积，打造成闹中取静、精雕细琢的老城区精品住宅小区。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项目情况简介</dc:title>
  <dc:creator>PC</dc:creator>
  <cp:lastModifiedBy>Alan王</cp:lastModifiedBy>
  <cp:revision>15</cp:revision>
  <dcterms:created xsi:type="dcterms:W3CDTF">2018-03-23T04:35:00Z</dcterms:created>
  <dcterms:modified xsi:type="dcterms:W3CDTF">2021-01-15T00:36:22Z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2052-11.1.0.10228</vt:lpwstr>
  </property>
</Properties>
</file>