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4"/>
  </p:handoutMasterIdLst>
  <p:sldIdLst>
    <p:sldId id="1008" r:id="rId4"/>
    <p:sldId id="1006" r:id="rId5"/>
    <p:sldId id="1074" r:id="rId7"/>
    <p:sldId id="1073" r:id="rId8"/>
    <p:sldId id="1076" r:id="rId9"/>
    <p:sldId id="1077" r:id="rId10"/>
    <p:sldId id="1058" r:id="rId11"/>
    <p:sldId id="973" r:id="rId12"/>
    <p:sldId id="955" r:id="rId13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>
      <p:cViewPr varScale="1">
        <p:scale>
          <a:sx n="93" d="100"/>
          <a:sy n="93" d="100"/>
        </p:scale>
        <p:origin x="50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芜湖市弋江区白象路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简介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一、平台模式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995" y="699770"/>
            <a:ext cx="7867650" cy="4067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一、平台模式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699770"/>
            <a:ext cx="7209790" cy="39643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843915"/>
            <a:ext cx="7705725" cy="3929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699770"/>
            <a:ext cx="7292340" cy="3949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750" y="699770"/>
            <a:ext cx="76549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1、地块现归属芜湖郡越房地产开发有限公司，未进行抵押，不涉及调容、补年限，重</a:t>
            </a:r>
            <a:endParaRPr lang="zh-CN" altLang="en-US"/>
          </a:p>
          <a:p>
            <a:r>
              <a:rPr lang="zh-CN" altLang="en-US"/>
              <a:t>新出具规划设计条件等事宜。</a:t>
            </a:r>
            <a:endParaRPr lang="zh-CN" altLang="en-US"/>
          </a:p>
          <a:p>
            <a:r>
              <a:rPr lang="zh-CN" altLang="en-US"/>
              <a:t>2、市政条件：地块具备三通一平条件。</a:t>
            </a:r>
            <a:endParaRPr lang="zh-CN" altLang="en-US"/>
          </a:p>
          <a:p>
            <a:r>
              <a:rPr lang="zh-CN" altLang="en-US"/>
              <a:t>3、现场勘查：土地未被占用，周边无铁路、垃圾场、火葬场等特殊设施，场地内有较</a:t>
            </a:r>
            <a:endParaRPr lang="zh-CN" altLang="en-US"/>
          </a:p>
          <a:p>
            <a:r>
              <a:rPr lang="zh-CN" altLang="en-US"/>
              <a:t>大水面，预计水深1m，地质条件等待地勘后确认。 4、规划问题：土地未被城市道路和城市绿地占用，项目的限高45m~80m、建筑密度</a:t>
            </a:r>
            <a:endParaRPr lang="zh-CN" altLang="en-US"/>
          </a:p>
          <a:p>
            <a:r>
              <a:rPr lang="zh-CN" altLang="en-US"/>
              <a:t>20%，不影响容积率和建筑规模的实现；</a:t>
            </a:r>
            <a:endParaRPr lang="zh-CN" altLang="en-US"/>
          </a:p>
          <a:p>
            <a:r>
              <a:rPr lang="zh-CN" altLang="en-US"/>
              <a:t>5、土地问题: 已拆迁完毕并交付，土地方已于2020年5月竞得该地块，该宗地出让价</a:t>
            </a:r>
            <a:endParaRPr lang="zh-CN" altLang="en-US"/>
          </a:p>
          <a:p>
            <a:r>
              <a:rPr lang="zh-CN" altLang="en-US"/>
              <a:t>款为21100万元，目前已缴纳土地出让款项10900万元，剩余土地出让款项10200万元</a:t>
            </a:r>
            <a:endParaRPr lang="zh-CN" altLang="en-US"/>
          </a:p>
          <a:p>
            <a:r>
              <a:rPr lang="zh-CN" altLang="en-US"/>
              <a:t>，滞纳金预计1500万元。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771525"/>
            <a:ext cx="7722870" cy="3786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750" y="1131570"/>
            <a:ext cx="824357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1.交通利好，目标地块接近轻轨3号线尾站谷屋基站，未来三山居民的出行将更加便利。今年年底1号线</a:t>
            </a:r>
            <a:endParaRPr lang="zh-CN" altLang="en-US"/>
          </a:p>
          <a:p>
            <a:r>
              <a:rPr lang="zh-CN" altLang="en-US"/>
              <a:t>和2号线将正式运营，三号线的实施也将很快提上日程。</a:t>
            </a:r>
            <a:endParaRPr lang="zh-CN" altLang="en-US"/>
          </a:p>
          <a:p>
            <a:r>
              <a:rPr lang="zh-CN" altLang="en-US"/>
              <a:t>2.项目用1.3亿元可撬动16亿元货值，且现金流三个季度可回正。</a:t>
            </a:r>
            <a:endParaRPr lang="zh-CN" altLang="en-US"/>
          </a:p>
          <a:p>
            <a:r>
              <a:rPr lang="zh-CN" altLang="en-US"/>
              <a:t> 3.芜湖市区2021年上半年商品住宅成交22099套，约262.7万方；商品住宅成交总金额约324.15亿元，同比去年上半年，成交量大幅增长，市场环境良好。 </a:t>
            </a:r>
            <a:endParaRPr lang="zh-CN" altLang="en-US"/>
          </a:p>
          <a:p>
            <a:r>
              <a:rPr lang="zh-CN" altLang="en-US"/>
              <a:t>4.地块相邻的繁昌经济开发区及三山区库存较少，板块竞争相对较弱，存在一定市场机会。 </a:t>
            </a:r>
            <a:endParaRPr lang="zh-CN" altLang="en-US"/>
          </a:p>
          <a:p>
            <a:r>
              <a:rPr lang="zh-CN" altLang="en-US"/>
              <a:t>5.合作优势：（1）、前期投入的1.1亿土地款及约两千万运营成本在三个季度（九个月）现金流回正。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405,&quot;width&quot;:12390}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8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WPS 演示</Application>
  <PresentationFormat>全屏显示(16:9)</PresentationFormat>
  <Paragraphs>35</Paragraphs>
  <Slides>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楷体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1843</cp:revision>
  <cp:lastPrinted>2018-06-01T11:07:00Z</cp:lastPrinted>
  <dcterms:created xsi:type="dcterms:W3CDTF">2015-08-25T08:04:00Z</dcterms:created>
  <dcterms:modified xsi:type="dcterms:W3CDTF">2021-09-18T15:53:57Z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32BBA292AAE44736B5F651171027F84E</vt:lpwstr>
  </property>
  <property fmtid="{D5CDD505-2E9C-101B-9397-08002B2CF9AE}" pid="3" name="KSOProductBuildVer">
    <vt:lpwstr>2052-11.1.0.10700</vt:lpwstr>
  </property>
</Properties>
</file>