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37" r:id="rId2"/>
    <p:sldId id="477" r:id="rId3"/>
    <p:sldId id="501" r:id="rId4"/>
    <p:sldId id="476" r:id="rId5"/>
    <p:sldId id="483" r:id="rId6"/>
    <p:sldId id="502" r:id="rId7"/>
    <p:sldId id="503" r:id="rId8"/>
    <p:sldId id="484" r:id="rId9"/>
    <p:sldId id="504" r:id="rId10"/>
    <p:sldId id="500" r:id="rId11"/>
    <p:sldId id="487" r:id="rId12"/>
    <p:sldId id="488" r:id="rId13"/>
    <p:sldId id="489" r:id="rId14"/>
    <p:sldId id="490" r:id="rId15"/>
    <p:sldId id="491" r:id="rId16"/>
    <p:sldId id="492" r:id="rId17"/>
    <p:sldId id="496" r:id="rId18"/>
    <p:sldId id="497" r:id="rId19"/>
    <p:sldId id="498" r:id="rId20"/>
    <p:sldId id="499" r:id="rId21"/>
    <p:sldId id="480" r:id="rId22"/>
    <p:sldId id="493" r:id="rId23"/>
  </p:sldIdLst>
  <p:sldSz cx="9906000" cy="6858000" type="A4"/>
  <p:notesSz cx="6797675" cy="9926638"/>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orient="horz" pos="630">
          <p15:clr>
            <a:srgbClr val="A4A3A4"/>
          </p15:clr>
        </p15:guide>
        <p15:guide id="4" orient="horz" pos="1026">
          <p15:clr>
            <a:srgbClr val="A4A3A4"/>
          </p15:clr>
        </p15:guide>
        <p15:guide id="5" orient="horz" pos="3589">
          <p15:clr>
            <a:srgbClr val="A4A3A4"/>
          </p15:clr>
        </p15:guide>
        <p15:guide id="6" orient="horz" pos="4088">
          <p15:clr>
            <a:srgbClr val="A4A3A4"/>
          </p15:clr>
        </p15:guide>
        <p15:guide id="7" orient="horz" pos="3767" userDrawn="1">
          <p15:clr>
            <a:srgbClr val="A4A3A4"/>
          </p15:clr>
        </p15:guide>
        <p15:guide id="8" pos="3187">
          <p15:clr>
            <a:srgbClr val="A4A3A4"/>
          </p15:clr>
        </p15:guide>
        <p15:guide id="9" pos="5842">
          <p15:clr>
            <a:srgbClr val="A4A3A4"/>
          </p15:clr>
        </p15:guide>
        <p15:guide id="10" pos="398">
          <p15:clr>
            <a:srgbClr val="A4A3A4"/>
          </p15:clr>
        </p15:guide>
        <p15:guide id="11" pos="332" userDrawn="1">
          <p15:clr>
            <a:srgbClr val="A4A3A4"/>
          </p15:clr>
        </p15:guide>
        <p15:guide id="12" pos="5909">
          <p15:clr>
            <a:srgbClr val="A4A3A4"/>
          </p15:clr>
        </p15:guide>
        <p15:guide id="13" pos="3029" userDrawn="1">
          <p15:clr>
            <a:srgbClr val="A4A3A4"/>
          </p15:clr>
        </p15:guide>
        <p15:guide id="14" pos="3120">
          <p15:clr>
            <a:srgbClr val="A4A3A4"/>
          </p15:clr>
        </p15:guide>
        <p15:guide id="15" orient="horz" pos="2220" userDrawn="1">
          <p15:clr>
            <a:srgbClr val="A4A3A4"/>
          </p15:clr>
        </p15:guide>
        <p15:guide id="16" orient="horz" pos="981" userDrawn="1">
          <p15:clr>
            <a:srgbClr val="A4A3A4"/>
          </p15:clr>
        </p15:guide>
        <p15:guide id="17" orient="horz" pos="799" userDrawn="1">
          <p15:clr>
            <a:srgbClr val="A4A3A4"/>
          </p15:clr>
        </p15:guide>
        <p15:guide id="18" orient="horz" pos="210" userDrawn="1">
          <p15:clr>
            <a:srgbClr val="A4A3A4"/>
          </p15:clr>
        </p15:guide>
        <p15:guide id="19" orient="horz" pos="2034" userDrawn="1">
          <p15:clr>
            <a:srgbClr val="A4A3A4"/>
          </p15:clr>
        </p15:guide>
        <p15:guide id="20" orient="horz" pos="4320" userDrawn="1">
          <p15:clr>
            <a:srgbClr val="A4A3A4"/>
          </p15:clr>
        </p15:guide>
        <p15:guide id="21" orient="horz" pos="2346" userDrawn="1">
          <p15:clr>
            <a:srgbClr val="A4A3A4"/>
          </p15:clr>
        </p15:guide>
        <p15:guide id="22" pos="360" userDrawn="1">
          <p15:clr>
            <a:srgbClr val="A4A3A4"/>
          </p15:clr>
        </p15:guide>
        <p15:guide id="23" pos="2092" userDrawn="1">
          <p15:clr>
            <a:srgbClr val="A4A3A4"/>
          </p15:clr>
        </p15:guide>
        <p15:guide id="24" pos="2243" userDrawn="1">
          <p15:clr>
            <a:srgbClr val="A4A3A4"/>
          </p15:clr>
        </p15:guide>
        <p15:guide id="25" orient="horz" pos="808">
          <p15:clr>
            <a:srgbClr val="A4A3A4"/>
          </p15:clr>
        </p15:guide>
        <p15:guide id="26" orient="horz" pos="361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g Lei" initials="FL"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5E7"/>
    <a:srgbClr val="003C59"/>
    <a:srgbClr val="B7ABA4"/>
    <a:srgbClr val="D0E176"/>
    <a:srgbClr val="FCE4D6"/>
    <a:srgbClr val="FDE9EC"/>
    <a:srgbClr val="FFFFCC"/>
    <a:srgbClr val="FFC000"/>
    <a:srgbClr val="75787B"/>
    <a:srgbClr val="02A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93750" autoAdjust="0"/>
  </p:normalViewPr>
  <p:slideViewPr>
    <p:cSldViewPr snapToGrid="0" snapToObjects="1" showGuides="1">
      <p:cViewPr varScale="1">
        <p:scale>
          <a:sx n="78" d="100"/>
          <a:sy n="78" d="100"/>
        </p:scale>
        <p:origin x="1422" y="48"/>
      </p:cViewPr>
      <p:guideLst>
        <p:guide orient="horz" pos="2160"/>
        <p:guide orient="horz" pos="630"/>
        <p:guide orient="horz" pos="1026"/>
        <p:guide orient="horz" pos="3589"/>
        <p:guide orient="horz" pos="4088"/>
        <p:guide orient="horz" pos="3767"/>
        <p:guide pos="3187"/>
        <p:guide pos="5842"/>
        <p:guide pos="398"/>
        <p:guide pos="332"/>
        <p:guide pos="5909"/>
        <p:guide pos="3029"/>
        <p:guide pos="3120"/>
        <p:guide orient="horz" pos="2220"/>
        <p:guide orient="horz" pos="981"/>
        <p:guide orient="horz" pos="799"/>
        <p:guide orient="horz" pos="210"/>
        <p:guide orient="horz" pos="2034"/>
        <p:guide orient="horz" pos="4320"/>
        <p:guide orient="horz" pos="2346"/>
        <p:guide pos="360"/>
        <p:guide pos="2092"/>
        <p:guide pos="2243"/>
        <p:guide orient="horz" pos="808"/>
        <p:guide orient="horz" pos="3612"/>
      </p:guideLst>
    </p:cSldViewPr>
  </p:slid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659" cy="496332"/>
          </a:xfrm>
          <a:prstGeom prst="rect">
            <a:avLst/>
          </a:prstGeom>
        </p:spPr>
        <p:txBody>
          <a:bodyPr vert="horz" lIns="91308" tIns="45654" rIns="91308" bIns="45654" rtlCol="0"/>
          <a:lstStyle>
            <a:lvl1pPr algn="l">
              <a:defRPr sz="1200"/>
            </a:lvl1pPr>
          </a:lstStyle>
          <a:p>
            <a:endParaRPr lang="zh-HK" altLang="en-US"/>
          </a:p>
        </p:txBody>
      </p:sp>
      <p:sp>
        <p:nvSpPr>
          <p:cNvPr id="3" name="日期版面配置區 2"/>
          <p:cNvSpPr>
            <a:spLocks noGrp="1"/>
          </p:cNvSpPr>
          <p:nvPr>
            <p:ph type="dt" idx="1"/>
          </p:nvPr>
        </p:nvSpPr>
        <p:spPr>
          <a:xfrm>
            <a:off x="3850443" y="0"/>
            <a:ext cx="2945659" cy="496332"/>
          </a:xfrm>
          <a:prstGeom prst="rect">
            <a:avLst/>
          </a:prstGeom>
        </p:spPr>
        <p:txBody>
          <a:bodyPr vert="horz" lIns="91308" tIns="45654" rIns="91308" bIns="45654" rtlCol="0"/>
          <a:lstStyle>
            <a:lvl1pPr algn="r">
              <a:defRPr sz="1200"/>
            </a:lvl1pPr>
          </a:lstStyle>
          <a:p>
            <a:fld id="{DA59472F-12E0-47A8-8BC9-27C3416EF72B}" type="datetimeFigureOut">
              <a:rPr lang="zh-HK" altLang="en-US" smtClean="0"/>
              <a:pPr/>
              <a:t>7/2/2022</a:t>
            </a:fld>
            <a:endParaRPr lang="zh-HK" altLang="en-US"/>
          </a:p>
        </p:txBody>
      </p:sp>
      <p:sp>
        <p:nvSpPr>
          <p:cNvPr id="4" name="投影片圖像版面配置區 3"/>
          <p:cNvSpPr>
            <a:spLocks noGrp="1" noRot="1" noChangeAspect="1"/>
          </p:cNvSpPr>
          <p:nvPr>
            <p:ph type="sldImg" idx="2"/>
          </p:nvPr>
        </p:nvSpPr>
        <p:spPr>
          <a:xfrm>
            <a:off x="711200" y="744538"/>
            <a:ext cx="5375275" cy="3721100"/>
          </a:xfrm>
          <a:prstGeom prst="rect">
            <a:avLst/>
          </a:prstGeom>
          <a:noFill/>
          <a:ln w="12700">
            <a:solidFill>
              <a:prstClr val="black"/>
            </a:solidFill>
          </a:ln>
        </p:spPr>
        <p:txBody>
          <a:bodyPr vert="horz" lIns="91308" tIns="45654" rIns="91308" bIns="45654" rtlCol="0" anchor="ctr"/>
          <a:lstStyle/>
          <a:p>
            <a:endParaRPr lang="zh-HK"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308" tIns="45654" rIns="91308" bIns="45654"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1" y="9428584"/>
            <a:ext cx="2945659" cy="496332"/>
          </a:xfrm>
          <a:prstGeom prst="rect">
            <a:avLst/>
          </a:prstGeom>
        </p:spPr>
        <p:txBody>
          <a:bodyPr vert="horz" lIns="91308" tIns="45654" rIns="91308" bIns="45654"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50443" y="9428584"/>
            <a:ext cx="2945659" cy="496332"/>
          </a:xfrm>
          <a:prstGeom prst="rect">
            <a:avLst/>
          </a:prstGeom>
        </p:spPr>
        <p:txBody>
          <a:bodyPr vert="horz" lIns="91308" tIns="45654" rIns="91308" bIns="45654" rtlCol="0" anchor="b"/>
          <a:lstStyle>
            <a:lvl1pPr algn="r">
              <a:defRPr sz="1200"/>
            </a:lvl1pPr>
          </a:lstStyle>
          <a:p>
            <a:fld id="{DCA7BADF-885E-4692-9041-62A8C01C494F}" type="slidenum">
              <a:rPr lang="zh-HK" altLang="en-US" smtClean="0"/>
              <a:pPr/>
              <a:t>‹#›</a:t>
            </a:fld>
            <a:endParaRPr lang="zh-HK" altLang="en-US"/>
          </a:p>
        </p:txBody>
      </p:sp>
    </p:spTree>
    <p:extLst>
      <p:ext uri="{BB962C8B-B14F-4D97-AF65-F5344CB8AC3E}">
        <p14:creationId xmlns:p14="http://schemas.microsoft.com/office/powerpoint/2010/main" val="28633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10"/>
          </p:nvPr>
        </p:nvSpPr>
        <p:spPr/>
        <p:txBody>
          <a:bodyPr/>
          <a:lstStyle/>
          <a:p>
            <a:fld id="{DCA7BADF-885E-4692-9041-62A8C01C494F}" type="slidenum">
              <a:rPr lang="zh-HK" altLang="en-US" smtClean="0"/>
              <a:pPr/>
              <a:t>3</a:t>
            </a:fld>
            <a:endParaRPr lang="zh-HK" altLang="en-US"/>
          </a:p>
        </p:txBody>
      </p:sp>
    </p:spTree>
    <p:extLst>
      <p:ext uri="{BB962C8B-B14F-4D97-AF65-F5344CB8AC3E}">
        <p14:creationId xmlns:p14="http://schemas.microsoft.com/office/powerpoint/2010/main" val="385810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10"/>
          </p:nvPr>
        </p:nvSpPr>
        <p:spPr/>
        <p:txBody>
          <a:bodyPr/>
          <a:lstStyle/>
          <a:p>
            <a:fld id="{DCA7BADF-885E-4692-9041-62A8C01C494F}" type="slidenum">
              <a:rPr lang="zh-HK" altLang="en-US" smtClean="0"/>
              <a:pPr/>
              <a:t>13</a:t>
            </a:fld>
            <a:endParaRPr lang="zh-HK" altLang="en-US"/>
          </a:p>
        </p:txBody>
      </p:sp>
    </p:spTree>
    <p:extLst>
      <p:ext uri="{BB962C8B-B14F-4D97-AF65-F5344CB8AC3E}">
        <p14:creationId xmlns:p14="http://schemas.microsoft.com/office/powerpoint/2010/main" val="3227120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10"/>
          </p:nvPr>
        </p:nvSpPr>
        <p:spPr/>
        <p:txBody>
          <a:bodyPr/>
          <a:lstStyle/>
          <a:p>
            <a:fld id="{DCA7BADF-885E-4692-9041-62A8C01C494F}" type="slidenum">
              <a:rPr lang="zh-HK" altLang="en-US" smtClean="0"/>
              <a:pPr/>
              <a:t>21</a:t>
            </a:fld>
            <a:endParaRPr lang="zh-HK" altLang="en-US"/>
          </a:p>
        </p:txBody>
      </p:sp>
    </p:spTree>
    <p:extLst>
      <p:ext uri="{BB962C8B-B14F-4D97-AF65-F5344CB8AC3E}">
        <p14:creationId xmlns:p14="http://schemas.microsoft.com/office/powerpoint/2010/main" val="1438377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5.xml"/><Relationship Id="rId10" Type="http://schemas.openxmlformats.org/officeDocument/2006/relationships/image" Target="../media/image5.png"/><Relationship Id="rId4" Type="http://schemas.openxmlformats.org/officeDocument/2006/relationships/tags" Target="../tags/tag4.xml"/><Relationship Id="rId9"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3.vml"/><Relationship Id="rId5" Type="http://schemas.openxmlformats.org/officeDocument/2006/relationships/image" Target="../media/image2.png"/><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8.xml"/><Relationship Id="rId7" Type="http://schemas.openxmlformats.org/officeDocument/2006/relationships/image" Target="../media/image4.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0.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3.png"/><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6D4770D-3356-4419-8746-16ECD7C02C65}"/>
              </a:ext>
            </a:extLst>
          </p:cNvPr>
          <p:cNvPicPr>
            <a:picLocks noChangeAspect="1" noChangeArrowheads="1"/>
          </p:cNvPicPr>
          <p:nvPr userDrawn="1"/>
        </p:nvPicPr>
        <p:blipFill>
          <a:blip r:embed="rId2" cstate="print"/>
          <a:srcRect/>
          <a:stretch>
            <a:fillRect/>
          </a:stretch>
        </p:blipFill>
        <p:spPr bwMode="invGray">
          <a:xfrm>
            <a:off x="-1588" y="2139950"/>
            <a:ext cx="9907588" cy="2216150"/>
          </a:xfrm>
          <a:prstGeom prst="rect">
            <a:avLst/>
          </a:prstGeom>
          <a:noFill/>
          <a:ln w="9525">
            <a:noFill/>
            <a:miter lim="800000"/>
            <a:headEnd/>
            <a:tailEnd/>
          </a:ln>
        </p:spPr>
      </p:pic>
      <p:sp>
        <p:nvSpPr>
          <p:cNvPr id="6" name="Rectangle 3">
            <a:extLst>
              <a:ext uri="{FF2B5EF4-FFF2-40B4-BE49-F238E27FC236}">
                <a16:creationId xmlns:a16="http://schemas.microsoft.com/office/drawing/2014/main" id="{F66CBD80-70AD-45F8-8753-35643478CC03}"/>
              </a:ext>
            </a:extLst>
          </p:cNvPr>
          <p:cNvSpPr>
            <a:spLocks noGrp="1" noChangeArrowheads="1"/>
          </p:cNvSpPr>
          <p:nvPr>
            <p:ph type="ctrTitle"/>
          </p:nvPr>
        </p:nvSpPr>
        <p:spPr>
          <a:xfrm>
            <a:off x="454025" y="2449513"/>
            <a:ext cx="8226425" cy="1584325"/>
          </a:xfrm>
        </p:spPr>
        <p:txBody>
          <a:bodyPr/>
          <a:lstStyle>
            <a:lvl1pPr>
              <a:defRPr sz="5200" b="0">
                <a:solidFill>
                  <a:srgbClr val="FFFFFF"/>
                </a:solidFill>
                <a:latin typeface="Times New Roman" panose="02020603050405020304" pitchFamily="18" charset="0"/>
              </a:defRPr>
            </a:lvl1pPr>
          </a:lstStyle>
          <a:p>
            <a:r>
              <a:rPr lang="zh-CN" altLang="en-US" dirty="0"/>
              <a:t>单击此处编辑母版标题样式</a:t>
            </a:r>
            <a:endParaRPr lang="en-US" dirty="0"/>
          </a:p>
        </p:txBody>
      </p:sp>
      <p:sp>
        <p:nvSpPr>
          <p:cNvPr id="7" name="Rectangle 4">
            <a:extLst>
              <a:ext uri="{FF2B5EF4-FFF2-40B4-BE49-F238E27FC236}">
                <a16:creationId xmlns:a16="http://schemas.microsoft.com/office/drawing/2014/main" id="{F9A996FE-7D41-47CB-AE5A-05B33F67EBAD}"/>
              </a:ext>
            </a:extLst>
          </p:cNvPr>
          <p:cNvSpPr>
            <a:spLocks noGrp="1" noChangeArrowheads="1"/>
          </p:cNvSpPr>
          <p:nvPr>
            <p:ph type="subTitle" idx="1"/>
          </p:nvPr>
        </p:nvSpPr>
        <p:spPr bwMode="auto">
          <a:xfrm>
            <a:off x="455613" y="3886200"/>
            <a:ext cx="8226425" cy="914400"/>
          </a:xfrm>
        </p:spPr>
        <p:txBody>
          <a:bodyPr/>
          <a:lstStyle>
            <a:lvl1pPr marL="0" indent="0">
              <a:spcBef>
                <a:spcPts val="1200"/>
              </a:spcBef>
              <a:buFont typeface="Symbol" panose="05050102010706020507" pitchFamily="18" charset="2"/>
              <a:buNone/>
              <a:defRPr sz="2000" b="0" i="0">
                <a:solidFill>
                  <a:schemeClr val="bg1"/>
                </a:solidFill>
                <a:latin typeface="+mn-lt"/>
                <a:cs typeface="Times New Roman" panose="02020603050405020304"/>
              </a:defRPr>
            </a:lvl1pPr>
          </a:lstStyle>
          <a:p>
            <a:r>
              <a:rPr lang="zh-CN" altLang="en-US"/>
              <a:t>单击此处编辑母版副标题样式</a:t>
            </a:r>
            <a:endParaRPr lang="en-US" dirty="0"/>
          </a:p>
        </p:txBody>
      </p:sp>
      <p:sp>
        <p:nvSpPr>
          <p:cNvPr id="8" name="Rectangle 6">
            <a:extLst>
              <a:ext uri="{FF2B5EF4-FFF2-40B4-BE49-F238E27FC236}">
                <a16:creationId xmlns:a16="http://schemas.microsoft.com/office/drawing/2014/main" id="{7B11C87C-2095-4D14-8D17-57A7DC36F4C3}"/>
              </a:ext>
            </a:extLst>
          </p:cNvPr>
          <p:cNvSpPr>
            <a:spLocks noGrp="1" noChangeArrowheads="1"/>
          </p:cNvSpPr>
          <p:nvPr>
            <p:ph type="dt" sz="quarter" idx="10"/>
          </p:nvPr>
        </p:nvSpPr>
        <p:spPr bwMode="auto">
          <a:xfrm>
            <a:off x="5354638" y="5194300"/>
            <a:ext cx="3327400" cy="276999"/>
          </a:xfrm>
          <a:prstGeom prst="rect">
            <a:avLst/>
          </a:prstGeom>
          <a:ln>
            <a:miter lim="800000"/>
          </a:ln>
        </p:spPr>
        <p:txBody>
          <a:bodyPr vert="horz" wrap="square" lIns="0" tIns="0" rIns="0" bIns="0" numCol="1" anchor="t" anchorCtr="0" compatLnSpc="1">
            <a:spAutoFit/>
          </a:bodyPr>
          <a:lstStyle>
            <a:lvl1pPr algn="r">
              <a:spcBef>
                <a:spcPct val="30000"/>
              </a:spcBef>
              <a:buClr>
                <a:schemeClr val="accent1"/>
              </a:buClr>
              <a:buFont typeface="Symbol" panose="05050102010706020507" pitchFamily="18" charset="2"/>
              <a:buNone/>
              <a:defRPr smtClean="0">
                <a:solidFill>
                  <a:schemeClr val="bg1"/>
                </a:solidFill>
                <a:latin typeface="Abadi" panose="020B0604020202020204" pitchFamily="34" charset="0"/>
                <a:cs typeface="+mn-cs"/>
              </a:defRPr>
            </a:lvl1pPr>
          </a:lstStyle>
          <a:p>
            <a:pPr>
              <a:defRPr/>
            </a:pPr>
            <a:endParaRPr lang="en-US" dirty="0"/>
          </a:p>
        </p:txBody>
      </p:sp>
      <p:pic>
        <p:nvPicPr>
          <p:cNvPr id="9" name="图片 8" descr="文本&#10;&#10;中度可信度描述已自动生成">
            <a:extLst>
              <a:ext uri="{FF2B5EF4-FFF2-40B4-BE49-F238E27FC236}">
                <a16:creationId xmlns:a16="http://schemas.microsoft.com/office/drawing/2014/main" id="{81358BFC-FA7F-4F62-AA96-01A7834857B2}"/>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extLst>
      <p:ext uri="{BB962C8B-B14F-4D97-AF65-F5344CB8AC3E}">
        <p14:creationId xmlns:p14="http://schemas.microsoft.com/office/powerpoint/2010/main" val="1590216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文本_B1空白">
    <p:spTree>
      <p:nvGrpSpPr>
        <p:cNvPr id="1" name=""/>
        <p:cNvGrpSpPr/>
        <p:nvPr/>
      </p:nvGrpSpPr>
      <p:grpSpPr>
        <a:xfrm>
          <a:off x="0" y="0"/>
          <a:ext cx="0" cy="0"/>
          <a:chOff x="0" y="0"/>
          <a:chExt cx="0" cy="0"/>
        </a:xfrm>
      </p:grpSpPr>
      <p:sp>
        <p:nvSpPr>
          <p:cNvPr id="5" name="頁尾版面配置區 4"/>
          <p:cNvSpPr>
            <a:spLocks noGrp="1"/>
          </p:cNvSpPr>
          <p:nvPr>
            <p:ph type="ftr" sz="quarter" idx="13"/>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6" name="投影片編號版面配置區 5"/>
          <p:cNvSpPr>
            <a:spLocks noGrp="1"/>
          </p:cNvSpPr>
          <p:nvPr>
            <p:ph type="sldNum" sz="quarter" idx="14"/>
          </p:nvPr>
        </p:nvSpPr>
        <p:spPr/>
        <p:txBody>
          <a:bodyPr/>
          <a:lstStyle/>
          <a:p>
            <a:r>
              <a:rPr lang="en-US" altLang="zh-HK" dirty="0"/>
              <a:t>|  </a:t>
            </a:r>
            <a:fld id="{F337167A-B504-4908-A584-1AE9A912D831}" type="slidenum">
              <a:rPr lang="zh-HK" altLang="en-US" smtClean="0"/>
              <a:pPr/>
              <a:t>‹#›</a:t>
            </a:fld>
            <a:endParaRPr lang="zh-HK" altLang="en-US" dirty="0"/>
          </a:p>
        </p:txBody>
      </p:sp>
      <p:sp>
        <p:nvSpPr>
          <p:cNvPr id="4" name="內容版面配置區 3"/>
          <p:cNvSpPr>
            <a:spLocks noGrp="1"/>
          </p:cNvSpPr>
          <p:nvPr>
            <p:ph sz="quarter" idx="15"/>
          </p:nvPr>
        </p:nvSpPr>
        <p:spPr>
          <a:xfrm>
            <a:off x="525600" y="1268413"/>
            <a:ext cx="8852400" cy="288000"/>
          </a:xfrm>
          <a:solidFill>
            <a:schemeClr val="tx2"/>
          </a:solidFill>
          <a:ln>
            <a:noFill/>
          </a:ln>
        </p:spPr>
        <p:txBody>
          <a:bodyPr anchor="ctr"/>
          <a:lstStyle>
            <a:lvl1pPr algn="ctr">
              <a:defRPr b="1">
                <a:ln>
                  <a:noFill/>
                </a:ln>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单击此处编辑母版文本样式</a:t>
            </a:r>
          </a:p>
        </p:txBody>
      </p:sp>
      <p:sp>
        <p:nvSpPr>
          <p:cNvPr id="8" name="文字版面配置區 7"/>
          <p:cNvSpPr>
            <a:spLocks noGrp="1"/>
          </p:cNvSpPr>
          <p:nvPr>
            <p:ph type="body" sz="quarter" idx="16" hasCustomPrompt="1"/>
          </p:nvPr>
        </p:nvSpPr>
        <p:spPr>
          <a:xfrm>
            <a:off x="529200" y="5697538"/>
            <a:ext cx="8852400" cy="288000"/>
          </a:xfrm>
        </p:spPr>
        <p:txBody>
          <a:bodyPr anchor="b"/>
          <a:lstStyle>
            <a:lvl1pPr>
              <a:spcBef>
                <a:spcPts val="0"/>
              </a:spcBef>
              <a:tabLst>
                <a:tab pos="177800" algn="l"/>
              </a:tabLst>
              <a:defRPr sz="800" i="0">
                <a:solidFill>
                  <a:schemeClr val="tx1"/>
                </a:solidFill>
              </a:defRPr>
            </a:lvl1pPr>
          </a:lstStyle>
          <a:p>
            <a:pPr lvl="0"/>
            <a:r>
              <a:rPr lang="zh-CN" altLang="en-US" dirty="0"/>
              <a:t>单击此处编辑母版文本样式</a:t>
            </a:r>
          </a:p>
        </p:txBody>
      </p:sp>
      <p:sp>
        <p:nvSpPr>
          <p:cNvPr id="7" name="标题 6"/>
          <p:cNvSpPr>
            <a:spLocks noGrp="1"/>
          </p:cNvSpPr>
          <p:nvPr>
            <p:ph type="title"/>
          </p:nvPr>
        </p:nvSpPr>
        <p:spPr/>
        <p:txBody>
          <a:bodyPr/>
          <a:lstStyle>
            <a:lvl1pPr>
              <a:defRPr/>
            </a:lvl1pPr>
          </a:lstStyle>
          <a:p>
            <a:r>
              <a:rPr lang="zh-CN" altLang="en-US" dirty="0"/>
              <a:t>单击此处编辑母版标题样式</a:t>
            </a:r>
          </a:p>
        </p:txBody>
      </p:sp>
      <p:pic>
        <p:nvPicPr>
          <p:cNvPr id="9" name="图片 8" descr="文本&#10;&#10;中度可信度描述已自动生成">
            <a:extLst>
              <a:ext uri="{FF2B5EF4-FFF2-40B4-BE49-F238E27FC236}">
                <a16:creationId xmlns:a16="http://schemas.microsoft.com/office/drawing/2014/main" id="{5CB296B0-5D5A-4939-8C69-54A54BF86F75}"/>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extLst>
      <p:ext uri="{BB962C8B-B14F-4D97-AF65-F5344CB8AC3E}">
        <p14:creationId xmlns:p14="http://schemas.microsoft.com/office/powerpoint/2010/main" val="343243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_文本_B1">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799725" y="349649"/>
            <a:ext cx="8582400" cy="919075"/>
          </a:xfrm>
        </p:spPr>
        <p:txBody>
          <a:bodyPr/>
          <a:lstStyle>
            <a:lvl1pPr>
              <a:defRPr/>
            </a:lvl1pPr>
          </a:lstStyle>
          <a:p>
            <a:r>
              <a:rPr lang="zh-CN" altLang="en-US" dirty="0"/>
              <a:t>单击此处编辑母版标题样式</a:t>
            </a:r>
            <a:endParaRPr lang="zh-HK" altLang="en-US" dirty="0"/>
          </a:p>
        </p:txBody>
      </p:sp>
      <p:sp>
        <p:nvSpPr>
          <p:cNvPr id="7" name="內容版面配置區 6"/>
          <p:cNvSpPr>
            <a:spLocks noGrp="1"/>
          </p:cNvSpPr>
          <p:nvPr>
            <p:ph sz="quarter" idx="12" hasCustomPrompt="1"/>
          </p:nvPr>
        </p:nvSpPr>
        <p:spPr>
          <a:xfrm>
            <a:off x="530225" y="1628776"/>
            <a:ext cx="8851900" cy="4068000"/>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頁尾版面配置區 4"/>
          <p:cNvSpPr>
            <a:spLocks noGrp="1"/>
          </p:cNvSpPr>
          <p:nvPr>
            <p:ph type="ftr" sz="quarter" idx="13"/>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6" name="投影片編號版面配置區 5"/>
          <p:cNvSpPr>
            <a:spLocks noGrp="1"/>
          </p:cNvSpPr>
          <p:nvPr>
            <p:ph type="sldNum" sz="quarter" idx="14"/>
          </p:nvPr>
        </p:nvSpPr>
        <p:spPr/>
        <p:txBody>
          <a:bodyPr/>
          <a:lstStyle/>
          <a:p>
            <a:r>
              <a:rPr lang="en-US" altLang="zh-HK" dirty="0"/>
              <a:t>|  </a:t>
            </a:r>
            <a:fld id="{F337167A-B504-4908-A584-1AE9A912D831}" type="slidenum">
              <a:rPr lang="zh-HK" altLang="en-US" smtClean="0"/>
              <a:pPr/>
              <a:t>‹#›</a:t>
            </a:fld>
            <a:endParaRPr lang="zh-HK" altLang="en-US" dirty="0"/>
          </a:p>
        </p:txBody>
      </p:sp>
      <p:sp>
        <p:nvSpPr>
          <p:cNvPr id="4" name="內容版面配置區 3"/>
          <p:cNvSpPr>
            <a:spLocks noGrp="1"/>
          </p:cNvSpPr>
          <p:nvPr>
            <p:ph sz="quarter" idx="15"/>
          </p:nvPr>
        </p:nvSpPr>
        <p:spPr>
          <a:xfrm>
            <a:off x="525600" y="1268413"/>
            <a:ext cx="8852400" cy="288000"/>
          </a:xfrm>
          <a:solidFill>
            <a:schemeClr val="tx2"/>
          </a:solidFill>
          <a:ln>
            <a:noFill/>
          </a:ln>
        </p:spPr>
        <p:txBody>
          <a:bodyPr anchor="ctr"/>
          <a:lstStyle>
            <a:lvl1pPr algn="ctr">
              <a:defRPr b="1">
                <a:ln>
                  <a:noFill/>
                </a:ln>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单击此处编辑母版文本样式</a:t>
            </a:r>
          </a:p>
        </p:txBody>
      </p:sp>
      <p:sp>
        <p:nvSpPr>
          <p:cNvPr id="8" name="橢圓 7"/>
          <p:cNvSpPr/>
          <p:nvPr userDrawn="1"/>
        </p:nvSpPr>
        <p:spPr>
          <a:xfrm>
            <a:off x="505269" y="425936"/>
            <a:ext cx="252000" cy="252000"/>
          </a:xfrm>
          <a:prstGeom prst="ellipse">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文字版面配置區 8"/>
          <p:cNvSpPr>
            <a:spLocks noGrp="1"/>
          </p:cNvSpPr>
          <p:nvPr>
            <p:ph type="body" sz="quarter" idx="16" hasCustomPrompt="1"/>
          </p:nvPr>
        </p:nvSpPr>
        <p:spPr>
          <a:xfrm>
            <a:off x="452425" y="368663"/>
            <a:ext cx="360000" cy="360000"/>
          </a:xfrm>
        </p:spPr>
        <p:txBody>
          <a:bodyPr anchor="ctr"/>
          <a:lstStyle>
            <a:lvl1pPr algn="ctr">
              <a:defRPr>
                <a:solidFill>
                  <a:schemeClr val="bg1"/>
                </a:solidFill>
              </a:defRPr>
            </a:lvl1pPr>
          </a:lstStyle>
          <a:p>
            <a:pPr lvl="0"/>
            <a:r>
              <a:rPr lang="en-US" altLang="zh-TW" dirty="0"/>
              <a:t>#</a:t>
            </a:r>
            <a:endParaRPr lang="zh-HK" altLang="en-US" dirty="0"/>
          </a:p>
        </p:txBody>
      </p:sp>
      <p:sp>
        <p:nvSpPr>
          <p:cNvPr id="11" name="文字版面配置區 10"/>
          <p:cNvSpPr>
            <a:spLocks noGrp="1"/>
          </p:cNvSpPr>
          <p:nvPr>
            <p:ph type="body" sz="quarter" idx="17" hasCustomPrompt="1"/>
          </p:nvPr>
        </p:nvSpPr>
        <p:spPr>
          <a:xfrm>
            <a:off x="529200" y="5697538"/>
            <a:ext cx="8852400" cy="288000"/>
          </a:xfrm>
        </p:spPr>
        <p:txBody>
          <a:bodyPr anchor="b"/>
          <a:lstStyle>
            <a:lvl1pPr>
              <a:spcBef>
                <a:spcPts val="0"/>
              </a:spcBef>
              <a:tabLst>
                <a:tab pos="177800" algn="l"/>
              </a:tabLst>
              <a:defRPr sz="800" i="0">
                <a:solidFill>
                  <a:schemeClr val="tx1"/>
                </a:solidFill>
              </a:defRPr>
            </a:lvl1pPr>
          </a:lstStyle>
          <a:p>
            <a:pPr lvl="0"/>
            <a:r>
              <a:rPr lang="zh-CN" altLang="en-US" dirty="0"/>
              <a:t>单击此处编辑母版文本样式</a:t>
            </a:r>
          </a:p>
        </p:txBody>
      </p:sp>
      <p:pic>
        <p:nvPicPr>
          <p:cNvPr id="10" name="图片 9" descr="文本&#10;&#10;中度可信度描述已自动生成">
            <a:extLst>
              <a:ext uri="{FF2B5EF4-FFF2-40B4-BE49-F238E27FC236}">
                <a16:creationId xmlns:a16="http://schemas.microsoft.com/office/drawing/2014/main" id="{D4422E79-D0DC-4047-A219-4345E4EE6B42}"/>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extLst>
      <p:ext uri="{BB962C8B-B14F-4D97-AF65-F5344CB8AC3E}">
        <p14:creationId xmlns:p14="http://schemas.microsoft.com/office/powerpoint/2010/main" val="1256334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文本_B2">
    <p:spTree>
      <p:nvGrpSpPr>
        <p:cNvPr id="1" name=""/>
        <p:cNvGrpSpPr/>
        <p:nvPr/>
      </p:nvGrpSpPr>
      <p:grpSpPr>
        <a:xfrm>
          <a:off x="0" y="0"/>
          <a:ext cx="0" cy="0"/>
          <a:chOff x="0" y="0"/>
          <a:chExt cx="0" cy="0"/>
        </a:xfrm>
      </p:grpSpPr>
      <p:sp>
        <p:nvSpPr>
          <p:cNvPr id="7" name="內容版面配置區 6"/>
          <p:cNvSpPr>
            <a:spLocks noGrp="1"/>
          </p:cNvSpPr>
          <p:nvPr>
            <p:ph sz="quarter" idx="12" hasCustomPrompt="1"/>
          </p:nvPr>
        </p:nvSpPr>
        <p:spPr>
          <a:xfrm>
            <a:off x="525600" y="1628776"/>
            <a:ext cx="4320000" cy="4068762"/>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頁尾版面配置區 4"/>
          <p:cNvSpPr>
            <a:spLocks noGrp="1"/>
          </p:cNvSpPr>
          <p:nvPr>
            <p:ph type="ftr" sz="quarter" idx="13"/>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6" name="投影片編號版面配置區 5"/>
          <p:cNvSpPr>
            <a:spLocks noGrp="1"/>
          </p:cNvSpPr>
          <p:nvPr>
            <p:ph type="sldNum" sz="quarter" idx="14"/>
          </p:nvPr>
        </p:nvSpPr>
        <p:spPr/>
        <p:txBody>
          <a:bodyPr/>
          <a:lstStyle/>
          <a:p>
            <a:r>
              <a:rPr lang="en-US" altLang="zh-HK" dirty="0"/>
              <a:t>|  </a:t>
            </a:r>
            <a:fld id="{F337167A-B504-4908-A584-1AE9A912D831}" type="slidenum">
              <a:rPr lang="zh-HK" altLang="en-US" smtClean="0"/>
              <a:pPr/>
              <a:t>‹#›</a:t>
            </a:fld>
            <a:endParaRPr lang="zh-HK" altLang="en-US" dirty="0"/>
          </a:p>
        </p:txBody>
      </p:sp>
      <p:sp>
        <p:nvSpPr>
          <p:cNvPr id="4" name="內容版面配置區 3"/>
          <p:cNvSpPr>
            <a:spLocks noGrp="1"/>
          </p:cNvSpPr>
          <p:nvPr>
            <p:ph sz="quarter" idx="15" hasCustomPrompt="1"/>
          </p:nvPr>
        </p:nvSpPr>
        <p:spPr>
          <a:xfrm>
            <a:off x="525600" y="1268413"/>
            <a:ext cx="4320000" cy="288000"/>
          </a:xfrm>
          <a:solidFill>
            <a:schemeClr val="tx2"/>
          </a:solidFill>
          <a:ln>
            <a:noFill/>
          </a:ln>
        </p:spPr>
        <p:txBody>
          <a:bodyPr anchor="ctr"/>
          <a:lstStyle>
            <a:lvl1pPr algn="ctr">
              <a:defRPr b="1">
                <a:ln>
                  <a:noFill/>
                </a:ln>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单击此处编辑母版文本样式</a:t>
            </a:r>
          </a:p>
        </p:txBody>
      </p:sp>
      <p:sp>
        <p:nvSpPr>
          <p:cNvPr id="8" name="內容版面配置區 7"/>
          <p:cNvSpPr>
            <a:spLocks noGrp="1"/>
          </p:cNvSpPr>
          <p:nvPr>
            <p:ph sz="quarter" idx="16" hasCustomPrompt="1"/>
          </p:nvPr>
        </p:nvSpPr>
        <p:spPr>
          <a:xfrm>
            <a:off x="5062625" y="1268413"/>
            <a:ext cx="4320000" cy="288000"/>
          </a:xfrm>
          <a:solidFill>
            <a:schemeClr val="tx2"/>
          </a:solidFill>
          <a:ln>
            <a:noFill/>
          </a:ln>
        </p:spPr>
        <p:txBody>
          <a:bodyPr anchor="ctr"/>
          <a:lstStyle>
            <a:lvl1pPr algn="ctr">
              <a:defRPr b="1">
                <a:ln>
                  <a:noFill/>
                </a:ln>
                <a:solidFill>
                  <a:schemeClr val="bg1"/>
                </a:solidFill>
              </a:defRPr>
            </a:lvl1pPr>
            <a:lvl2pPr marL="0" indent="0" algn="ctr">
              <a:buNone/>
              <a:defRPr b="1">
                <a:ln>
                  <a:noFill/>
                </a:ln>
                <a:solidFill>
                  <a:schemeClr val="bg1"/>
                </a:solidFill>
              </a:defRPr>
            </a:lvl2pPr>
            <a:lvl3pPr marL="131762" indent="0" algn="ctr">
              <a:buNone/>
              <a:defRPr b="1">
                <a:ln>
                  <a:noFill/>
                </a:ln>
                <a:solidFill>
                  <a:schemeClr val="bg1"/>
                </a:solidFill>
              </a:defRPr>
            </a:lvl3pPr>
            <a:lvl4pPr marL="269875" indent="0" algn="ctr">
              <a:buNone/>
              <a:defRPr b="1">
                <a:ln>
                  <a:noFill/>
                </a:ln>
                <a:solidFill>
                  <a:schemeClr val="bg1"/>
                </a:solidFill>
              </a:defRPr>
            </a:lvl4pPr>
            <a:lvl5pPr marL="401637" indent="0" algn="ctr">
              <a:buNone/>
              <a:defRPr b="1">
                <a:ln>
                  <a:noFill/>
                </a:ln>
                <a:solidFill>
                  <a:schemeClr val="bg1"/>
                </a:solidFill>
              </a:defRPr>
            </a:lvl5pPr>
          </a:lstStyle>
          <a:p>
            <a:pPr lvl="0"/>
            <a:r>
              <a:rPr lang="zh-CN" altLang="en-US" dirty="0"/>
              <a:t>单击此处编辑母版文本样式</a:t>
            </a:r>
          </a:p>
        </p:txBody>
      </p:sp>
      <p:sp>
        <p:nvSpPr>
          <p:cNvPr id="11" name="內容版面配置區 10"/>
          <p:cNvSpPr>
            <a:spLocks noGrp="1"/>
          </p:cNvSpPr>
          <p:nvPr>
            <p:ph sz="quarter" idx="17"/>
          </p:nvPr>
        </p:nvSpPr>
        <p:spPr>
          <a:xfrm>
            <a:off x="5062625" y="1628775"/>
            <a:ext cx="4320000" cy="4068000"/>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zh-HK" altLang="en-US" dirty="0"/>
          </a:p>
        </p:txBody>
      </p:sp>
      <p:sp>
        <p:nvSpPr>
          <p:cNvPr id="13" name="文字版面配置區 12"/>
          <p:cNvSpPr>
            <a:spLocks noGrp="1"/>
          </p:cNvSpPr>
          <p:nvPr>
            <p:ph type="body" sz="quarter" idx="18" hasCustomPrompt="1"/>
          </p:nvPr>
        </p:nvSpPr>
        <p:spPr>
          <a:xfrm>
            <a:off x="530226" y="5698800"/>
            <a:ext cx="4320000" cy="288000"/>
          </a:xfrm>
        </p:spPr>
        <p:txBody>
          <a:bodyPr anchor="b"/>
          <a:lstStyle>
            <a:lvl1pPr>
              <a:spcBef>
                <a:spcPts val="0"/>
              </a:spcBef>
              <a:tabLst>
                <a:tab pos="177800" algn="l"/>
              </a:tabLst>
              <a:defRPr sz="800" i="0">
                <a:solidFill>
                  <a:schemeClr val="tx1"/>
                </a:solidFill>
              </a:defRPr>
            </a:lvl1pPr>
          </a:lstStyle>
          <a:p>
            <a:pPr lvl="0"/>
            <a:r>
              <a:rPr lang="zh-CN" altLang="en-US" dirty="0"/>
              <a:t>单击此处编辑母版文本样式</a:t>
            </a:r>
          </a:p>
        </p:txBody>
      </p:sp>
      <p:sp>
        <p:nvSpPr>
          <p:cNvPr id="15" name="文字版面配置區 14"/>
          <p:cNvSpPr>
            <a:spLocks noGrp="1"/>
          </p:cNvSpPr>
          <p:nvPr>
            <p:ph type="body" sz="quarter" idx="19" hasCustomPrompt="1"/>
          </p:nvPr>
        </p:nvSpPr>
        <p:spPr>
          <a:xfrm>
            <a:off x="5062625" y="5697538"/>
            <a:ext cx="4320000" cy="288000"/>
          </a:xfrm>
        </p:spPr>
        <p:txBody>
          <a:bodyPr anchor="b"/>
          <a:lstStyle>
            <a:lvl1pPr>
              <a:spcBef>
                <a:spcPts val="0"/>
              </a:spcBef>
              <a:tabLst>
                <a:tab pos="177800" algn="l"/>
              </a:tabLst>
              <a:defRPr sz="800" i="0">
                <a:solidFill>
                  <a:schemeClr val="tx1"/>
                </a:solidFill>
              </a:defRPr>
            </a:lvl1pPr>
          </a:lstStyle>
          <a:p>
            <a:pPr lvl="0"/>
            <a:r>
              <a:rPr lang="zh-CN" altLang="en-US" dirty="0"/>
              <a:t>单击此处编辑母版文本样式</a:t>
            </a:r>
          </a:p>
        </p:txBody>
      </p:sp>
      <p:sp>
        <p:nvSpPr>
          <p:cNvPr id="9" name="标题 8"/>
          <p:cNvSpPr>
            <a:spLocks noGrp="1"/>
          </p:cNvSpPr>
          <p:nvPr>
            <p:ph type="title"/>
          </p:nvPr>
        </p:nvSpPr>
        <p:spPr/>
        <p:txBody>
          <a:bodyPr/>
          <a:lstStyle>
            <a:lvl1pPr>
              <a:defRPr/>
            </a:lvl1pPr>
          </a:lstStyle>
          <a:p>
            <a:r>
              <a:rPr lang="zh-CN" altLang="en-US" dirty="0"/>
              <a:t>单击此处编辑母版标题样式</a:t>
            </a:r>
          </a:p>
        </p:txBody>
      </p:sp>
      <p:pic>
        <p:nvPicPr>
          <p:cNvPr id="12" name="图片 11" descr="文本&#10;&#10;中度可信度描述已自动生成">
            <a:extLst>
              <a:ext uri="{FF2B5EF4-FFF2-40B4-BE49-F238E27FC236}">
                <a16:creationId xmlns:a16="http://schemas.microsoft.com/office/drawing/2014/main" id="{A1F9BC4B-6EC3-4A03-845C-20F9D2144569}"/>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extLst>
      <p:ext uri="{BB962C8B-B14F-4D97-AF65-F5344CB8AC3E}">
        <p14:creationId xmlns:p14="http://schemas.microsoft.com/office/powerpoint/2010/main" val="4234999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文本_B2空白">
    <p:spTree>
      <p:nvGrpSpPr>
        <p:cNvPr id="1" name=""/>
        <p:cNvGrpSpPr/>
        <p:nvPr/>
      </p:nvGrpSpPr>
      <p:grpSpPr>
        <a:xfrm>
          <a:off x="0" y="0"/>
          <a:ext cx="0" cy="0"/>
          <a:chOff x="0" y="0"/>
          <a:chExt cx="0" cy="0"/>
        </a:xfrm>
      </p:grpSpPr>
      <p:sp>
        <p:nvSpPr>
          <p:cNvPr id="5" name="頁尾版面配置區 4"/>
          <p:cNvSpPr>
            <a:spLocks noGrp="1"/>
          </p:cNvSpPr>
          <p:nvPr>
            <p:ph type="ftr" sz="quarter" idx="13"/>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6" name="投影片編號版面配置區 5"/>
          <p:cNvSpPr>
            <a:spLocks noGrp="1"/>
          </p:cNvSpPr>
          <p:nvPr>
            <p:ph type="sldNum" sz="quarter" idx="14"/>
          </p:nvPr>
        </p:nvSpPr>
        <p:spPr/>
        <p:txBody>
          <a:bodyPr/>
          <a:lstStyle/>
          <a:p>
            <a:r>
              <a:rPr lang="en-US" altLang="zh-HK" dirty="0"/>
              <a:t>|  </a:t>
            </a:r>
            <a:fld id="{F337167A-B504-4908-A584-1AE9A912D831}" type="slidenum">
              <a:rPr lang="zh-HK" altLang="en-US" smtClean="0"/>
              <a:pPr/>
              <a:t>‹#›</a:t>
            </a:fld>
            <a:endParaRPr lang="zh-HK" altLang="en-US" dirty="0"/>
          </a:p>
        </p:txBody>
      </p:sp>
      <p:sp>
        <p:nvSpPr>
          <p:cNvPr id="4" name="內容版面配置區 3"/>
          <p:cNvSpPr>
            <a:spLocks noGrp="1"/>
          </p:cNvSpPr>
          <p:nvPr>
            <p:ph sz="quarter" idx="15" hasCustomPrompt="1"/>
          </p:nvPr>
        </p:nvSpPr>
        <p:spPr>
          <a:xfrm>
            <a:off x="525600" y="1268413"/>
            <a:ext cx="4320000" cy="288000"/>
          </a:xfrm>
          <a:solidFill>
            <a:schemeClr val="tx2"/>
          </a:solidFill>
          <a:ln>
            <a:noFill/>
          </a:ln>
        </p:spPr>
        <p:txBody>
          <a:bodyPr anchor="ctr"/>
          <a:lstStyle>
            <a:lvl1pPr algn="ctr">
              <a:defRPr b="1">
                <a:ln>
                  <a:noFill/>
                </a:ln>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单击此处编辑母版文本样式</a:t>
            </a:r>
          </a:p>
        </p:txBody>
      </p:sp>
      <p:sp>
        <p:nvSpPr>
          <p:cNvPr id="8" name="內容版面配置區 7"/>
          <p:cNvSpPr>
            <a:spLocks noGrp="1"/>
          </p:cNvSpPr>
          <p:nvPr>
            <p:ph sz="quarter" idx="16" hasCustomPrompt="1"/>
          </p:nvPr>
        </p:nvSpPr>
        <p:spPr>
          <a:xfrm>
            <a:off x="5060538" y="1268413"/>
            <a:ext cx="4320000" cy="288000"/>
          </a:xfrm>
          <a:solidFill>
            <a:schemeClr val="tx2"/>
          </a:solidFill>
          <a:ln>
            <a:noFill/>
          </a:ln>
        </p:spPr>
        <p:txBody>
          <a:bodyPr anchor="ctr"/>
          <a:lstStyle>
            <a:lvl1pPr algn="ctr">
              <a:defRPr b="1">
                <a:ln>
                  <a:noFill/>
                </a:ln>
                <a:solidFill>
                  <a:schemeClr val="bg1"/>
                </a:solidFill>
              </a:defRPr>
            </a:lvl1pPr>
            <a:lvl2pPr marL="0" indent="0" algn="ctr">
              <a:buNone/>
              <a:defRPr b="1">
                <a:ln>
                  <a:noFill/>
                </a:ln>
                <a:solidFill>
                  <a:schemeClr val="bg1"/>
                </a:solidFill>
              </a:defRPr>
            </a:lvl2pPr>
            <a:lvl3pPr marL="131762" indent="0" algn="ctr">
              <a:buNone/>
              <a:defRPr b="1">
                <a:ln>
                  <a:noFill/>
                </a:ln>
                <a:solidFill>
                  <a:schemeClr val="bg1"/>
                </a:solidFill>
              </a:defRPr>
            </a:lvl3pPr>
            <a:lvl4pPr marL="269875" indent="0" algn="ctr">
              <a:buNone/>
              <a:defRPr b="1">
                <a:ln>
                  <a:noFill/>
                </a:ln>
                <a:solidFill>
                  <a:schemeClr val="bg1"/>
                </a:solidFill>
              </a:defRPr>
            </a:lvl4pPr>
            <a:lvl5pPr marL="401637" indent="0" algn="ctr">
              <a:buNone/>
              <a:defRPr b="1">
                <a:ln>
                  <a:noFill/>
                </a:ln>
                <a:solidFill>
                  <a:schemeClr val="bg1"/>
                </a:solidFill>
              </a:defRPr>
            </a:lvl5pPr>
          </a:lstStyle>
          <a:p>
            <a:pPr lvl="0"/>
            <a:r>
              <a:rPr lang="zh-CN" altLang="en-US" dirty="0"/>
              <a:t>单击此处编辑母版文本样式</a:t>
            </a:r>
          </a:p>
        </p:txBody>
      </p:sp>
      <p:sp>
        <p:nvSpPr>
          <p:cNvPr id="9" name="文字版面配置區 8"/>
          <p:cNvSpPr>
            <a:spLocks noGrp="1"/>
          </p:cNvSpPr>
          <p:nvPr>
            <p:ph type="body" sz="quarter" idx="17" hasCustomPrompt="1"/>
          </p:nvPr>
        </p:nvSpPr>
        <p:spPr>
          <a:xfrm>
            <a:off x="529200" y="5697538"/>
            <a:ext cx="4320000" cy="288000"/>
          </a:xfrm>
        </p:spPr>
        <p:txBody>
          <a:bodyPr anchor="b"/>
          <a:lstStyle>
            <a:lvl1pPr>
              <a:spcBef>
                <a:spcPts val="0"/>
              </a:spcBef>
              <a:tabLst>
                <a:tab pos="177800" algn="l"/>
              </a:tabLst>
              <a:defRPr sz="800" i="0">
                <a:solidFill>
                  <a:schemeClr val="tx1"/>
                </a:solidFill>
              </a:defRPr>
            </a:lvl1pPr>
          </a:lstStyle>
          <a:p>
            <a:pPr lvl="0"/>
            <a:r>
              <a:rPr lang="zh-CN" altLang="en-US" dirty="0"/>
              <a:t>单击此处编辑母版文本样式</a:t>
            </a:r>
          </a:p>
        </p:txBody>
      </p:sp>
      <p:sp>
        <p:nvSpPr>
          <p:cNvPr id="14" name="文字版面配置區 13"/>
          <p:cNvSpPr>
            <a:spLocks noGrp="1"/>
          </p:cNvSpPr>
          <p:nvPr>
            <p:ph type="body" sz="quarter" idx="18" hasCustomPrompt="1"/>
          </p:nvPr>
        </p:nvSpPr>
        <p:spPr>
          <a:xfrm>
            <a:off x="5061600" y="5697538"/>
            <a:ext cx="4320000" cy="288000"/>
          </a:xfrm>
        </p:spPr>
        <p:txBody>
          <a:bodyPr anchor="b"/>
          <a:lstStyle>
            <a:lvl1pPr>
              <a:spcBef>
                <a:spcPts val="0"/>
              </a:spcBef>
              <a:tabLst>
                <a:tab pos="177800" algn="l"/>
              </a:tabLst>
              <a:defRPr sz="800" i="0">
                <a:solidFill>
                  <a:schemeClr val="tx1"/>
                </a:solidFill>
              </a:defRPr>
            </a:lvl1pPr>
          </a:lstStyle>
          <a:p>
            <a:pPr lvl="0"/>
            <a:r>
              <a:rPr lang="zh-CN" altLang="en-US" dirty="0"/>
              <a:t>单击此处编辑母版文本样式</a:t>
            </a:r>
          </a:p>
        </p:txBody>
      </p:sp>
      <p:sp>
        <p:nvSpPr>
          <p:cNvPr id="3" name="标题 2"/>
          <p:cNvSpPr>
            <a:spLocks noGrp="1"/>
          </p:cNvSpPr>
          <p:nvPr>
            <p:ph type="title"/>
          </p:nvPr>
        </p:nvSpPr>
        <p:spPr/>
        <p:txBody>
          <a:bodyPr/>
          <a:lstStyle>
            <a:lvl1pPr>
              <a:defRPr/>
            </a:lvl1pPr>
          </a:lstStyle>
          <a:p>
            <a:r>
              <a:rPr lang="zh-CN" altLang="en-US" dirty="0"/>
              <a:t>单击此处编辑母版标题样式</a:t>
            </a:r>
          </a:p>
        </p:txBody>
      </p:sp>
      <p:pic>
        <p:nvPicPr>
          <p:cNvPr id="10" name="图片 9" descr="文本&#10;&#10;中度可信度描述已自动生成">
            <a:extLst>
              <a:ext uri="{FF2B5EF4-FFF2-40B4-BE49-F238E27FC236}">
                <a16:creationId xmlns:a16="http://schemas.microsoft.com/office/drawing/2014/main" id="{0F35B98B-C717-4DB7-AAF3-7F8508CB653E}"/>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extLst>
      <p:ext uri="{BB962C8B-B14F-4D97-AF65-F5344CB8AC3E}">
        <p14:creationId xmlns:p14="http://schemas.microsoft.com/office/powerpoint/2010/main" val="58032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_文本_B2">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799200" y="349649"/>
            <a:ext cx="8582400" cy="919075"/>
          </a:xfrm>
        </p:spPr>
        <p:txBody>
          <a:bodyPr/>
          <a:lstStyle>
            <a:lvl1pPr>
              <a:defRPr/>
            </a:lvl1pPr>
          </a:lstStyle>
          <a:p>
            <a:r>
              <a:rPr lang="zh-CN" altLang="en-US" dirty="0"/>
              <a:t>单击此处编辑母版标题样式</a:t>
            </a:r>
            <a:endParaRPr lang="zh-HK" altLang="en-US" dirty="0"/>
          </a:p>
        </p:txBody>
      </p:sp>
      <p:sp>
        <p:nvSpPr>
          <p:cNvPr id="7" name="內容版面配置區 6"/>
          <p:cNvSpPr>
            <a:spLocks noGrp="1"/>
          </p:cNvSpPr>
          <p:nvPr>
            <p:ph sz="quarter" idx="12" hasCustomPrompt="1"/>
          </p:nvPr>
        </p:nvSpPr>
        <p:spPr>
          <a:xfrm>
            <a:off x="529200" y="1628775"/>
            <a:ext cx="4320000" cy="4068000"/>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頁尾版面配置區 4"/>
          <p:cNvSpPr>
            <a:spLocks noGrp="1"/>
          </p:cNvSpPr>
          <p:nvPr>
            <p:ph type="ftr" sz="quarter" idx="13"/>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6" name="投影片編號版面配置區 5"/>
          <p:cNvSpPr>
            <a:spLocks noGrp="1"/>
          </p:cNvSpPr>
          <p:nvPr>
            <p:ph type="sldNum" sz="quarter" idx="14"/>
          </p:nvPr>
        </p:nvSpPr>
        <p:spPr/>
        <p:txBody>
          <a:bodyPr/>
          <a:lstStyle/>
          <a:p>
            <a:r>
              <a:rPr lang="en-US" altLang="zh-HK" dirty="0"/>
              <a:t>|  </a:t>
            </a:r>
            <a:fld id="{F337167A-B504-4908-A584-1AE9A912D831}" type="slidenum">
              <a:rPr lang="zh-HK" altLang="en-US" smtClean="0"/>
              <a:pPr/>
              <a:t>‹#›</a:t>
            </a:fld>
            <a:endParaRPr lang="zh-HK" altLang="en-US" dirty="0"/>
          </a:p>
        </p:txBody>
      </p:sp>
      <p:sp>
        <p:nvSpPr>
          <p:cNvPr id="4" name="內容版面配置區 3"/>
          <p:cNvSpPr>
            <a:spLocks noGrp="1"/>
          </p:cNvSpPr>
          <p:nvPr>
            <p:ph sz="quarter" idx="15" hasCustomPrompt="1"/>
          </p:nvPr>
        </p:nvSpPr>
        <p:spPr>
          <a:xfrm>
            <a:off x="525600" y="1268413"/>
            <a:ext cx="4320000" cy="288000"/>
          </a:xfrm>
          <a:solidFill>
            <a:schemeClr val="tx2"/>
          </a:solidFill>
          <a:ln>
            <a:noFill/>
          </a:ln>
        </p:spPr>
        <p:txBody>
          <a:bodyPr anchor="ctr"/>
          <a:lstStyle>
            <a:lvl1pPr algn="ctr">
              <a:defRPr b="1">
                <a:ln>
                  <a:noFill/>
                </a:ln>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单击此处编辑母版文本样式</a:t>
            </a:r>
          </a:p>
        </p:txBody>
      </p:sp>
      <p:sp>
        <p:nvSpPr>
          <p:cNvPr id="8" name="內容版面配置區 7"/>
          <p:cNvSpPr>
            <a:spLocks noGrp="1"/>
          </p:cNvSpPr>
          <p:nvPr>
            <p:ph sz="quarter" idx="16" hasCustomPrompt="1"/>
          </p:nvPr>
        </p:nvSpPr>
        <p:spPr>
          <a:xfrm>
            <a:off x="5060538" y="1268413"/>
            <a:ext cx="4320000" cy="288000"/>
          </a:xfrm>
          <a:solidFill>
            <a:schemeClr val="tx2"/>
          </a:solidFill>
          <a:ln>
            <a:noFill/>
          </a:ln>
        </p:spPr>
        <p:txBody>
          <a:bodyPr anchor="ctr"/>
          <a:lstStyle>
            <a:lvl1pPr algn="ctr">
              <a:defRPr b="1">
                <a:ln>
                  <a:noFill/>
                </a:ln>
                <a:solidFill>
                  <a:schemeClr val="bg1"/>
                </a:solidFill>
              </a:defRPr>
            </a:lvl1pPr>
            <a:lvl2pPr marL="0" indent="0" algn="ctr">
              <a:buNone/>
              <a:defRPr b="1">
                <a:ln>
                  <a:noFill/>
                </a:ln>
                <a:solidFill>
                  <a:schemeClr val="bg1"/>
                </a:solidFill>
              </a:defRPr>
            </a:lvl2pPr>
            <a:lvl3pPr marL="131762" indent="0" algn="ctr">
              <a:buNone/>
              <a:defRPr b="1">
                <a:ln>
                  <a:noFill/>
                </a:ln>
                <a:solidFill>
                  <a:schemeClr val="bg1"/>
                </a:solidFill>
              </a:defRPr>
            </a:lvl3pPr>
            <a:lvl4pPr marL="269875" indent="0" algn="ctr">
              <a:buNone/>
              <a:defRPr b="1">
                <a:ln>
                  <a:noFill/>
                </a:ln>
                <a:solidFill>
                  <a:schemeClr val="bg1"/>
                </a:solidFill>
              </a:defRPr>
            </a:lvl4pPr>
            <a:lvl5pPr marL="401637" indent="0" algn="ctr">
              <a:buNone/>
              <a:defRPr b="1">
                <a:ln>
                  <a:noFill/>
                </a:ln>
                <a:solidFill>
                  <a:schemeClr val="bg1"/>
                </a:solidFill>
              </a:defRPr>
            </a:lvl5pPr>
          </a:lstStyle>
          <a:p>
            <a:pPr lvl="0"/>
            <a:r>
              <a:rPr lang="zh-CN" altLang="en-US" dirty="0"/>
              <a:t>单击此处编辑母版文本样式</a:t>
            </a:r>
          </a:p>
        </p:txBody>
      </p:sp>
      <p:sp>
        <p:nvSpPr>
          <p:cNvPr id="11" name="內容版面配置區 10"/>
          <p:cNvSpPr>
            <a:spLocks noGrp="1"/>
          </p:cNvSpPr>
          <p:nvPr>
            <p:ph sz="quarter" idx="17"/>
          </p:nvPr>
        </p:nvSpPr>
        <p:spPr>
          <a:xfrm>
            <a:off x="5061600" y="1628775"/>
            <a:ext cx="4320000" cy="4068000"/>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zh-HK" altLang="en-US" dirty="0"/>
          </a:p>
        </p:txBody>
      </p:sp>
      <p:sp>
        <p:nvSpPr>
          <p:cNvPr id="9" name="橢圓 8"/>
          <p:cNvSpPr/>
          <p:nvPr userDrawn="1"/>
        </p:nvSpPr>
        <p:spPr>
          <a:xfrm>
            <a:off x="505269" y="425936"/>
            <a:ext cx="252000" cy="25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文字版面配置區 9"/>
          <p:cNvSpPr>
            <a:spLocks noGrp="1"/>
          </p:cNvSpPr>
          <p:nvPr>
            <p:ph type="body" sz="quarter" idx="18" hasCustomPrompt="1"/>
          </p:nvPr>
        </p:nvSpPr>
        <p:spPr>
          <a:xfrm>
            <a:off x="451269" y="368663"/>
            <a:ext cx="360000" cy="360000"/>
          </a:xfrm>
        </p:spPr>
        <p:txBody>
          <a:bodyPr anchor="ctr"/>
          <a:lstStyle>
            <a:lvl1pPr algn="ctr">
              <a:defRPr>
                <a:solidFill>
                  <a:schemeClr val="bg1"/>
                </a:solidFill>
              </a:defRPr>
            </a:lvl1pPr>
          </a:lstStyle>
          <a:p>
            <a:pPr lvl="0"/>
            <a:r>
              <a:rPr lang="en-US" altLang="zh-TW" dirty="0"/>
              <a:t>#</a:t>
            </a:r>
            <a:endParaRPr lang="zh-HK" altLang="en-US" dirty="0"/>
          </a:p>
        </p:txBody>
      </p:sp>
      <p:sp>
        <p:nvSpPr>
          <p:cNvPr id="13" name="文字版面配置區 12"/>
          <p:cNvSpPr>
            <a:spLocks noGrp="1"/>
          </p:cNvSpPr>
          <p:nvPr>
            <p:ph type="body" sz="quarter" idx="19" hasCustomPrompt="1"/>
          </p:nvPr>
        </p:nvSpPr>
        <p:spPr>
          <a:xfrm>
            <a:off x="529200" y="5697538"/>
            <a:ext cx="4320000" cy="288000"/>
          </a:xfrm>
        </p:spPr>
        <p:txBody>
          <a:bodyPr anchor="b"/>
          <a:lstStyle>
            <a:lvl1pPr>
              <a:spcBef>
                <a:spcPts val="0"/>
              </a:spcBef>
              <a:tabLst>
                <a:tab pos="177800" algn="l"/>
              </a:tabLst>
              <a:defRPr sz="800" i="0">
                <a:solidFill>
                  <a:schemeClr val="tx1"/>
                </a:solidFill>
              </a:defRPr>
            </a:lvl1pPr>
          </a:lstStyle>
          <a:p>
            <a:pPr lvl="0"/>
            <a:r>
              <a:rPr lang="zh-CN" altLang="en-US" dirty="0"/>
              <a:t>单击此处编辑母版文本样式</a:t>
            </a:r>
          </a:p>
        </p:txBody>
      </p:sp>
      <p:sp>
        <p:nvSpPr>
          <p:cNvPr id="15" name="文字版面配置區 14"/>
          <p:cNvSpPr>
            <a:spLocks noGrp="1"/>
          </p:cNvSpPr>
          <p:nvPr>
            <p:ph type="body" sz="quarter" idx="20" hasCustomPrompt="1"/>
          </p:nvPr>
        </p:nvSpPr>
        <p:spPr>
          <a:xfrm>
            <a:off x="5061600" y="5697538"/>
            <a:ext cx="4320000" cy="288000"/>
          </a:xfrm>
        </p:spPr>
        <p:txBody>
          <a:bodyPr anchor="b"/>
          <a:lstStyle>
            <a:lvl1pPr>
              <a:spcBef>
                <a:spcPts val="0"/>
              </a:spcBef>
              <a:tabLst>
                <a:tab pos="177800" algn="l"/>
              </a:tabLst>
              <a:defRPr sz="800" i="0">
                <a:solidFill>
                  <a:schemeClr val="tx1"/>
                </a:solidFill>
              </a:defRPr>
            </a:lvl1pPr>
          </a:lstStyle>
          <a:p>
            <a:pPr lvl="0"/>
            <a:r>
              <a:rPr lang="zh-CN" altLang="en-US" dirty="0"/>
              <a:t>单击此处编辑母版文本样式</a:t>
            </a:r>
          </a:p>
        </p:txBody>
      </p:sp>
      <p:pic>
        <p:nvPicPr>
          <p:cNvPr id="14" name="图片 13" descr="文本&#10;&#10;中度可信度描述已自动生成">
            <a:extLst>
              <a:ext uri="{FF2B5EF4-FFF2-40B4-BE49-F238E27FC236}">
                <a16:creationId xmlns:a16="http://schemas.microsoft.com/office/drawing/2014/main" id="{8CAAB97F-5C24-421B-B3D3-A0191725825D}"/>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extLst>
      <p:ext uri="{BB962C8B-B14F-4D97-AF65-F5344CB8AC3E}">
        <p14:creationId xmlns:p14="http://schemas.microsoft.com/office/powerpoint/2010/main" val="1954749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含标题空白页">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3" name="投影片編號版面配置區 2"/>
          <p:cNvSpPr>
            <a:spLocks noGrp="1"/>
          </p:cNvSpPr>
          <p:nvPr>
            <p:ph type="sldNum" sz="quarter" idx="11"/>
          </p:nvPr>
        </p:nvSpPr>
        <p:spPr/>
        <p:txBody>
          <a:bodyPr/>
          <a:lstStyle/>
          <a:p>
            <a:r>
              <a:rPr lang="en-US" altLang="zh-HK" dirty="0"/>
              <a:t>|  </a:t>
            </a:r>
            <a:fld id="{F337167A-B504-4908-A584-1AE9A912D831}" type="slidenum">
              <a:rPr lang="zh-HK" altLang="en-US" smtClean="0"/>
              <a:pPr/>
              <a:t>‹#›</a:t>
            </a:fld>
            <a:endParaRPr lang="zh-HK" altLang="en-US" dirty="0"/>
          </a:p>
        </p:txBody>
      </p:sp>
      <p:sp>
        <p:nvSpPr>
          <p:cNvPr id="5" name="文字版面配置區 4"/>
          <p:cNvSpPr>
            <a:spLocks noGrp="1"/>
          </p:cNvSpPr>
          <p:nvPr>
            <p:ph type="body" sz="quarter" idx="12" hasCustomPrompt="1"/>
          </p:nvPr>
        </p:nvSpPr>
        <p:spPr>
          <a:xfrm>
            <a:off x="529200" y="5697538"/>
            <a:ext cx="8852400" cy="288000"/>
          </a:xfrm>
        </p:spPr>
        <p:txBody>
          <a:bodyPr anchor="b"/>
          <a:lstStyle>
            <a:lvl1pPr>
              <a:spcBef>
                <a:spcPts val="0"/>
              </a:spcBef>
              <a:tabLst>
                <a:tab pos="177800" algn="l"/>
              </a:tabLst>
              <a:defRPr sz="800" i="0">
                <a:solidFill>
                  <a:schemeClr val="tx1"/>
                </a:solidFill>
              </a:defRPr>
            </a:lvl1pPr>
          </a:lstStyle>
          <a:p>
            <a:pPr lvl="0"/>
            <a:r>
              <a:rPr lang="zh-CN" altLang="en-US" dirty="0"/>
              <a:t>单击此处编辑母版文本样式</a:t>
            </a:r>
          </a:p>
        </p:txBody>
      </p:sp>
      <p:sp>
        <p:nvSpPr>
          <p:cNvPr id="4" name="标题 3"/>
          <p:cNvSpPr>
            <a:spLocks noGrp="1"/>
          </p:cNvSpPr>
          <p:nvPr>
            <p:ph type="title"/>
          </p:nvPr>
        </p:nvSpPr>
        <p:spPr/>
        <p:txBody>
          <a:bodyPr/>
          <a:lstStyle>
            <a:lvl1pPr>
              <a:defRPr/>
            </a:lvl1pPr>
          </a:lstStyle>
          <a:p>
            <a:r>
              <a:rPr lang="zh-CN" altLang="en-US" dirty="0"/>
              <a:t>单击此处编辑母版标题样式</a:t>
            </a:r>
          </a:p>
        </p:txBody>
      </p:sp>
      <p:pic>
        <p:nvPicPr>
          <p:cNvPr id="6" name="图片 5" descr="文本&#10;&#10;中度可信度描述已自动生成">
            <a:extLst>
              <a:ext uri="{FF2B5EF4-FFF2-40B4-BE49-F238E27FC236}">
                <a16:creationId xmlns:a16="http://schemas.microsoft.com/office/drawing/2014/main" id="{17A9695B-3935-4C9D-8168-7F200A379B91}"/>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extLst>
      <p:ext uri="{BB962C8B-B14F-4D97-AF65-F5344CB8AC3E}">
        <p14:creationId xmlns:p14="http://schemas.microsoft.com/office/powerpoint/2010/main" val="788113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_含标题空白页">
    <p:spTree>
      <p:nvGrpSpPr>
        <p:cNvPr id="1" name=""/>
        <p:cNvGrpSpPr/>
        <p:nvPr/>
      </p:nvGrpSpPr>
      <p:grpSpPr>
        <a:xfrm>
          <a:off x="0" y="0"/>
          <a:ext cx="0" cy="0"/>
          <a:chOff x="0" y="0"/>
          <a:chExt cx="0" cy="0"/>
        </a:xfrm>
      </p:grpSpPr>
      <p:sp>
        <p:nvSpPr>
          <p:cNvPr id="15" name="標題版面配置區 1"/>
          <p:cNvSpPr>
            <a:spLocks noGrp="1"/>
          </p:cNvSpPr>
          <p:nvPr>
            <p:ph type="title" hasCustomPrompt="1"/>
          </p:nvPr>
        </p:nvSpPr>
        <p:spPr>
          <a:xfrm>
            <a:off x="799200" y="349649"/>
            <a:ext cx="8582400" cy="919075"/>
          </a:xfrm>
          <a:prstGeom prst="rect">
            <a:avLst/>
          </a:prstGeom>
        </p:spPr>
        <p:txBody>
          <a:bodyPr vert="horz" lIns="0" tIns="45720" rIns="0" bIns="45720" rtlCol="0" anchor="t">
            <a:noAutofit/>
          </a:bodyPr>
          <a:lstStyle>
            <a:lvl1pPr>
              <a:defRPr/>
            </a:lvl1pPr>
          </a:lstStyle>
          <a:p>
            <a:r>
              <a:rPr lang="zh-CN" altLang="en-US" dirty="0"/>
              <a:t>单击此处编辑母版标题样式</a:t>
            </a:r>
            <a:endParaRPr lang="zh-HK" altLang="en-US" dirty="0"/>
          </a:p>
        </p:txBody>
      </p:sp>
      <p:sp>
        <p:nvSpPr>
          <p:cNvPr id="2" name="頁尾版面配置區 1"/>
          <p:cNvSpPr>
            <a:spLocks noGrp="1"/>
          </p:cNvSpPr>
          <p:nvPr>
            <p:ph type="ftr" sz="quarter" idx="10"/>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3" name="投影片編號版面配置區 2"/>
          <p:cNvSpPr>
            <a:spLocks noGrp="1"/>
          </p:cNvSpPr>
          <p:nvPr>
            <p:ph type="sldNum" sz="quarter" idx="11"/>
          </p:nvPr>
        </p:nvSpPr>
        <p:spPr/>
        <p:txBody>
          <a:bodyPr/>
          <a:lstStyle/>
          <a:p>
            <a:r>
              <a:rPr lang="en-US" altLang="zh-HK" dirty="0"/>
              <a:t>|  </a:t>
            </a:r>
            <a:fld id="{F337167A-B504-4908-A584-1AE9A912D831}" type="slidenum">
              <a:rPr lang="zh-HK" altLang="en-US" smtClean="0"/>
              <a:pPr/>
              <a:t>‹#›</a:t>
            </a:fld>
            <a:endParaRPr lang="zh-HK" altLang="en-US" dirty="0"/>
          </a:p>
        </p:txBody>
      </p:sp>
      <p:sp>
        <p:nvSpPr>
          <p:cNvPr id="6" name="橢圓 5"/>
          <p:cNvSpPr/>
          <p:nvPr userDrawn="1"/>
        </p:nvSpPr>
        <p:spPr>
          <a:xfrm>
            <a:off x="505269" y="425936"/>
            <a:ext cx="252000" cy="252000"/>
          </a:xfrm>
          <a:prstGeom prst="ellipse">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文字版面配置區 4"/>
          <p:cNvSpPr>
            <a:spLocks noGrp="1"/>
          </p:cNvSpPr>
          <p:nvPr>
            <p:ph type="body" sz="quarter" idx="12" hasCustomPrompt="1"/>
          </p:nvPr>
        </p:nvSpPr>
        <p:spPr>
          <a:xfrm>
            <a:off x="452425" y="372076"/>
            <a:ext cx="360350" cy="359719"/>
          </a:xfrm>
        </p:spPr>
        <p:txBody>
          <a:bodyPr anchor="ctr"/>
          <a:lstStyle>
            <a:lvl1pPr algn="ctr">
              <a:defRPr>
                <a:solidFill>
                  <a:schemeClr val="bg1"/>
                </a:solidFill>
              </a:defRPr>
            </a:lvl1pPr>
          </a:lstStyle>
          <a:p>
            <a:pPr lvl="0"/>
            <a:r>
              <a:rPr lang="en-US" altLang="zh-TW" dirty="0"/>
              <a:t>#</a:t>
            </a:r>
            <a:endParaRPr lang="zh-HK" altLang="en-US" dirty="0"/>
          </a:p>
        </p:txBody>
      </p:sp>
      <p:sp>
        <p:nvSpPr>
          <p:cNvPr id="8" name="文字版面配置區 7"/>
          <p:cNvSpPr>
            <a:spLocks noGrp="1"/>
          </p:cNvSpPr>
          <p:nvPr>
            <p:ph type="body" sz="quarter" idx="13" hasCustomPrompt="1"/>
          </p:nvPr>
        </p:nvSpPr>
        <p:spPr>
          <a:xfrm>
            <a:off x="529200" y="5697538"/>
            <a:ext cx="8852400" cy="288000"/>
          </a:xfrm>
        </p:spPr>
        <p:txBody>
          <a:bodyPr anchor="b"/>
          <a:lstStyle>
            <a:lvl1pPr>
              <a:spcBef>
                <a:spcPts val="0"/>
              </a:spcBef>
              <a:tabLst>
                <a:tab pos="177800" algn="l"/>
              </a:tabLst>
              <a:defRPr sz="800" i="0">
                <a:solidFill>
                  <a:schemeClr val="tx1"/>
                </a:solidFill>
              </a:defRPr>
            </a:lvl1pPr>
          </a:lstStyle>
          <a:p>
            <a:pPr lvl="0"/>
            <a:r>
              <a:rPr lang="zh-CN" altLang="en-US" dirty="0"/>
              <a:t>单击此处编辑母版文本样式</a:t>
            </a:r>
          </a:p>
        </p:txBody>
      </p:sp>
      <p:pic>
        <p:nvPicPr>
          <p:cNvPr id="9" name="图片 8" descr="文本&#10;&#10;中度可信度描述已自动生成">
            <a:extLst>
              <a:ext uri="{FF2B5EF4-FFF2-40B4-BE49-F238E27FC236}">
                <a16:creationId xmlns:a16="http://schemas.microsoft.com/office/drawing/2014/main" id="{84494232-B5A8-4C6C-8139-B1EB040867B6}"/>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extLst>
      <p:ext uri="{BB962C8B-B14F-4D97-AF65-F5344CB8AC3E}">
        <p14:creationId xmlns:p14="http://schemas.microsoft.com/office/powerpoint/2010/main" val="202698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封面">
    <p:bg>
      <p:bgPr>
        <a:solidFill>
          <a:schemeClr val="tx2"/>
        </a:solidFill>
        <a:effectLst/>
      </p:bgPr>
    </p:bg>
    <p:spTree>
      <p:nvGrpSpPr>
        <p:cNvPr id="1" name=""/>
        <p:cNvGrpSpPr/>
        <p:nvPr/>
      </p:nvGrpSpPr>
      <p:grpSpPr>
        <a:xfrm>
          <a:off x="0" y="0"/>
          <a:ext cx="0" cy="0"/>
          <a:chOff x="0" y="0"/>
          <a:chExt cx="0" cy="0"/>
        </a:xfrm>
      </p:grpSpPr>
      <p:graphicFrame>
        <p:nvGraphicFramePr>
          <p:cNvPr id="11" name="对象 10" hidden="1"/>
          <p:cNvGraphicFramePr>
            <a:graphicFrameLocks/>
          </p:cNvGraphicFramePr>
          <p:nvPr>
            <p:custDataLst>
              <p:tags r:id="rId2"/>
            </p:custDataLst>
          </p:nvPr>
        </p:nvGraphicFramePr>
        <p:xfrm>
          <a:off x="0" y="0"/>
          <a:ext cx="171979" cy="158750"/>
        </p:xfrm>
        <a:graphic>
          <a:graphicData uri="http://schemas.openxmlformats.org/presentationml/2006/ole">
            <mc:AlternateContent xmlns:mc="http://schemas.openxmlformats.org/markup-compatibility/2006">
              <mc:Choice xmlns:v="urn:schemas-microsoft-com:vml" Requires="v">
                <p:oleObj spid="_x0000_s2080" name="think-cell Slide" r:id="rId7" imgW="0" imgH="0" progId="">
                  <p:embed/>
                </p:oleObj>
              </mc:Choice>
              <mc:Fallback>
                <p:oleObj name="think-cell Slide" r:id="rId7" imgW="0" imgH="0" progId="">
                  <p:embed/>
                  <p:pic>
                    <p:nvPicPr>
                      <p:cNvPr id="0" name="AutoShape 17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71979"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标题 1"/>
          <p:cNvSpPr>
            <a:spLocks noGrp="1"/>
          </p:cNvSpPr>
          <p:nvPr>
            <p:ph type="ctrTitle" hasCustomPrompt="1"/>
            <p:custDataLst>
              <p:tags r:id="rId3"/>
            </p:custDataLst>
          </p:nvPr>
        </p:nvSpPr>
        <p:spPr bwMode="gray">
          <a:xfrm>
            <a:off x="623618" y="1988840"/>
            <a:ext cx="8650557" cy="1032813"/>
          </a:xfrm>
          <a:prstGeom prst="rect">
            <a:avLst/>
          </a:prstGeom>
        </p:spPr>
        <p:txBody>
          <a:bodyPr lIns="0" rIns="0" anchor="t" anchorCtr="0">
            <a:noAutofit/>
          </a:bodyPr>
          <a:lstStyle>
            <a:lvl1pPr algn="l">
              <a:lnSpc>
                <a:spcPts val="6500"/>
              </a:lnSpc>
              <a:defRPr sz="6000">
                <a:solidFill>
                  <a:schemeClr val="bg1"/>
                </a:solidFill>
                <a:latin typeface="+mj-lt"/>
                <a:ea typeface="+mj-ea"/>
              </a:defRPr>
            </a:lvl1pPr>
          </a:lstStyle>
          <a:p>
            <a:r>
              <a:rPr lang="zh-CN" altLang="en-US" dirty="0"/>
              <a:t>单击此处编辑标题样式</a:t>
            </a:r>
          </a:p>
        </p:txBody>
      </p:sp>
      <p:sp>
        <p:nvSpPr>
          <p:cNvPr id="27" name="副标题 2"/>
          <p:cNvSpPr>
            <a:spLocks noGrp="1"/>
          </p:cNvSpPr>
          <p:nvPr>
            <p:ph type="subTitle" idx="1" hasCustomPrompt="1"/>
            <p:custDataLst>
              <p:tags r:id="rId4"/>
            </p:custDataLst>
          </p:nvPr>
        </p:nvSpPr>
        <p:spPr bwMode="gray">
          <a:xfrm>
            <a:off x="623617" y="2708908"/>
            <a:ext cx="8650558" cy="1440184"/>
          </a:xfrm>
          <a:noFill/>
          <a:ln w="9525">
            <a:noFill/>
            <a:miter lim="800000"/>
            <a:headEnd/>
            <a:tailEnd/>
          </a:ln>
          <a:effectLst/>
        </p:spPr>
        <p:txBody>
          <a:bodyPr vert="horz" wrap="square" lIns="0" tIns="18000" rIns="0" bIns="18000" numCol="1" anchor="t" anchorCtr="0" compatLnSpc="1">
            <a:prstTxWarp prst="textNoShape">
              <a:avLst/>
            </a:prstTxWarp>
            <a:noAutofit/>
          </a:bodyPr>
          <a:lstStyle>
            <a:lvl1pPr marL="0" indent="0" algn="l" rtl="0" eaLnBrk="1" fontAlgn="base" hangingPunct="1">
              <a:lnSpc>
                <a:spcPct val="150000"/>
              </a:lnSpc>
              <a:spcBef>
                <a:spcPct val="0"/>
              </a:spcBef>
              <a:spcAft>
                <a:spcPct val="0"/>
              </a:spcAft>
              <a:buNone/>
              <a:defRPr lang="zh-CN" altLang="en-US" sz="4000" b="0" kern="1200" dirty="0">
                <a:solidFill>
                  <a:schemeClr val="bg1"/>
                </a:solidFill>
                <a:effectLst/>
                <a:latin typeface="+mn-lt"/>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单击此处编辑母版标题样式</a:t>
            </a:r>
          </a:p>
        </p:txBody>
      </p:sp>
      <p:pic>
        <p:nvPicPr>
          <p:cNvPr id="13" name="Picture 13" descr="IPP00111_ CITICPE_PPT_170109_d5-27.png">
            <a:extLst>
              <a:ext uri="{FF2B5EF4-FFF2-40B4-BE49-F238E27FC236}">
                <a16:creationId xmlns:a16="http://schemas.microsoft.com/office/drawing/2014/main" id="{595466CF-F843-42AF-9C49-27732E2E21E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3504" y="4759487"/>
            <a:ext cx="9907200" cy="967445"/>
          </a:xfrm>
          <a:prstGeom prst="rect">
            <a:avLst/>
          </a:prstGeom>
        </p:spPr>
      </p:pic>
      <p:sp>
        <p:nvSpPr>
          <p:cNvPr id="14" name="矩形 13">
            <a:extLst>
              <a:ext uri="{FF2B5EF4-FFF2-40B4-BE49-F238E27FC236}">
                <a16:creationId xmlns:a16="http://schemas.microsoft.com/office/drawing/2014/main" id="{F3C165D8-B991-4F84-8766-C09C9764BEFF}"/>
              </a:ext>
            </a:extLst>
          </p:cNvPr>
          <p:cNvSpPr/>
          <p:nvPr userDrawn="1"/>
        </p:nvSpPr>
        <p:spPr>
          <a:xfrm>
            <a:off x="3504" y="5726932"/>
            <a:ext cx="9906000" cy="1156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 Box 28">
            <a:extLst>
              <a:ext uri="{FF2B5EF4-FFF2-40B4-BE49-F238E27FC236}">
                <a16:creationId xmlns:a16="http://schemas.microsoft.com/office/drawing/2014/main" id="{28BAF624-F7D6-42DA-A978-03C90022CA2B}"/>
              </a:ext>
            </a:extLst>
          </p:cNvPr>
          <p:cNvSpPr txBox="1">
            <a:spLocks noChangeArrowheads="1"/>
          </p:cNvSpPr>
          <p:nvPr userDrawn="1">
            <p:custDataLst>
              <p:tags r:id="rId5"/>
            </p:custDataLst>
          </p:nvPr>
        </p:nvSpPr>
        <p:spPr bwMode="gray">
          <a:xfrm>
            <a:off x="4687799" y="6617909"/>
            <a:ext cx="538609" cy="161583"/>
          </a:xfrm>
          <a:prstGeom prst="rect">
            <a:avLst/>
          </a:prstGeom>
          <a:noFill/>
          <a:ln w="9525" algn="ctr">
            <a:noFill/>
            <a:miter lim="800000"/>
            <a:headEnd/>
            <a:tailEnd/>
          </a:ln>
          <a:effectLst/>
        </p:spPr>
        <p:txBody>
          <a:bodyPr wrap="none" lIns="0" tIns="0" rIns="0" bIns="0">
            <a:spAutoFit/>
          </a:bodyPr>
          <a:lstStyle/>
          <a:p>
            <a:pPr algn="ctr">
              <a:spcBef>
                <a:spcPts val="0"/>
              </a:spcBef>
              <a:spcAft>
                <a:spcPts val="0"/>
              </a:spcAft>
              <a:defRPr/>
            </a:pPr>
            <a:r>
              <a:rPr lang="zh-CN" altLang="en-US" sz="1050" b="0" i="0" dirty="0">
                <a:solidFill>
                  <a:srgbClr val="004976"/>
                </a:solidFill>
                <a:latin typeface="Microsoft YaHei Normal" charset="-122"/>
                <a:ea typeface="Microsoft YaHei Normal" charset="-122"/>
              </a:rPr>
              <a:t>严格保密</a:t>
            </a:r>
            <a:endParaRPr lang="en-US" altLang="zh-CN" sz="1050" b="0" i="0" dirty="0">
              <a:solidFill>
                <a:srgbClr val="004976"/>
              </a:solidFill>
              <a:latin typeface="Microsoft YaHei Normal" charset="-122"/>
              <a:ea typeface="Microsoft YaHei Normal" charset="-122"/>
            </a:endParaRPr>
          </a:p>
        </p:txBody>
      </p:sp>
      <p:pic>
        <p:nvPicPr>
          <p:cNvPr id="16" name="图片 15" descr="文本&#10;&#10;中度可信度描述已自动生成">
            <a:extLst>
              <a:ext uri="{FF2B5EF4-FFF2-40B4-BE49-F238E27FC236}">
                <a16:creationId xmlns:a16="http://schemas.microsoft.com/office/drawing/2014/main" id="{75354CA1-03AD-45A4-9EEE-3E714974CD5A}"/>
              </a:ext>
            </a:extLst>
          </p:cNvPr>
          <p:cNvPicPr>
            <a:picLocks noChangeAspect="1"/>
          </p:cNvPicPr>
          <p:nvPr userDrawn="1"/>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8504" y="5938168"/>
            <a:ext cx="1944216" cy="761838"/>
          </a:xfrm>
          <a:prstGeom prst="rect">
            <a:avLst/>
          </a:prstGeom>
        </p:spPr>
      </p:pic>
      <p:pic>
        <p:nvPicPr>
          <p:cNvPr id="17" name="图片 16" descr="文本&#10;&#10;中度可信度描述已自动生成">
            <a:extLst>
              <a:ext uri="{FF2B5EF4-FFF2-40B4-BE49-F238E27FC236}">
                <a16:creationId xmlns:a16="http://schemas.microsoft.com/office/drawing/2014/main" id="{FF922B97-45A7-421A-842A-786E7F208E04}"/>
              </a:ext>
            </a:extLst>
          </p:cNvPr>
          <p:cNvPicPr>
            <a:picLocks noChangeAspect="1"/>
          </p:cNvPicPr>
          <p:nvPr userDrawn="1"/>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89947" y="6117854"/>
            <a:ext cx="2520281" cy="480053"/>
          </a:xfrm>
          <a:prstGeom prst="rect">
            <a:avLst/>
          </a:prstGeom>
        </p:spPr>
      </p:pic>
    </p:spTree>
    <p:extLst>
      <p:ext uri="{BB962C8B-B14F-4D97-AF65-F5344CB8AC3E}">
        <p14:creationId xmlns:p14="http://schemas.microsoft.com/office/powerpoint/2010/main" val="220964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graphicFrame>
        <p:nvGraphicFramePr>
          <p:cNvPr id="74" name="对象 73" hidden="1"/>
          <p:cNvGraphicFramePr>
            <a:graphicFrameLocks/>
          </p:cNvGraphicFramePr>
          <p:nvPr>
            <p:custDataLst>
              <p:tags r:id="rId2"/>
            </p:custDataLst>
          </p:nvPr>
        </p:nvGraphicFramePr>
        <p:xfrm>
          <a:off x="0" y="0"/>
          <a:ext cx="171979" cy="158750"/>
        </p:xfrm>
        <a:graphic>
          <a:graphicData uri="http://schemas.openxmlformats.org/presentationml/2006/ole">
            <mc:AlternateContent xmlns:mc="http://schemas.openxmlformats.org/markup-compatibility/2006">
              <mc:Choice xmlns:v="urn:schemas-microsoft-com:vml" Requires="v">
                <p:oleObj spid="_x0000_s3104" name="think-cell Slide" r:id="rId4" imgW="0" imgH="0" progId="">
                  <p:embed/>
                </p:oleObj>
              </mc:Choice>
              <mc:Fallback>
                <p:oleObj name="think-cell Slide" r:id="rId4" imgW="0" imgH="0" progId="">
                  <p:embed/>
                  <p:pic>
                    <p:nvPicPr>
                      <p:cNvPr id="0" name="AutoShape 34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71979"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內容版面配置區 2"/>
          <p:cNvSpPr>
            <a:spLocks noGrp="1"/>
          </p:cNvSpPr>
          <p:nvPr>
            <p:ph sz="quarter" idx="10" hasCustomPrompt="1"/>
          </p:nvPr>
        </p:nvSpPr>
        <p:spPr>
          <a:xfrm>
            <a:off x="530226" y="1627200"/>
            <a:ext cx="8851900" cy="4320000"/>
          </a:xfrm>
        </p:spPr>
        <p:txBody>
          <a:bodyPr/>
          <a:lstStyle>
            <a:lvl1pPr>
              <a:spcBef>
                <a:spcPts val="1200"/>
              </a:spcBef>
              <a:defRPr sz="1400"/>
            </a:lvl1pPr>
            <a:lvl2pPr>
              <a:spcBef>
                <a:spcPts val="1200"/>
              </a:spcBef>
              <a:defRPr sz="1400"/>
            </a:lvl2pPr>
            <a:lvl3pPr>
              <a:spcBef>
                <a:spcPts val="1200"/>
              </a:spcBef>
              <a:defRPr sz="1400"/>
            </a:lvl3pPr>
            <a:lvl4pPr>
              <a:spcBef>
                <a:spcPts val="1200"/>
              </a:spcBef>
              <a:defRPr sz="1400"/>
            </a:lvl4pPr>
            <a:lvl5pPr>
              <a:spcBef>
                <a:spcPts val="1200"/>
              </a:spcBef>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 name="頁尾版面配置區 1"/>
          <p:cNvSpPr>
            <a:spLocks noGrp="1"/>
          </p:cNvSpPr>
          <p:nvPr>
            <p:ph type="ftr" sz="quarter" idx="11"/>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4" name="投影片編號版面配置區 3"/>
          <p:cNvSpPr>
            <a:spLocks noGrp="1"/>
          </p:cNvSpPr>
          <p:nvPr>
            <p:ph type="sldNum" sz="quarter" idx="12"/>
          </p:nvPr>
        </p:nvSpPr>
        <p:spPr/>
        <p:txBody>
          <a:bodyPr/>
          <a:lstStyle/>
          <a:p>
            <a:r>
              <a:rPr lang="en-US" altLang="zh-HK" dirty="0"/>
              <a:t>|  </a:t>
            </a:r>
            <a:fld id="{F337167A-B504-4908-A584-1AE9A912D831}" type="slidenum">
              <a:rPr lang="zh-HK" altLang="en-US" smtClean="0"/>
              <a:pPr/>
              <a:t>‹#›</a:t>
            </a:fld>
            <a:endParaRPr lang="zh-HK" altLang="en-US" dirty="0"/>
          </a:p>
        </p:txBody>
      </p:sp>
      <p:sp>
        <p:nvSpPr>
          <p:cNvPr id="6" name="标题 5"/>
          <p:cNvSpPr>
            <a:spLocks noGrp="1"/>
          </p:cNvSpPr>
          <p:nvPr>
            <p:ph type="title"/>
          </p:nvPr>
        </p:nvSpPr>
        <p:spPr/>
        <p:txBody>
          <a:bodyPr/>
          <a:lstStyle>
            <a:lvl1pPr>
              <a:defRPr/>
            </a:lvl1pPr>
          </a:lstStyle>
          <a:p>
            <a:r>
              <a:rPr lang="zh-CN" altLang="en-US" dirty="0"/>
              <a:t>单击此处编辑母版标题样式</a:t>
            </a:r>
          </a:p>
        </p:txBody>
      </p:sp>
      <p:pic>
        <p:nvPicPr>
          <p:cNvPr id="7" name="图片 6" descr="文本&#10;&#10;中度可信度描述已自动生成">
            <a:extLst>
              <a:ext uri="{FF2B5EF4-FFF2-40B4-BE49-F238E27FC236}">
                <a16:creationId xmlns:a16="http://schemas.microsoft.com/office/drawing/2014/main" id="{8813D487-6468-4FAD-ACB1-72E108D4AD47}"/>
              </a:ext>
            </a:extLst>
          </p:cNvPr>
          <p:cNvPicPr>
            <a:picLocks noChangeAspect="1"/>
          </p:cNvPicPr>
          <p:nvPr userDrawn="1"/>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文本_A1">
    <p:spTree>
      <p:nvGrpSpPr>
        <p:cNvPr id="1" name=""/>
        <p:cNvGrpSpPr/>
        <p:nvPr/>
      </p:nvGrpSpPr>
      <p:grpSpPr>
        <a:xfrm>
          <a:off x="0" y="0"/>
          <a:ext cx="0" cy="0"/>
          <a:chOff x="0" y="0"/>
          <a:chExt cx="0" cy="0"/>
        </a:xfrm>
      </p:grpSpPr>
      <p:sp>
        <p:nvSpPr>
          <p:cNvPr id="7" name="內容版面配置區 6"/>
          <p:cNvSpPr>
            <a:spLocks noGrp="1"/>
          </p:cNvSpPr>
          <p:nvPr>
            <p:ph sz="quarter" idx="12" hasCustomPrompt="1"/>
          </p:nvPr>
        </p:nvSpPr>
        <p:spPr>
          <a:xfrm>
            <a:off x="530225" y="1628776"/>
            <a:ext cx="8851900" cy="4321174"/>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頁尾版面配置區 4"/>
          <p:cNvSpPr>
            <a:spLocks noGrp="1"/>
          </p:cNvSpPr>
          <p:nvPr>
            <p:ph type="ftr" sz="quarter" idx="13"/>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6" name="投影片編號版面配置區 5"/>
          <p:cNvSpPr>
            <a:spLocks noGrp="1"/>
          </p:cNvSpPr>
          <p:nvPr>
            <p:ph type="sldNum" sz="quarter" idx="14"/>
          </p:nvPr>
        </p:nvSpPr>
        <p:spPr/>
        <p:txBody>
          <a:bodyPr/>
          <a:lstStyle/>
          <a:p>
            <a:r>
              <a:rPr lang="en-US" altLang="zh-HK" dirty="0"/>
              <a:t>|  </a:t>
            </a:r>
            <a:fld id="{F337167A-B504-4908-A584-1AE9A912D831}" type="slidenum">
              <a:rPr lang="zh-HK" altLang="en-US" smtClean="0"/>
              <a:pPr/>
              <a:t>‹#›</a:t>
            </a:fld>
            <a:endParaRPr lang="zh-HK" altLang="en-US" dirty="0"/>
          </a:p>
        </p:txBody>
      </p:sp>
      <p:sp>
        <p:nvSpPr>
          <p:cNvPr id="4" name="标题 3"/>
          <p:cNvSpPr>
            <a:spLocks noGrp="1"/>
          </p:cNvSpPr>
          <p:nvPr>
            <p:ph type="title"/>
          </p:nvPr>
        </p:nvSpPr>
        <p:spPr/>
        <p:txBody>
          <a:bodyPr/>
          <a:lstStyle>
            <a:lvl1pPr>
              <a:defRPr/>
            </a:lvl1pPr>
          </a:lstStyle>
          <a:p>
            <a:r>
              <a:rPr lang="zh-CN" altLang="en-US" dirty="0"/>
              <a:t>单击此处编辑母版标题样式</a:t>
            </a:r>
          </a:p>
        </p:txBody>
      </p:sp>
      <p:pic>
        <p:nvPicPr>
          <p:cNvPr id="8" name="图片 7" descr="文本&#10;&#10;中度可信度描述已自动生成">
            <a:extLst>
              <a:ext uri="{FF2B5EF4-FFF2-40B4-BE49-F238E27FC236}">
                <a16:creationId xmlns:a16="http://schemas.microsoft.com/office/drawing/2014/main" id="{0287144C-D9B3-483A-BD4C-AFE879AFD557}"/>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extLst>
      <p:ext uri="{BB962C8B-B14F-4D97-AF65-F5344CB8AC3E}">
        <p14:creationId xmlns:p14="http://schemas.microsoft.com/office/powerpoint/2010/main" val="2498393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章节分隔页_1">
    <p:bg>
      <p:bgPr>
        <a:solidFill>
          <a:schemeClr val="tx2"/>
        </a:solidFill>
        <a:effectLst/>
      </p:bgPr>
    </p:bg>
    <p:spTree>
      <p:nvGrpSpPr>
        <p:cNvPr id="1" name=""/>
        <p:cNvGrpSpPr/>
        <p:nvPr/>
      </p:nvGrpSpPr>
      <p:grpSpPr>
        <a:xfrm>
          <a:off x="0" y="0"/>
          <a:ext cx="0" cy="0"/>
          <a:chOff x="0" y="0"/>
          <a:chExt cx="0" cy="0"/>
        </a:xfrm>
      </p:grpSpPr>
      <p:graphicFrame>
        <p:nvGraphicFramePr>
          <p:cNvPr id="10" name="对象 9" hidden="1"/>
          <p:cNvGraphicFramePr>
            <a:graphicFrameLocks/>
          </p:cNvGraphicFramePr>
          <p:nvPr>
            <p:custDataLst>
              <p:tags r:id="rId2"/>
            </p:custDataLst>
          </p:nvPr>
        </p:nvGraphicFramePr>
        <p:xfrm>
          <a:off x="0" y="0"/>
          <a:ext cx="171979" cy="158750"/>
        </p:xfrm>
        <a:graphic>
          <a:graphicData uri="http://schemas.openxmlformats.org/presentationml/2006/ole">
            <mc:AlternateContent xmlns:mc="http://schemas.openxmlformats.org/markup-compatibility/2006">
              <mc:Choice xmlns:v="urn:schemas-microsoft-com:vml" Requires="v">
                <p:oleObj spid="_x0000_s4128" name="think-cell Slide" r:id="rId5" imgW="0" imgH="0" progId="">
                  <p:embed/>
                </p:oleObj>
              </mc:Choice>
              <mc:Fallback>
                <p:oleObj name="think-cell Slide" r:id="rId5" imgW="0" imgH="0" progId="">
                  <p:embed/>
                  <p:pic>
                    <p:nvPicPr>
                      <p:cNvPr id="0" name="AutoShape 34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71979"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 name="標題 2"/>
          <p:cNvSpPr>
            <a:spLocks noGrp="1"/>
          </p:cNvSpPr>
          <p:nvPr>
            <p:ph type="title" hasCustomPrompt="1"/>
          </p:nvPr>
        </p:nvSpPr>
        <p:spPr>
          <a:xfrm>
            <a:off x="480148" y="2071945"/>
            <a:ext cx="8901977" cy="1788855"/>
          </a:xfrm>
          <a:prstGeom prst="rect">
            <a:avLst/>
          </a:prstGeom>
        </p:spPr>
        <p:txBody>
          <a:bodyPr anchor="t"/>
          <a:lstStyle>
            <a:lvl1pPr>
              <a:defRPr sz="4300">
                <a:solidFill>
                  <a:schemeClr val="bg1"/>
                </a:solidFill>
              </a:defRPr>
            </a:lvl1pPr>
          </a:lstStyle>
          <a:p>
            <a:r>
              <a:rPr lang="zh-CN" altLang="en-US" dirty="0"/>
              <a:t>单击此处编辑母版标题样式</a:t>
            </a:r>
            <a:endParaRPr lang="zh-HK" altLang="en-US" dirty="0"/>
          </a:p>
        </p:txBody>
      </p:sp>
      <p:pic>
        <p:nvPicPr>
          <p:cNvPr id="43" name="Picture 13" descr="IPP00111_ CITICPE_PPT_170109_d5-27.png">
            <a:extLst>
              <a:ext uri="{FF2B5EF4-FFF2-40B4-BE49-F238E27FC236}">
                <a16:creationId xmlns:a16="http://schemas.microsoft.com/office/drawing/2014/main" id="{6BE186CF-7188-4432-901C-018078DDBE9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504" y="4759487"/>
            <a:ext cx="9907200" cy="967445"/>
          </a:xfrm>
          <a:prstGeom prst="rect">
            <a:avLst/>
          </a:prstGeom>
        </p:spPr>
      </p:pic>
      <p:sp>
        <p:nvSpPr>
          <p:cNvPr id="45" name="矩形 44">
            <a:extLst>
              <a:ext uri="{FF2B5EF4-FFF2-40B4-BE49-F238E27FC236}">
                <a16:creationId xmlns:a16="http://schemas.microsoft.com/office/drawing/2014/main" id="{5F17DECC-8215-427C-A0F6-33CDD151D302}"/>
              </a:ext>
            </a:extLst>
          </p:cNvPr>
          <p:cNvSpPr/>
          <p:nvPr userDrawn="1"/>
        </p:nvSpPr>
        <p:spPr>
          <a:xfrm>
            <a:off x="3504" y="5726932"/>
            <a:ext cx="9906000" cy="1156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 Box 28">
            <a:extLst>
              <a:ext uri="{FF2B5EF4-FFF2-40B4-BE49-F238E27FC236}">
                <a16:creationId xmlns:a16="http://schemas.microsoft.com/office/drawing/2014/main" id="{28C2FFFA-7D56-47AA-AA42-E34489382935}"/>
              </a:ext>
            </a:extLst>
          </p:cNvPr>
          <p:cNvSpPr txBox="1">
            <a:spLocks noChangeArrowheads="1"/>
          </p:cNvSpPr>
          <p:nvPr userDrawn="1">
            <p:custDataLst>
              <p:tags r:id="rId3"/>
            </p:custDataLst>
          </p:nvPr>
        </p:nvSpPr>
        <p:spPr bwMode="gray">
          <a:xfrm>
            <a:off x="4687799" y="6617909"/>
            <a:ext cx="538609" cy="161583"/>
          </a:xfrm>
          <a:prstGeom prst="rect">
            <a:avLst/>
          </a:prstGeom>
          <a:noFill/>
          <a:ln w="9525" algn="ctr">
            <a:noFill/>
            <a:miter lim="800000"/>
            <a:headEnd/>
            <a:tailEnd/>
          </a:ln>
          <a:effectLst/>
        </p:spPr>
        <p:txBody>
          <a:bodyPr wrap="none" lIns="0" tIns="0" rIns="0" bIns="0">
            <a:spAutoFit/>
          </a:bodyPr>
          <a:lstStyle/>
          <a:p>
            <a:pPr algn="ctr">
              <a:spcBef>
                <a:spcPts val="0"/>
              </a:spcBef>
              <a:spcAft>
                <a:spcPts val="0"/>
              </a:spcAft>
              <a:defRPr/>
            </a:pPr>
            <a:r>
              <a:rPr lang="zh-CN" altLang="en-US" sz="1050" b="0" i="0" dirty="0">
                <a:solidFill>
                  <a:srgbClr val="004976"/>
                </a:solidFill>
                <a:latin typeface="Microsoft YaHei Normal" charset="-122"/>
                <a:ea typeface="Microsoft YaHei Normal" charset="-122"/>
              </a:rPr>
              <a:t>严格保密</a:t>
            </a:r>
            <a:endParaRPr lang="en-US" altLang="zh-CN" sz="1050" b="0" i="0" dirty="0">
              <a:solidFill>
                <a:srgbClr val="004976"/>
              </a:solidFill>
              <a:latin typeface="Microsoft YaHei Normal" charset="-122"/>
              <a:ea typeface="Microsoft YaHei Normal" charset="-122"/>
            </a:endParaRPr>
          </a:p>
        </p:txBody>
      </p:sp>
      <p:pic>
        <p:nvPicPr>
          <p:cNvPr id="47" name="图片 46" descr="文本&#10;&#10;中度可信度描述已自动生成">
            <a:extLst>
              <a:ext uri="{FF2B5EF4-FFF2-40B4-BE49-F238E27FC236}">
                <a16:creationId xmlns:a16="http://schemas.microsoft.com/office/drawing/2014/main" id="{5936F6D8-BC52-4542-BD8E-BC971C29BD79}"/>
              </a:ext>
            </a:extLst>
          </p:cNvPr>
          <p:cNvPicPr>
            <a:picLocks noChangeAspect="1"/>
          </p:cNvPicPr>
          <p:nvPr userDrawn="1"/>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8504" y="5938168"/>
            <a:ext cx="1944216" cy="761838"/>
          </a:xfrm>
          <a:prstGeom prst="rect">
            <a:avLst/>
          </a:prstGeom>
        </p:spPr>
      </p:pic>
      <p:pic>
        <p:nvPicPr>
          <p:cNvPr id="48" name="图片 47" descr="文本&#10;&#10;中度可信度描述已自动生成">
            <a:extLst>
              <a:ext uri="{FF2B5EF4-FFF2-40B4-BE49-F238E27FC236}">
                <a16:creationId xmlns:a16="http://schemas.microsoft.com/office/drawing/2014/main" id="{39A1E441-4AF3-4394-B30F-3DC856A248A7}"/>
              </a:ext>
            </a:extLst>
          </p:cNvPr>
          <p:cNvPicPr>
            <a:picLocks noChangeAspect="1"/>
          </p:cNvPicPr>
          <p:nvPr userDrawn="1"/>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89947" y="6117854"/>
            <a:ext cx="2520281" cy="48005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章节分隔页_2">
    <p:bg>
      <p:bgPr>
        <a:solidFill>
          <a:schemeClr val="bg2"/>
        </a:solidFill>
        <a:effectLst/>
      </p:bgPr>
    </p:bg>
    <p:spTree>
      <p:nvGrpSpPr>
        <p:cNvPr id="1" name=""/>
        <p:cNvGrpSpPr/>
        <p:nvPr/>
      </p:nvGrpSpPr>
      <p:grpSpPr>
        <a:xfrm>
          <a:off x="0" y="0"/>
          <a:ext cx="0" cy="0"/>
          <a:chOff x="0" y="0"/>
          <a:chExt cx="0" cy="0"/>
        </a:xfrm>
      </p:grpSpPr>
      <p:graphicFrame>
        <p:nvGraphicFramePr>
          <p:cNvPr id="10" name="对象 9" hidden="1"/>
          <p:cNvGraphicFramePr>
            <a:graphicFrameLocks/>
          </p:cNvGraphicFramePr>
          <p:nvPr>
            <p:custDataLst>
              <p:tags r:id="rId2"/>
            </p:custDataLst>
          </p:nvPr>
        </p:nvGraphicFramePr>
        <p:xfrm>
          <a:off x="0" y="0"/>
          <a:ext cx="171979" cy="158750"/>
        </p:xfrm>
        <a:graphic>
          <a:graphicData uri="http://schemas.openxmlformats.org/presentationml/2006/ole">
            <mc:AlternateContent xmlns:mc="http://schemas.openxmlformats.org/markup-compatibility/2006">
              <mc:Choice xmlns:v="urn:schemas-microsoft-com:vml" Requires="v">
                <p:oleObj spid="_x0000_s5152" name="think-cell Slide" r:id="rId5" imgW="0" imgH="0" progId="">
                  <p:embed/>
                </p:oleObj>
              </mc:Choice>
              <mc:Fallback>
                <p:oleObj name="think-cell Slide" r:id="rId5" imgW="0" imgH="0" progId="">
                  <p:embed/>
                  <p:pic>
                    <p:nvPicPr>
                      <p:cNvPr id="0" name="AutoShape 34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71979"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標題 2"/>
          <p:cNvSpPr>
            <a:spLocks noGrp="1"/>
          </p:cNvSpPr>
          <p:nvPr>
            <p:ph type="title" hasCustomPrompt="1"/>
          </p:nvPr>
        </p:nvSpPr>
        <p:spPr>
          <a:xfrm>
            <a:off x="480148" y="2071945"/>
            <a:ext cx="8901977" cy="1788855"/>
          </a:xfrm>
          <a:prstGeom prst="rect">
            <a:avLst/>
          </a:prstGeom>
        </p:spPr>
        <p:txBody>
          <a:bodyPr anchor="t"/>
          <a:lstStyle>
            <a:lvl1pPr>
              <a:defRPr sz="4300">
                <a:solidFill>
                  <a:schemeClr val="bg1"/>
                </a:solidFill>
              </a:defRPr>
            </a:lvl1pPr>
          </a:lstStyle>
          <a:p>
            <a:r>
              <a:rPr lang="zh-CN" altLang="en-US" dirty="0"/>
              <a:t>单击此处编辑母版标题样式</a:t>
            </a:r>
            <a:endParaRPr lang="zh-HK" altLang="en-US" dirty="0"/>
          </a:p>
        </p:txBody>
      </p:sp>
      <p:pic>
        <p:nvPicPr>
          <p:cNvPr id="25" name="Picture 13" descr="IPP00111_ CITICPE_PPT_170109_d5-27.png">
            <a:extLst>
              <a:ext uri="{FF2B5EF4-FFF2-40B4-BE49-F238E27FC236}">
                <a16:creationId xmlns:a16="http://schemas.microsoft.com/office/drawing/2014/main" id="{86DAC865-BA6B-4552-B5FD-DA75B6D3FED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504" y="4759487"/>
            <a:ext cx="9907200" cy="967445"/>
          </a:xfrm>
          <a:prstGeom prst="rect">
            <a:avLst/>
          </a:prstGeom>
        </p:spPr>
      </p:pic>
      <p:sp>
        <p:nvSpPr>
          <p:cNvPr id="48" name="矩形 47">
            <a:extLst>
              <a:ext uri="{FF2B5EF4-FFF2-40B4-BE49-F238E27FC236}">
                <a16:creationId xmlns:a16="http://schemas.microsoft.com/office/drawing/2014/main" id="{823899A7-A05F-4C13-96A8-7D3A8B407481}"/>
              </a:ext>
            </a:extLst>
          </p:cNvPr>
          <p:cNvSpPr/>
          <p:nvPr userDrawn="1"/>
        </p:nvSpPr>
        <p:spPr>
          <a:xfrm>
            <a:off x="3504" y="5726932"/>
            <a:ext cx="9906000" cy="1156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Text Box 28">
            <a:extLst>
              <a:ext uri="{FF2B5EF4-FFF2-40B4-BE49-F238E27FC236}">
                <a16:creationId xmlns:a16="http://schemas.microsoft.com/office/drawing/2014/main" id="{855A11BC-6470-499F-BB80-2ED34EF7ED58}"/>
              </a:ext>
            </a:extLst>
          </p:cNvPr>
          <p:cNvSpPr txBox="1">
            <a:spLocks noChangeArrowheads="1"/>
          </p:cNvSpPr>
          <p:nvPr userDrawn="1">
            <p:custDataLst>
              <p:tags r:id="rId3"/>
            </p:custDataLst>
          </p:nvPr>
        </p:nvSpPr>
        <p:spPr bwMode="gray">
          <a:xfrm>
            <a:off x="4687799" y="6617909"/>
            <a:ext cx="538609" cy="161583"/>
          </a:xfrm>
          <a:prstGeom prst="rect">
            <a:avLst/>
          </a:prstGeom>
          <a:noFill/>
          <a:ln w="9525" algn="ctr">
            <a:noFill/>
            <a:miter lim="800000"/>
            <a:headEnd/>
            <a:tailEnd/>
          </a:ln>
          <a:effectLst/>
        </p:spPr>
        <p:txBody>
          <a:bodyPr wrap="none" lIns="0" tIns="0" rIns="0" bIns="0">
            <a:spAutoFit/>
          </a:bodyPr>
          <a:lstStyle/>
          <a:p>
            <a:pPr algn="ctr">
              <a:spcBef>
                <a:spcPts val="0"/>
              </a:spcBef>
              <a:spcAft>
                <a:spcPts val="0"/>
              </a:spcAft>
              <a:defRPr/>
            </a:pPr>
            <a:r>
              <a:rPr lang="zh-CN" altLang="en-US" sz="1050" b="0" i="0" dirty="0">
                <a:solidFill>
                  <a:srgbClr val="004976"/>
                </a:solidFill>
                <a:latin typeface="Microsoft YaHei Normal" charset="-122"/>
                <a:ea typeface="Microsoft YaHei Normal" charset="-122"/>
              </a:rPr>
              <a:t>严格保密</a:t>
            </a:r>
            <a:endParaRPr lang="en-US" altLang="zh-CN" sz="1050" b="0" i="0" dirty="0">
              <a:solidFill>
                <a:srgbClr val="004976"/>
              </a:solidFill>
              <a:latin typeface="Microsoft YaHei Normal" charset="-122"/>
              <a:ea typeface="Microsoft YaHei Normal" charset="-122"/>
            </a:endParaRPr>
          </a:p>
        </p:txBody>
      </p:sp>
      <p:pic>
        <p:nvPicPr>
          <p:cNvPr id="50" name="图片 49" descr="文本&#10;&#10;中度可信度描述已自动生成">
            <a:extLst>
              <a:ext uri="{FF2B5EF4-FFF2-40B4-BE49-F238E27FC236}">
                <a16:creationId xmlns:a16="http://schemas.microsoft.com/office/drawing/2014/main" id="{F2FEC60B-B8BE-49DF-83F2-D3F1C25BD5E0}"/>
              </a:ext>
            </a:extLst>
          </p:cNvPr>
          <p:cNvPicPr>
            <a:picLocks noChangeAspect="1"/>
          </p:cNvPicPr>
          <p:nvPr userDrawn="1"/>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8504" y="5938168"/>
            <a:ext cx="1944216" cy="761838"/>
          </a:xfrm>
          <a:prstGeom prst="rect">
            <a:avLst/>
          </a:prstGeom>
        </p:spPr>
      </p:pic>
      <p:pic>
        <p:nvPicPr>
          <p:cNvPr id="51" name="图片 50" descr="文本&#10;&#10;中度可信度描述已自动生成">
            <a:extLst>
              <a:ext uri="{FF2B5EF4-FFF2-40B4-BE49-F238E27FC236}">
                <a16:creationId xmlns:a16="http://schemas.microsoft.com/office/drawing/2014/main" id="{FE655258-D454-49EC-9EB2-8263BC02FB3E}"/>
              </a:ext>
            </a:extLst>
          </p:cNvPr>
          <p:cNvPicPr>
            <a:picLocks noChangeAspect="1"/>
          </p:cNvPicPr>
          <p:nvPr userDrawn="1"/>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89947" y="6117854"/>
            <a:ext cx="2520281" cy="480053"/>
          </a:xfrm>
          <a:prstGeom prst="rect">
            <a:avLst/>
          </a:prstGeom>
        </p:spPr>
      </p:pic>
    </p:spTree>
    <p:extLst>
      <p:ext uri="{BB962C8B-B14F-4D97-AF65-F5344CB8AC3E}">
        <p14:creationId xmlns:p14="http://schemas.microsoft.com/office/powerpoint/2010/main" val="343447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文本_A2">
    <p:spTree>
      <p:nvGrpSpPr>
        <p:cNvPr id="1" name=""/>
        <p:cNvGrpSpPr/>
        <p:nvPr/>
      </p:nvGrpSpPr>
      <p:grpSpPr>
        <a:xfrm>
          <a:off x="0" y="0"/>
          <a:ext cx="0" cy="0"/>
          <a:chOff x="0" y="0"/>
          <a:chExt cx="0" cy="0"/>
        </a:xfrm>
      </p:grpSpPr>
      <p:sp>
        <p:nvSpPr>
          <p:cNvPr id="7" name="文本占位符 6"/>
          <p:cNvSpPr>
            <a:spLocks noGrp="1"/>
          </p:cNvSpPr>
          <p:nvPr>
            <p:ph type="body" sz="quarter" idx="11" hasCustomPrompt="1"/>
          </p:nvPr>
        </p:nvSpPr>
        <p:spPr>
          <a:xfrm>
            <a:off x="530225" y="5697538"/>
            <a:ext cx="8851900" cy="288000"/>
          </a:xfrm>
        </p:spPr>
        <p:txBody>
          <a:bodyPr anchor="b" anchorCtr="0"/>
          <a:lstStyle>
            <a:lvl1pPr marL="0" indent="0" algn="l" rtl="0" fontAlgn="base">
              <a:spcBef>
                <a:spcPct val="0"/>
              </a:spcBef>
              <a:spcAft>
                <a:spcPct val="0"/>
              </a:spcAft>
              <a:tabLst>
                <a:tab pos="177800" algn="l"/>
              </a:tabLst>
              <a:defRPr lang="zh-CN" altLang="en-US" sz="800" i="0" kern="1200" dirty="0" smtClean="0">
                <a:solidFill>
                  <a:schemeClr val="tx1"/>
                </a:solidFill>
                <a:latin typeface="+mj-lt"/>
                <a:ea typeface="+mn-ea"/>
                <a:cs typeface="Arial" pitchFamily="34" charset="0"/>
              </a:defRPr>
            </a:lvl1pPr>
            <a:lvl2pPr marL="177800" indent="-177800" algn="l" rtl="0" fontAlgn="base">
              <a:spcBef>
                <a:spcPct val="0"/>
              </a:spcBef>
              <a:spcAft>
                <a:spcPct val="0"/>
              </a:spcAft>
              <a:defRPr lang="zh-CN" altLang="en-US" sz="800" i="1" kern="1200" dirty="0" smtClean="0">
                <a:solidFill>
                  <a:schemeClr val="tx1">
                    <a:lumMod val="50000"/>
                  </a:schemeClr>
                </a:solidFill>
                <a:latin typeface="+mj-lt"/>
                <a:ea typeface="+mn-ea"/>
                <a:cs typeface="Arial" pitchFamily="34" charset="0"/>
              </a:defRPr>
            </a:lvl2pPr>
            <a:lvl3pPr marL="177800" indent="-177800" algn="l" rtl="0" fontAlgn="base">
              <a:spcBef>
                <a:spcPct val="0"/>
              </a:spcBef>
              <a:spcAft>
                <a:spcPct val="0"/>
              </a:spcAft>
              <a:defRPr lang="zh-CN" altLang="en-US" sz="800" i="1" kern="1200" dirty="0" smtClean="0">
                <a:solidFill>
                  <a:schemeClr val="tx1">
                    <a:lumMod val="50000"/>
                  </a:schemeClr>
                </a:solidFill>
                <a:latin typeface="+mj-lt"/>
                <a:ea typeface="+mn-ea"/>
                <a:cs typeface="Arial" pitchFamily="34" charset="0"/>
              </a:defRPr>
            </a:lvl3pPr>
            <a:lvl4pPr marL="177800" indent="-177800" algn="l" rtl="0" fontAlgn="base">
              <a:spcBef>
                <a:spcPct val="0"/>
              </a:spcBef>
              <a:spcAft>
                <a:spcPct val="0"/>
              </a:spcAft>
              <a:defRPr lang="zh-CN" altLang="en-US" sz="800" i="1" kern="1200" dirty="0" smtClean="0">
                <a:solidFill>
                  <a:schemeClr val="tx1">
                    <a:lumMod val="50000"/>
                  </a:schemeClr>
                </a:solidFill>
                <a:latin typeface="+mj-lt"/>
                <a:ea typeface="+mn-ea"/>
                <a:cs typeface="Arial" pitchFamily="34" charset="0"/>
              </a:defRPr>
            </a:lvl4pPr>
            <a:lvl5pPr marL="177800" indent="-177800" algn="l" rtl="0" fontAlgn="base">
              <a:spcBef>
                <a:spcPct val="0"/>
              </a:spcBef>
              <a:spcAft>
                <a:spcPct val="0"/>
              </a:spcAft>
              <a:defRPr lang="zh-CN" altLang="en-US" sz="800" i="1" kern="1200" dirty="0" smtClean="0">
                <a:solidFill>
                  <a:schemeClr val="tx1">
                    <a:lumMod val="50000"/>
                  </a:schemeClr>
                </a:solidFill>
                <a:latin typeface="+mj-lt"/>
                <a:ea typeface="+mn-ea"/>
                <a:cs typeface="Arial" pitchFamily="34" charset="0"/>
              </a:defRPr>
            </a:lvl5pPr>
          </a:lstStyle>
          <a:p>
            <a:pPr lvl="0"/>
            <a:r>
              <a:rPr lang="zh-CN" altLang="en-US" dirty="0"/>
              <a:t>单击此处编辑母版文本样式</a:t>
            </a:r>
          </a:p>
        </p:txBody>
      </p:sp>
      <p:sp>
        <p:nvSpPr>
          <p:cNvPr id="5" name="文本占位符 2"/>
          <p:cNvSpPr>
            <a:spLocks noGrp="1"/>
          </p:cNvSpPr>
          <p:nvPr>
            <p:ph idx="1" hasCustomPrompt="1"/>
          </p:nvPr>
        </p:nvSpPr>
        <p:spPr bwMode="auto">
          <a:xfrm>
            <a:off x="530225" y="1627200"/>
            <a:ext cx="8851900" cy="406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 name="頁尾版面配置區 1"/>
          <p:cNvSpPr>
            <a:spLocks noGrp="1"/>
          </p:cNvSpPr>
          <p:nvPr>
            <p:ph type="ftr" sz="quarter" idx="12"/>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3" name="投影片編號版面配置區 2"/>
          <p:cNvSpPr>
            <a:spLocks noGrp="1"/>
          </p:cNvSpPr>
          <p:nvPr>
            <p:ph type="sldNum" sz="quarter" idx="13"/>
          </p:nvPr>
        </p:nvSpPr>
        <p:spPr/>
        <p:txBody>
          <a:bodyPr/>
          <a:lstStyle/>
          <a:p>
            <a:r>
              <a:rPr lang="en-US" altLang="zh-HK" dirty="0"/>
              <a:t>|  </a:t>
            </a:r>
            <a:fld id="{F337167A-B504-4908-A584-1AE9A912D831}" type="slidenum">
              <a:rPr lang="zh-HK" altLang="en-US" smtClean="0"/>
              <a:pPr/>
              <a:t>‹#›</a:t>
            </a:fld>
            <a:endParaRPr lang="zh-HK" altLang="en-US" dirty="0"/>
          </a:p>
        </p:txBody>
      </p:sp>
      <p:sp>
        <p:nvSpPr>
          <p:cNvPr id="6" name="标题 5"/>
          <p:cNvSpPr>
            <a:spLocks noGrp="1"/>
          </p:cNvSpPr>
          <p:nvPr>
            <p:ph type="title"/>
          </p:nvPr>
        </p:nvSpPr>
        <p:spPr/>
        <p:txBody>
          <a:bodyPr/>
          <a:lstStyle>
            <a:lvl1pPr>
              <a:defRPr/>
            </a:lvl1pPr>
          </a:lstStyle>
          <a:p>
            <a:r>
              <a:rPr lang="zh-CN" altLang="en-US" dirty="0"/>
              <a:t>单击此处编辑母版标题样式</a:t>
            </a:r>
          </a:p>
        </p:txBody>
      </p:sp>
      <p:pic>
        <p:nvPicPr>
          <p:cNvPr id="8" name="图片 7" descr="文本&#10;&#10;中度可信度描述已自动生成">
            <a:extLst>
              <a:ext uri="{FF2B5EF4-FFF2-40B4-BE49-F238E27FC236}">
                <a16:creationId xmlns:a16="http://schemas.microsoft.com/office/drawing/2014/main" id="{64FF589C-F08F-41E3-90B4-EAAD005ACD0C}"/>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_文本_A2">
    <p:spTree>
      <p:nvGrpSpPr>
        <p:cNvPr id="1" name=""/>
        <p:cNvGrpSpPr/>
        <p:nvPr/>
      </p:nvGrpSpPr>
      <p:grpSpPr>
        <a:xfrm>
          <a:off x="0" y="0"/>
          <a:ext cx="0" cy="0"/>
          <a:chOff x="0" y="0"/>
          <a:chExt cx="0" cy="0"/>
        </a:xfrm>
      </p:grpSpPr>
      <p:sp>
        <p:nvSpPr>
          <p:cNvPr id="8" name="文本占位符 7"/>
          <p:cNvSpPr>
            <a:spLocks noGrp="1"/>
          </p:cNvSpPr>
          <p:nvPr>
            <p:ph type="body" sz="quarter" idx="12" hasCustomPrompt="1"/>
          </p:nvPr>
        </p:nvSpPr>
        <p:spPr>
          <a:xfrm>
            <a:off x="530225" y="5697538"/>
            <a:ext cx="8851900" cy="288000"/>
          </a:xfrm>
        </p:spPr>
        <p:txBody>
          <a:bodyPr anchor="b"/>
          <a:lstStyle>
            <a:lvl1pPr marL="0" indent="-177800" algn="l" rtl="0" fontAlgn="base">
              <a:spcBef>
                <a:spcPct val="0"/>
              </a:spcBef>
              <a:spcAft>
                <a:spcPct val="0"/>
              </a:spcAft>
              <a:tabLst>
                <a:tab pos="177800" algn="l"/>
              </a:tabLst>
              <a:defRPr lang="zh-CN" altLang="en-US" sz="800" i="0" kern="1200" dirty="0" smtClean="0">
                <a:solidFill>
                  <a:schemeClr val="tx1"/>
                </a:solidFill>
                <a:latin typeface="+mj-lt"/>
                <a:ea typeface="+mn-ea"/>
                <a:cs typeface="Arial" pitchFamily="34" charset="0"/>
              </a:defRPr>
            </a:lvl1pPr>
            <a:lvl2pPr marL="177800" indent="-177800" algn="l" rtl="0" fontAlgn="base">
              <a:spcBef>
                <a:spcPct val="0"/>
              </a:spcBef>
              <a:spcAft>
                <a:spcPct val="0"/>
              </a:spcAft>
              <a:defRPr lang="zh-CN" altLang="en-US" sz="800" i="1" kern="1200" dirty="0" smtClean="0">
                <a:solidFill>
                  <a:schemeClr val="tx1">
                    <a:lumMod val="50000"/>
                  </a:schemeClr>
                </a:solidFill>
                <a:latin typeface="+mj-lt"/>
                <a:ea typeface="+mn-ea"/>
                <a:cs typeface="Arial" pitchFamily="34" charset="0"/>
              </a:defRPr>
            </a:lvl2pPr>
            <a:lvl3pPr marL="177800" indent="-177800" algn="l" rtl="0" fontAlgn="base">
              <a:spcBef>
                <a:spcPct val="0"/>
              </a:spcBef>
              <a:spcAft>
                <a:spcPct val="0"/>
              </a:spcAft>
              <a:defRPr lang="zh-CN" altLang="en-US" sz="800" i="1" kern="1200" dirty="0" smtClean="0">
                <a:solidFill>
                  <a:schemeClr val="tx1">
                    <a:lumMod val="50000"/>
                  </a:schemeClr>
                </a:solidFill>
                <a:latin typeface="+mj-lt"/>
                <a:ea typeface="+mn-ea"/>
                <a:cs typeface="Arial" pitchFamily="34" charset="0"/>
              </a:defRPr>
            </a:lvl3pPr>
            <a:lvl4pPr marL="177800" indent="-177800" algn="l" rtl="0" fontAlgn="base">
              <a:spcBef>
                <a:spcPct val="0"/>
              </a:spcBef>
              <a:spcAft>
                <a:spcPct val="0"/>
              </a:spcAft>
              <a:defRPr lang="zh-CN" altLang="en-US" sz="800" i="1" kern="1200" dirty="0" smtClean="0">
                <a:solidFill>
                  <a:schemeClr val="tx1">
                    <a:lumMod val="50000"/>
                  </a:schemeClr>
                </a:solidFill>
                <a:latin typeface="+mj-lt"/>
                <a:ea typeface="+mn-ea"/>
                <a:cs typeface="Arial" pitchFamily="34" charset="0"/>
              </a:defRPr>
            </a:lvl4pPr>
            <a:lvl5pPr marL="177800" indent="-177800" algn="l" rtl="0" fontAlgn="base">
              <a:spcBef>
                <a:spcPct val="0"/>
              </a:spcBef>
              <a:spcAft>
                <a:spcPct val="0"/>
              </a:spcAft>
              <a:defRPr lang="zh-CN" altLang="en-US" sz="800" i="1" kern="1200" dirty="0" smtClean="0">
                <a:solidFill>
                  <a:schemeClr val="tx1">
                    <a:lumMod val="50000"/>
                  </a:schemeClr>
                </a:solidFill>
                <a:latin typeface="+mj-lt"/>
                <a:ea typeface="+mn-ea"/>
                <a:cs typeface="Arial" pitchFamily="34" charset="0"/>
              </a:defRPr>
            </a:lvl5pPr>
          </a:lstStyle>
          <a:p>
            <a:pPr lvl="0"/>
            <a:r>
              <a:rPr lang="zh-CN" altLang="en-US" dirty="0"/>
              <a:t>单击此处编辑母版文本样式</a:t>
            </a:r>
          </a:p>
        </p:txBody>
      </p:sp>
      <p:sp>
        <p:nvSpPr>
          <p:cNvPr id="12" name="文本占位符 2"/>
          <p:cNvSpPr>
            <a:spLocks noGrp="1"/>
          </p:cNvSpPr>
          <p:nvPr>
            <p:ph idx="1" hasCustomPrompt="1"/>
          </p:nvPr>
        </p:nvSpPr>
        <p:spPr bwMode="auto">
          <a:xfrm>
            <a:off x="530225" y="1627200"/>
            <a:ext cx="8851900" cy="406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5" name="標題版面配置區 1"/>
          <p:cNvSpPr>
            <a:spLocks noGrp="1"/>
          </p:cNvSpPr>
          <p:nvPr>
            <p:ph type="title" hasCustomPrompt="1"/>
          </p:nvPr>
        </p:nvSpPr>
        <p:spPr>
          <a:xfrm>
            <a:off x="799725" y="349649"/>
            <a:ext cx="8582400" cy="919075"/>
          </a:xfrm>
          <a:prstGeom prst="rect">
            <a:avLst/>
          </a:prstGeom>
        </p:spPr>
        <p:txBody>
          <a:bodyPr vert="horz" lIns="0" tIns="45720" rIns="0" bIns="45720" rtlCol="0" anchor="t">
            <a:noAutofit/>
          </a:bodyPr>
          <a:lstStyle>
            <a:lvl1pPr>
              <a:defRPr/>
            </a:lvl1pPr>
          </a:lstStyle>
          <a:p>
            <a:r>
              <a:rPr lang="zh-CN" altLang="en-US" dirty="0"/>
              <a:t>单击此处编辑母版标题样式</a:t>
            </a:r>
            <a:endParaRPr lang="zh-HK" altLang="en-US" dirty="0"/>
          </a:p>
        </p:txBody>
      </p:sp>
      <p:sp>
        <p:nvSpPr>
          <p:cNvPr id="2" name="頁尾版面配置區 1"/>
          <p:cNvSpPr>
            <a:spLocks noGrp="1"/>
          </p:cNvSpPr>
          <p:nvPr>
            <p:ph type="ftr" sz="quarter" idx="13"/>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3" name="投影片編號版面配置區 2"/>
          <p:cNvSpPr>
            <a:spLocks noGrp="1"/>
          </p:cNvSpPr>
          <p:nvPr>
            <p:ph type="sldNum" sz="quarter" idx="14"/>
          </p:nvPr>
        </p:nvSpPr>
        <p:spPr/>
        <p:txBody>
          <a:bodyPr/>
          <a:lstStyle/>
          <a:p>
            <a:r>
              <a:rPr lang="en-US" altLang="zh-HK" dirty="0"/>
              <a:t>|  </a:t>
            </a:r>
            <a:fld id="{F337167A-B504-4908-A584-1AE9A912D831}" type="slidenum">
              <a:rPr lang="zh-HK" altLang="en-US" smtClean="0"/>
              <a:pPr/>
              <a:t>‹#›</a:t>
            </a:fld>
            <a:endParaRPr lang="zh-HK" altLang="en-US" dirty="0"/>
          </a:p>
        </p:txBody>
      </p:sp>
      <p:sp>
        <p:nvSpPr>
          <p:cNvPr id="4" name="橢圓 3"/>
          <p:cNvSpPr/>
          <p:nvPr userDrawn="1"/>
        </p:nvSpPr>
        <p:spPr>
          <a:xfrm>
            <a:off x="505269" y="425936"/>
            <a:ext cx="252000" cy="252000"/>
          </a:xfrm>
          <a:prstGeom prst="ellipse">
            <a:avLst/>
          </a:prstGeom>
          <a:solidFill>
            <a:srgbClr val="5E8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文字版面配置區 5"/>
          <p:cNvSpPr>
            <a:spLocks noGrp="1"/>
          </p:cNvSpPr>
          <p:nvPr>
            <p:ph type="body" sz="quarter" idx="15" hasCustomPrompt="1"/>
          </p:nvPr>
        </p:nvSpPr>
        <p:spPr>
          <a:xfrm>
            <a:off x="452126" y="368308"/>
            <a:ext cx="359398" cy="360355"/>
          </a:xfrm>
        </p:spPr>
        <p:txBody>
          <a:bodyPr anchor="ctr"/>
          <a:lstStyle>
            <a:lvl1pPr algn="ctr">
              <a:defRPr>
                <a:solidFill>
                  <a:schemeClr val="bg1"/>
                </a:solidFill>
              </a:defRPr>
            </a:lvl1pPr>
          </a:lstStyle>
          <a:p>
            <a:pPr lvl="0"/>
            <a:r>
              <a:rPr lang="en-US" altLang="zh-TW" dirty="0"/>
              <a:t>#</a:t>
            </a:r>
            <a:endParaRPr lang="zh-HK" altLang="en-US" dirty="0"/>
          </a:p>
        </p:txBody>
      </p:sp>
      <p:pic>
        <p:nvPicPr>
          <p:cNvPr id="9" name="图片 8" descr="文本&#10;&#10;中度可信度描述已自动生成">
            <a:extLst>
              <a:ext uri="{FF2B5EF4-FFF2-40B4-BE49-F238E27FC236}">
                <a16:creationId xmlns:a16="http://schemas.microsoft.com/office/drawing/2014/main" id="{40F383DA-0DC6-43DD-865D-938C92DEFC0F}"/>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文本_B1">
    <p:spTree>
      <p:nvGrpSpPr>
        <p:cNvPr id="1" name=""/>
        <p:cNvGrpSpPr/>
        <p:nvPr/>
      </p:nvGrpSpPr>
      <p:grpSpPr>
        <a:xfrm>
          <a:off x="0" y="0"/>
          <a:ext cx="0" cy="0"/>
          <a:chOff x="0" y="0"/>
          <a:chExt cx="0" cy="0"/>
        </a:xfrm>
      </p:grpSpPr>
      <p:sp>
        <p:nvSpPr>
          <p:cNvPr id="7" name="內容版面配置區 6"/>
          <p:cNvSpPr>
            <a:spLocks noGrp="1"/>
          </p:cNvSpPr>
          <p:nvPr>
            <p:ph sz="quarter" idx="12" hasCustomPrompt="1"/>
          </p:nvPr>
        </p:nvSpPr>
        <p:spPr>
          <a:xfrm>
            <a:off x="525600" y="1628776"/>
            <a:ext cx="8852400" cy="4068000"/>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頁尾版面配置區 4"/>
          <p:cNvSpPr>
            <a:spLocks noGrp="1"/>
          </p:cNvSpPr>
          <p:nvPr>
            <p:ph type="ftr" sz="quarter" idx="13"/>
          </p:nvPr>
        </p:nvSpPr>
        <p:spPr/>
        <p:txBody>
          <a:bodyPr/>
          <a:lstStyle/>
          <a:p>
            <a:r>
              <a:rPr lang="zh-CN" altLang="en-US" dirty="0"/>
              <a:t>翰德东辉</a:t>
            </a:r>
            <a:r>
              <a:rPr lang="en-US" altLang="zh-CN" dirty="0"/>
              <a:t>PPT</a:t>
            </a:r>
            <a:r>
              <a:rPr lang="zh-CN" altLang="en-US" dirty="0"/>
              <a:t>模板 </a:t>
            </a:r>
            <a:r>
              <a:rPr lang="en-US" altLang="zh-CN" dirty="0">
                <a:latin typeface="Abadi" panose="020B0604020202020204" pitchFamily="34" charset="0"/>
                <a:cs typeface="Arial" panose="020B0604020202020204" pitchFamily="34" charset="0"/>
              </a:rPr>
              <a:t>‒</a:t>
            </a:r>
            <a:r>
              <a:rPr lang="en-US" altLang="zh-CN" dirty="0"/>
              <a:t> </a:t>
            </a:r>
            <a:r>
              <a:rPr lang="zh-CN" altLang="en-US" dirty="0"/>
              <a:t>基础撰写模板</a:t>
            </a:r>
            <a:endParaRPr lang="zh-HK" altLang="en-US" dirty="0"/>
          </a:p>
        </p:txBody>
      </p:sp>
      <p:sp>
        <p:nvSpPr>
          <p:cNvPr id="6" name="投影片編號版面配置區 5"/>
          <p:cNvSpPr>
            <a:spLocks noGrp="1"/>
          </p:cNvSpPr>
          <p:nvPr>
            <p:ph type="sldNum" sz="quarter" idx="14"/>
          </p:nvPr>
        </p:nvSpPr>
        <p:spPr/>
        <p:txBody>
          <a:bodyPr/>
          <a:lstStyle/>
          <a:p>
            <a:r>
              <a:rPr lang="en-US" altLang="zh-HK" dirty="0"/>
              <a:t>|  </a:t>
            </a:r>
            <a:fld id="{F337167A-B504-4908-A584-1AE9A912D831}" type="slidenum">
              <a:rPr lang="zh-HK" altLang="en-US" smtClean="0"/>
              <a:pPr/>
              <a:t>‹#›</a:t>
            </a:fld>
            <a:endParaRPr lang="zh-HK" altLang="en-US" dirty="0"/>
          </a:p>
        </p:txBody>
      </p:sp>
      <p:sp>
        <p:nvSpPr>
          <p:cNvPr id="4" name="內容版面配置區 3"/>
          <p:cNvSpPr>
            <a:spLocks noGrp="1"/>
          </p:cNvSpPr>
          <p:nvPr>
            <p:ph sz="quarter" idx="15"/>
          </p:nvPr>
        </p:nvSpPr>
        <p:spPr>
          <a:xfrm>
            <a:off x="525600" y="1268413"/>
            <a:ext cx="8852400" cy="288000"/>
          </a:xfrm>
          <a:solidFill>
            <a:schemeClr val="tx2"/>
          </a:solidFill>
          <a:ln>
            <a:noFill/>
          </a:ln>
        </p:spPr>
        <p:txBody>
          <a:bodyPr anchor="ctr"/>
          <a:lstStyle>
            <a:lvl1pPr algn="ctr">
              <a:defRPr b="1">
                <a:ln>
                  <a:noFill/>
                </a:ln>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a:t>单击此处编辑母版文本样式</a:t>
            </a:r>
          </a:p>
        </p:txBody>
      </p:sp>
      <p:sp>
        <p:nvSpPr>
          <p:cNvPr id="9" name="文字版面配置區 8"/>
          <p:cNvSpPr>
            <a:spLocks noGrp="1"/>
          </p:cNvSpPr>
          <p:nvPr>
            <p:ph type="body" sz="quarter" idx="16" hasCustomPrompt="1"/>
          </p:nvPr>
        </p:nvSpPr>
        <p:spPr>
          <a:xfrm>
            <a:off x="529200" y="5698800"/>
            <a:ext cx="8852400" cy="288000"/>
          </a:xfrm>
        </p:spPr>
        <p:txBody>
          <a:bodyPr anchor="b"/>
          <a:lstStyle>
            <a:lvl1pPr marL="0" indent="0">
              <a:spcBef>
                <a:spcPts val="0"/>
              </a:spcBef>
              <a:tabLst>
                <a:tab pos="177800" algn="l"/>
              </a:tabLst>
              <a:defRPr sz="800" i="0"/>
            </a:lvl1pPr>
          </a:lstStyle>
          <a:p>
            <a:pPr lvl="0"/>
            <a:r>
              <a:rPr lang="zh-CN" altLang="en-US" dirty="0"/>
              <a:t>单击此处编辑母版文本样式</a:t>
            </a:r>
          </a:p>
        </p:txBody>
      </p:sp>
      <p:sp>
        <p:nvSpPr>
          <p:cNvPr id="8" name="标题 7"/>
          <p:cNvSpPr>
            <a:spLocks noGrp="1"/>
          </p:cNvSpPr>
          <p:nvPr>
            <p:ph type="title"/>
          </p:nvPr>
        </p:nvSpPr>
        <p:spPr/>
        <p:txBody>
          <a:bodyPr/>
          <a:lstStyle>
            <a:lvl1pPr>
              <a:defRPr/>
            </a:lvl1pPr>
          </a:lstStyle>
          <a:p>
            <a:r>
              <a:rPr lang="zh-CN" altLang="en-US" dirty="0"/>
              <a:t>单击此处编辑母版标题样式</a:t>
            </a:r>
          </a:p>
        </p:txBody>
      </p:sp>
      <p:pic>
        <p:nvPicPr>
          <p:cNvPr id="10" name="图片 9" descr="文本&#10;&#10;中度可信度描述已自动生成">
            <a:extLst>
              <a:ext uri="{FF2B5EF4-FFF2-40B4-BE49-F238E27FC236}">
                <a16:creationId xmlns:a16="http://schemas.microsoft.com/office/drawing/2014/main" id="{149B57BD-BA6A-48EF-97C6-2E380A40F3E0}"/>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76006" y="243248"/>
            <a:ext cx="1440160" cy="656764"/>
          </a:xfrm>
          <a:prstGeom prst="rect">
            <a:avLst/>
          </a:prstGeom>
        </p:spPr>
      </p:pic>
    </p:spTree>
    <p:extLst>
      <p:ext uri="{BB962C8B-B14F-4D97-AF65-F5344CB8AC3E}">
        <p14:creationId xmlns:p14="http://schemas.microsoft.com/office/powerpoint/2010/main" val="2646838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graphicFrame>
        <p:nvGraphicFramePr>
          <p:cNvPr id="15" name="对象 14" hidden="1"/>
          <p:cNvGraphicFramePr>
            <a:graphicFrameLocks/>
          </p:cNvGraphicFramePr>
          <p:nvPr>
            <p:custDataLst>
              <p:tags r:id="rId19"/>
            </p:custDataLst>
          </p:nvPr>
        </p:nvGraphicFramePr>
        <p:xfrm>
          <a:off x="0" y="0"/>
          <a:ext cx="171979" cy="158750"/>
        </p:xfrm>
        <a:graphic>
          <a:graphicData uri="http://schemas.openxmlformats.org/presentationml/2006/ole">
            <mc:AlternateContent xmlns:mc="http://schemas.openxmlformats.org/markup-compatibility/2006">
              <mc:Choice xmlns:v="urn:schemas-microsoft-com:vml" Requires="v">
                <p:oleObj spid="_x0000_s1056" name="think-cell Slide" r:id="rId20" imgW="0" imgH="0" progId="">
                  <p:embed/>
                </p:oleObj>
              </mc:Choice>
              <mc:Fallback>
                <p:oleObj name="think-cell Slide" r:id="rId20" imgW="0" imgH="0" progId="">
                  <p:embed/>
                  <p:pic>
                    <p:nvPicPr>
                      <p:cNvPr id="0" name="AutoShape 349"/>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71979"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3" name="文本占位符 2"/>
          <p:cNvSpPr>
            <a:spLocks noGrp="1"/>
          </p:cNvSpPr>
          <p:nvPr>
            <p:ph type="body" idx="1"/>
          </p:nvPr>
        </p:nvSpPr>
        <p:spPr bwMode="auto">
          <a:xfrm>
            <a:off x="530225" y="1627200"/>
            <a:ext cx="8851900" cy="432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 name="標題版面配置區 1"/>
          <p:cNvSpPr>
            <a:spLocks noGrp="1"/>
          </p:cNvSpPr>
          <p:nvPr>
            <p:ph type="title"/>
          </p:nvPr>
        </p:nvSpPr>
        <p:spPr>
          <a:xfrm>
            <a:off x="529200" y="349649"/>
            <a:ext cx="8852400" cy="919075"/>
          </a:xfrm>
          <a:prstGeom prst="rect">
            <a:avLst/>
          </a:prstGeom>
        </p:spPr>
        <p:txBody>
          <a:bodyPr vert="horz" lIns="0" tIns="45720" rIns="0" bIns="45720" rtlCol="0" anchor="t">
            <a:noAutofit/>
          </a:bodyPr>
          <a:lstStyle/>
          <a:p>
            <a:r>
              <a:rPr lang="zh-CN" altLang="en-US" dirty="0"/>
              <a:t>单击此处编辑母版标题样式</a:t>
            </a:r>
            <a:endParaRPr lang="zh-HK" altLang="en-US" dirty="0"/>
          </a:p>
        </p:txBody>
      </p:sp>
      <p:sp>
        <p:nvSpPr>
          <p:cNvPr id="3" name="頁尾版面配置區 2"/>
          <p:cNvSpPr>
            <a:spLocks noGrp="1"/>
          </p:cNvSpPr>
          <p:nvPr>
            <p:ph type="ftr" sz="quarter" idx="3"/>
          </p:nvPr>
        </p:nvSpPr>
        <p:spPr>
          <a:xfrm>
            <a:off x="2434266" y="6246041"/>
            <a:ext cx="5039056" cy="365125"/>
          </a:xfrm>
          <a:prstGeom prst="rect">
            <a:avLst/>
          </a:prstGeom>
        </p:spPr>
        <p:txBody>
          <a:bodyPr vert="horz" lIns="91440" tIns="45720" rIns="91440" bIns="45720" rtlCol="0" anchor="ctr"/>
          <a:lstStyle>
            <a:lvl1pPr algn="ctr">
              <a:defRPr sz="1100" b="0">
                <a:solidFill>
                  <a:srgbClr val="C8102E"/>
                </a:solidFill>
                <a:latin typeface="+mn-lt"/>
                <a:ea typeface="+mn-ea"/>
              </a:defRPr>
            </a:lvl1pPr>
          </a:lstStyle>
          <a:p>
            <a:r>
              <a:rPr lang="zh-CN" altLang="en-US" dirty="0"/>
              <a:t>翰德东辉</a:t>
            </a:r>
            <a:r>
              <a:rPr lang="en-US" altLang="zh-CN" dirty="0"/>
              <a:t>PPT</a:t>
            </a:r>
            <a:r>
              <a:rPr lang="zh-CN" altLang="en-US" dirty="0"/>
              <a:t>模板 </a:t>
            </a:r>
            <a:r>
              <a:rPr lang="en-US" altLang="zh-CN" dirty="0">
                <a:cs typeface="Arial" panose="020B0604020202020204" pitchFamily="34" charset="0"/>
              </a:rPr>
              <a:t>‒</a:t>
            </a:r>
            <a:r>
              <a:rPr lang="en-US" altLang="zh-CN" dirty="0"/>
              <a:t> </a:t>
            </a:r>
            <a:r>
              <a:rPr lang="zh-CN" altLang="en-US" dirty="0"/>
              <a:t>基础撰写模板</a:t>
            </a:r>
            <a:endParaRPr lang="zh-HK" altLang="en-US" dirty="0"/>
          </a:p>
        </p:txBody>
      </p:sp>
      <p:sp>
        <p:nvSpPr>
          <p:cNvPr id="20" name="灯片编号占位符 5"/>
          <p:cNvSpPr>
            <a:spLocks noGrp="1"/>
          </p:cNvSpPr>
          <p:nvPr>
            <p:ph type="sldNum" sz="quarter" idx="4"/>
          </p:nvPr>
        </p:nvSpPr>
        <p:spPr>
          <a:xfrm>
            <a:off x="8996086" y="6224591"/>
            <a:ext cx="386038" cy="265109"/>
          </a:xfrm>
          <a:prstGeom prst="rect">
            <a:avLst/>
          </a:prstGeom>
        </p:spPr>
        <p:txBody>
          <a:bodyPr vert="horz" lIns="0" tIns="0" rIns="0" bIns="0" rtlCol="0" anchor="b" anchorCtr="0"/>
          <a:lstStyle>
            <a:lvl1pPr algn="r" fontAlgn="auto">
              <a:spcBef>
                <a:spcPts val="0"/>
              </a:spcBef>
              <a:spcAft>
                <a:spcPts val="0"/>
              </a:spcAft>
              <a:defRPr sz="1100" b="0">
                <a:solidFill>
                  <a:schemeClr val="tx1"/>
                </a:solidFill>
                <a:latin typeface="+mn-lt"/>
                <a:ea typeface="+mn-ea"/>
                <a:cs typeface="Arial" pitchFamily="34" charset="0"/>
              </a:defRPr>
            </a:lvl1pPr>
          </a:lstStyle>
          <a:p>
            <a:r>
              <a:rPr lang="en-US" altLang="zh-HK" dirty="0"/>
              <a:t>|  </a:t>
            </a:r>
            <a:fld id="{F337167A-B504-4908-A584-1AE9A912D831}" type="slidenum">
              <a:rPr lang="zh-HK" altLang="en-US" smtClean="0"/>
              <a:pPr/>
              <a:t>‹#›</a:t>
            </a:fld>
            <a:endParaRPr lang="zh-HK" altLang="en-US" dirty="0"/>
          </a:p>
        </p:txBody>
      </p:sp>
    </p:spTree>
  </p:cSld>
  <p:clrMap bg1="lt1" tx1="dk1" bg2="lt2" tx2="dk2" accent1="accent1" accent2="accent2" accent3="accent3" accent4="accent4" accent5="accent5" accent6="accent6" hlink="hlink" folHlink="folHlink"/>
  <p:sldLayoutIdLst>
    <p:sldLayoutId id="2147483678" r:id="rId1"/>
    <p:sldLayoutId id="2147483676" r:id="rId2"/>
    <p:sldLayoutId id="2147483662" r:id="rId3"/>
    <p:sldLayoutId id="2147483663" r:id="rId4"/>
    <p:sldLayoutId id="2147483664" r:id="rId5"/>
    <p:sldLayoutId id="2147483665" r:id="rId6"/>
    <p:sldLayoutId id="2147483666" r:id="rId7"/>
    <p:sldLayoutId id="2147483667" r:id="rId8"/>
    <p:sldLayoutId id="2147483670" r:id="rId9"/>
    <p:sldLayoutId id="2147483674" r:id="rId10"/>
    <p:sldLayoutId id="2147483672" r:id="rId11"/>
    <p:sldLayoutId id="2147483671" r:id="rId12"/>
    <p:sldLayoutId id="2147483675" r:id="rId13"/>
    <p:sldLayoutId id="2147483673" r:id="rId14"/>
    <p:sldLayoutId id="2147483668" r:id="rId15"/>
    <p:sldLayoutId id="2147483669" r:id="rId16"/>
  </p:sldLayoutIdLst>
  <p:hf hdr="0" dt="0"/>
  <p:txStyles>
    <p:title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p:titleStyle>
    <p:bodyStyle>
      <a:lvl1pPr marL="0" indent="0" algn="l" rtl="0" eaLnBrk="1" fontAlgn="base" hangingPunct="1">
        <a:spcBef>
          <a:spcPts val="600"/>
        </a:spcBef>
        <a:spcAft>
          <a:spcPct val="0"/>
        </a:spcAft>
        <a:buFont typeface="Arial" pitchFamily="34" charset="0"/>
        <a:buNone/>
        <a:defRPr sz="1400" kern="1200">
          <a:solidFill>
            <a:schemeClr val="tx1"/>
          </a:solidFill>
          <a:latin typeface="+mn-lt"/>
          <a:ea typeface="+mn-ea"/>
          <a:cs typeface="Arial" pitchFamily="34" charset="0"/>
        </a:defRPr>
      </a:lvl1pPr>
      <a:lvl2pPr marL="134938" indent="-134938" algn="l" rtl="0" eaLnBrk="1" fontAlgn="base" hangingPunct="1">
        <a:spcBef>
          <a:spcPts val="600"/>
        </a:spcBef>
        <a:spcAft>
          <a:spcPct val="0"/>
        </a:spcAft>
        <a:buClr>
          <a:schemeClr val="tx2"/>
        </a:buClr>
        <a:buSzPct val="50000"/>
        <a:buFont typeface="Wingdings" pitchFamily="2" charset="2"/>
        <a:buChar char="l"/>
        <a:defRPr sz="1400" kern="1200">
          <a:solidFill>
            <a:schemeClr val="tx1"/>
          </a:solidFill>
          <a:latin typeface="+mn-lt"/>
          <a:ea typeface="+mn-ea"/>
          <a:cs typeface="Arial" pitchFamily="34" charset="0"/>
        </a:defRPr>
      </a:lvl2pPr>
      <a:lvl3pPr marL="266700" indent="-134938" algn="l" rtl="0" eaLnBrk="1" fontAlgn="base" hangingPunct="1">
        <a:spcBef>
          <a:spcPts val="600"/>
        </a:spcBef>
        <a:spcAft>
          <a:spcPct val="0"/>
        </a:spcAft>
        <a:buClr>
          <a:schemeClr val="accent1"/>
        </a:buClr>
        <a:buSzPct val="100000"/>
        <a:buFont typeface="Symbol" pitchFamily="18" charset="2"/>
        <a:buChar char="-"/>
        <a:defRPr sz="1400" kern="1200">
          <a:solidFill>
            <a:schemeClr val="tx1"/>
          </a:solidFill>
          <a:latin typeface="+mn-lt"/>
          <a:ea typeface="+mn-ea"/>
          <a:cs typeface="Arial" pitchFamily="34" charset="0"/>
        </a:defRPr>
      </a:lvl3pPr>
      <a:lvl4pPr marL="401638" indent="-131763" algn="l" rtl="0" eaLnBrk="1" fontAlgn="base" hangingPunct="1">
        <a:spcBef>
          <a:spcPts val="600"/>
        </a:spcBef>
        <a:spcAft>
          <a:spcPct val="0"/>
        </a:spcAft>
        <a:buClr>
          <a:schemeClr val="accent1"/>
        </a:buClr>
        <a:buSzPct val="100000"/>
        <a:buFont typeface="Symbol" pitchFamily="18" charset="2"/>
        <a:buChar char="-"/>
        <a:defRPr sz="1400" kern="1200">
          <a:solidFill>
            <a:schemeClr val="tx1"/>
          </a:solidFill>
          <a:latin typeface="+mn-lt"/>
          <a:ea typeface="+mn-ea"/>
          <a:cs typeface="Arial" pitchFamily="34" charset="0"/>
        </a:defRPr>
      </a:lvl4pPr>
      <a:lvl5pPr marL="536575" indent="-134938" algn="l" rtl="0" eaLnBrk="1" fontAlgn="base" hangingPunct="1">
        <a:spcBef>
          <a:spcPts val="600"/>
        </a:spcBef>
        <a:spcAft>
          <a:spcPct val="0"/>
        </a:spcAft>
        <a:buClr>
          <a:schemeClr val="accent1"/>
        </a:buClr>
        <a:buSzPct val="100000"/>
        <a:buFont typeface="Symbol" pitchFamily="18" charset="2"/>
        <a:buChar char="-"/>
        <a:defRPr sz="14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472" y="2301875"/>
            <a:ext cx="9705528" cy="1584325"/>
          </a:xfrm>
        </p:spPr>
        <p:txBody>
          <a:bodyPr/>
          <a:lstStyle/>
          <a:p>
            <a:r>
              <a:rPr lang="zh-CN" altLang="en-US" sz="4800" dirty="0">
                <a:latin typeface="+mn-lt"/>
                <a:ea typeface="宋体" panose="02010600030101010101" pitchFamily="2" charset="-122"/>
              </a:rPr>
              <a:t>海口置地东方广场项目</a:t>
            </a:r>
            <a:endParaRPr lang="en-US" sz="2000" dirty="0">
              <a:latin typeface="+mn-lt"/>
              <a:ea typeface="宋体" panose="02010600030101010101" pitchFamily="2" charset="-122"/>
            </a:endParaRPr>
          </a:p>
        </p:txBody>
      </p:sp>
    </p:spTree>
    <p:extLst>
      <p:ext uri="{BB962C8B-B14F-4D97-AF65-F5344CB8AC3E}">
        <p14:creationId xmlns:p14="http://schemas.microsoft.com/office/powerpoint/2010/main" val="2820696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楼层功能组合</a:t>
            </a: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sp>
        <p:nvSpPr>
          <p:cNvPr id="81" name="Rectangle 203"/>
          <p:cNvSpPr>
            <a:spLocks noChangeArrowheads="1"/>
          </p:cNvSpPr>
          <p:nvPr/>
        </p:nvSpPr>
        <p:spPr bwMode="auto">
          <a:xfrm>
            <a:off x="56562" y="6149145"/>
            <a:ext cx="6499025"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p>
            <a:pPr>
              <a:lnSpc>
                <a:spcPct val="110000"/>
              </a:lnSpc>
              <a:spcBef>
                <a:spcPct val="20000"/>
              </a:spcBef>
            </a:pPr>
            <a:r>
              <a:rPr lang="zh-CN" altLang="en-US" sz="1000" b="1" dirty="0">
                <a:latin typeface="微軟正黑體" panose="020B0604030504040204" pitchFamily="34" charset="-120"/>
                <a:ea typeface="微軟正黑體" panose="020B0604030504040204" pitchFamily="34" charset="-120"/>
              </a:rPr>
              <a:t>备注：</a:t>
            </a:r>
            <a:endParaRPr lang="en-US" altLang="zh-CN" sz="1000" b="1" dirty="0">
              <a:latin typeface="微軟正黑體" panose="020B0604030504040204" pitchFamily="34" charset="-120"/>
              <a:ea typeface="微軟正黑體" panose="020B0604030504040204" pitchFamily="34" charset="-120"/>
            </a:endParaRPr>
          </a:p>
          <a:p>
            <a:pPr>
              <a:lnSpc>
                <a:spcPct val="110000"/>
              </a:lnSpc>
              <a:spcBef>
                <a:spcPct val="20000"/>
              </a:spcBef>
            </a:pPr>
            <a:r>
              <a:rPr lang="en-US" altLang="zh-CN" sz="1000" b="1" dirty="0">
                <a:latin typeface="微軟正黑體" panose="020B0604030504040204" pitchFamily="34" charset="-120"/>
                <a:ea typeface="微軟正黑體" panose="020B0604030504040204" pitchFamily="34" charset="-120"/>
              </a:rPr>
              <a:t>1 </a:t>
            </a:r>
            <a:r>
              <a:rPr lang="zh-CN" altLang="en-US" sz="1000" b="1" dirty="0">
                <a:latin typeface="微軟正黑體" panose="020B0604030504040204" pitchFamily="34" charset="-120"/>
                <a:ea typeface="微軟正黑體" panose="020B0604030504040204" pitchFamily="34" charset="-120"/>
              </a:rPr>
              <a:t>、本业态组合方案为初期定位，不代表最终方案</a:t>
            </a:r>
            <a:endParaRPr lang="en-US" altLang="zh-CN" sz="1000" b="1" dirty="0">
              <a:latin typeface="微軟正黑體" panose="020B0604030504040204" pitchFamily="34" charset="-120"/>
              <a:ea typeface="微軟正黑體" panose="020B0604030504040204" pitchFamily="34" charset="-120"/>
            </a:endParaRPr>
          </a:p>
          <a:p>
            <a:pPr>
              <a:lnSpc>
                <a:spcPct val="110000"/>
              </a:lnSpc>
              <a:spcBef>
                <a:spcPct val="20000"/>
              </a:spcBef>
            </a:pPr>
            <a:r>
              <a:rPr lang="en-US" altLang="zh-CN" sz="1000" b="1" dirty="0">
                <a:latin typeface="微軟正黑體" panose="020B0604030504040204" pitchFamily="34" charset="-120"/>
                <a:ea typeface="微軟正黑體" panose="020B0604030504040204" pitchFamily="34" charset="-120"/>
              </a:rPr>
              <a:t>2</a:t>
            </a:r>
            <a:r>
              <a:rPr lang="zh-CN" altLang="en-US" sz="1000" b="1" dirty="0">
                <a:latin typeface="微軟正黑體" panose="020B0604030504040204" pitchFamily="34" charset="-120"/>
                <a:ea typeface="微軟正黑體" panose="020B0604030504040204" pitchFamily="34" charset="-120"/>
              </a:rPr>
              <a:t>、</a:t>
            </a:r>
            <a:r>
              <a:rPr lang="en-US" altLang="zh-CN" sz="1000" b="1" dirty="0">
                <a:latin typeface="微軟正黑體" panose="020B0604030504040204" pitchFamily="34" charset="-120"/>
                <a:ea typeface="微軟正黑體" panose="020B0604030504040204" pitchFamily="34" charset="-120"/>
              </a:rPr>
              <a:t> </a:t>
            </a:r>
            <a:r>
              <a:rPr lang="zh-CN" altLang="en-US" sz="1000" b="1" dirty="0">
                <a:latin typeface="微軟正黑體" panose="020B0604030504040204" pitchFamily="34" charset="-120"/>
                <a:ea typeface="微軟正黑體" panose="020B0604030504040204" pitchFamily="34" charset="-120"/>
              </a:rPr>
              <a:t>业态色块大小仅为示意，不代表实际面积比</a:t>
            </a:r>
            <a:endParaRPr lang="en-US" altLang="zh-CN" sz="1000" b="1" dirty="0">
              <a:latin typeface="微軟正黑體" panose="020B0604030504040204" pitchFamily="34" charset="-120"/>
              <a:ea typeface="微軟正黑體" panose="020B0604030504040204" pitchFamily="34" charset="-120"/>
            </a:endParaRPr>
          </a:p>
        </p:txBody>
      </p:sp>
      <p:graphicFrame>
        <p:nvGraphicFramePr>
          <p:cNvPr id="12" name="表格 11"/>
          <p:cNvGraphicFramePr>
            <a:graphicFrameLocks noGrp="1"/>
          </p:cNvGraphicFramePr>
          <p:nvPr>
            <p:extLst>
              <p:ext uri="{D42A27DB-BD31-4B8C-83A1-F6EECF244321}">
                <p14:modId xmlns:p14="http://schemas.microsoft.com/office/powerpoint/2010/main" val="2161386998"/>
              </p:ext>
            </p:extLst>
          </p:nvPr>
        </p:nvGraphicFramePr>
        <p:xfrm>
          <a:off x="1777853" y="1198599"/>
          <a:ext cx="4975374" cy="4523910"/>
        </p:xfrm>
        <a:graphic>
          <a:graphicData uri="http://schemas.openxmlformats.org/drawingml/2006/table">
            <a:tbl>
              <a:tblPr/>
              <a:tblGrid>
                <a:gridCol w="388322">
                  <a:extLst>
                    <a:ext uri="{9D8B030D-6E8A-4147-A177-3AD203B41FA5}">
                      <a16:colId xmlns:a16="http://schemas.microsoft.com/office/drawing/2014/main" val="20000"/>
                    </a:ext>
                  </a:extLst>
                </a:gridCol>
                <a:gridCol w="388322">
                  <a:extLst>
                    <a:ext uri="{9D8B030D-6E8A-4147-A177-3AD203B41FA5}">
                      <a16:colId xmlns:a16="http://schemas.microsoft.com/office/drawing/2014/main" val="20001"/>
                    </a:ext>
                  </a:extLst>
                </a:gridCol>
                <a:gridCol w="881814">
                  <a:extLst>
                    <a:ext uri="{9D8B030D-6E8A-4147-A177-3AD203B41FA5}">
                      <a16:colId xmlns:a16="http://schemas.microsoft.com/office/drawing/2014/main" val="20002"/>
                    </a:ext>
                  </a:extLst>
                </a:gridCol>
                <a:gridCol w="881814">
                  <a:extLst>
                    <a:ext uri="{9D8B030D-6E8A-4147-A177-3AD203B41FA5}">
                      <a16:colId xmlns:a16="http://schemas.microsoft.com/office/drawing/2014/main" val="20003"/>
                    </a:ext>
                  </a:extLst>
                </a:gridCol>
                <a:gridCol w="388322">
                  <a:extLst>
                    <a:ext uri="{9D8B030D-6E8A-4147-A177-3AD203B41FA5}">
                      <a16:colId xmlns:a16="http://schemas.microsoft.com/office/drawing/2014/main" val="20004"/>
                    </a:ext>
                  </a:extLst>
                </a:gridCol>
                <a:gridCol w="398953">
                  <a:extLst>
                    <a:ext uri="{9D8B030D-6E8A-4147-A177-3AD203B41FA5}">
                      <a16:colId xmlns:a16="http://schemas.microsoft.com/office/drawing/2014/main" val="20005"/>
                    </a:ext>
                  </a:extLst>
                </a:gridCol>
                <a:gridCol w="871183">
                  <a:extLst>
                    <a:ext uri="{9D8B030D-6E8A-4147-A177-3AD203B41FA5}">
                      <a16:colId xmlns:a16="http://schemas.microsoft.com/office/drawing/2014/main" val="20006"/>
                    </a:ext>
                  </a:extLst>
                </a:gridCol>
                <a:gridCol w="388322">
                  <a:extLst>
                    <a:ext uri="{9D8B030D-6E8A-4147-A177-3AD203B41FA5}">
                      <a16:colId xmlns:a16="http://schemas.microsoft.com/office/drawing/2014/main" val="20007"/>
                    </a:ext>
                  </a:extLst>
                </a:gridCol>
                <a:gridCol w="388322">
                  <a:extLst>
                    <a:ext uri="{9D8B030D-6E8A-4147-A177-3AD203B41FA5}">
                      <a16:colId xmlns:a16="http://schemas.microsoft.com/office/drawing/2014/main" val="20008"/>
                    </a:ext>
                  </a:extLst>
                </a:gridCol>
              </a:tblGrid>
              <a:tr h="88804">
                <a:tc>
                  <a:txBody>
                    <a:bodyPr/>
                    <a:lstStyle/>
                    <a:p>
                      <a:pPr algn="l" fontAlgn="ctr"/>
                      <a:endParaRPr lang="zh-CN" altLang="en-US" sz="500" b="0" i="0" u="none" strike="noStrike" dirty="0">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dirty="0">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00"/>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dirty="0">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01"/>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dirty="0">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02"/>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dirty="0">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03"/>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dirty="0">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04"/>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dirty="0">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05"/>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dirty="0">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06"/>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dirty="0">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07"/>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08"/>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09"/>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10"/>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11"/>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12"/>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13"/>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14"/>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15"/>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16"/>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17"/>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18"/>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19"/>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20"/>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21"/>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dirty="0">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22"/>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dirty="0">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23"/>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24"/>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25"/>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26"/>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27"/>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28"/>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29"/>
                  </a:ext>
                </a:extLst>
              </a:tr>
              <a:tr h="83710">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30"/>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31"/>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32"/>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33"/>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34"/>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35"/>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36"/>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dirty="0">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37"/>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38"/>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39"/>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40"/>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rowSpan="3">
                  <a:txBody>
                    <a:bodyPr/>
                    <a:lstStyle/>
                    <a:p>
                      <a:pPr algn="l" fontAlgn="ctr"/>
                      <a:endParaRPr lang="zh-CN" altLang="en-US" sz="500" b="0" i="0" u="none" strike="noStrike" dirty="0">
                        <a:solidFill>
                          <a:srgbClr val="000000"/>
                        </a:solidFill>
                        <a:effectLst/>
                        <a:latin typeface="宋体"/>
                      </a:endParaRPr>
                    </a:p>
                  </a:txBody>
                  <a:tcPr marL="3600" marR="3600" marT="360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41"/>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dirty="0">
                        <a:solidFill>
                          <a:srgbClr val="000000"/>
                        </a:solidFill>
                        <a:effectLst/>
                        <a:latin typeface="宋体"/>
                      </a:endParaRPr>
                    </a:p>
                  </a:txBody>
                  <a:tcPr marL="3600" marR="3600" marT="3600" marB="0" anchor="ctr">
                    <a:lnL>
                      <a:noFill/>
                    </a:lnL>
                    <a:lnR w="6350" cap="flat" cmpd="sng" algn="ctr">
                      <a:noFill/>
                      <a:prstDash val="solid"/>
                      <a:round/>
                      <a:headEnd type="none" w="med" len="med"/>
                      <a:tailEnd type="none" w="med" len="med"/>
                    </a:lnR>
                    <a:lnT>
                      <a:noFill/>
                    </a:lnT>
                    <a:lnB>
                      <a:noFill/>
                    </a:lnB>
                  </a:tcPr>
                </a:tc>
                <a:tc vMerge="1">
                  <a:txBody>
                    <a:bodyPr/>
                    <a:lstStyle/>
                    <a:p>
                      <a:pPr algn="l" fontAlgn="ctr"/>
                      <a:endParaRPr lang="zh-CN" altLang="en-US" sz="500" b="0" i="0" u="none" strike="noStrike" dirty="0">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zh-CN" altLang="en-US" sz="500" b="0" i="0" u="none" strike="noStrike" dirty="0">
                          <a:solidFill>
                            <a:srgbClr val="000000"/>
                          </a:solidFill>
                          <a:effectLst/>
                          <a:latin typeface="宋体"/>
                        </a:rPr>
                        <a:t>　</a:t>
                      </a:r>
                    </a:p>
                  </a:txBody>
                  <a:tcPr marL="3600" marR="3600" marT="36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zh-CN" altLang="en-US" sz="500" b="0" i="0" u="none" strike="noStrike" dirty="0">
                        <a:solidFill>
                          <a:srgbClr val="000000"/>
                        </a:solidFill>
                        <a:effectLst/>
                        <a:latin typeface="宋体"/>
                      </a:endParaRPr>
                    </a:p>
                  </a:txBody>
                  <a:tcPr marL="3600" marR="3600" marT="360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rowSpan="2">
                  <a:txBody>
                    <a:bodyPr/>
                    <a:lstStyle/>
                    <a:p>
                      <a:pPr algn="l" fontAlgn="ctr"/>
                      <a:endParaRPr lang="zh-CN" altLang="en-US" sz="500" b="0" i="0" u="none" strike="noStrike" dirty="0">
                        <a:solidFill>
                          <a:srgbClr val="000000"/>
                        </a:solidFill>
                        <a:effectLst/>
                        <a:latin typeface="宋体"/>
                      </a:endParaRPr>
                    </a:p>
                  </a:txBody>
                  <a:tcPr marL="3600" marR="3600" marT="3600" marB="0" anchor="ctr">
                    <a:lnL>
                      <a:noFill/>
                    </a:lnL>
                    <a:lnR>
                      <a:noFill/>
                    </a:lnR>
                    <a:lnT>
                      <a:noFill/>
                    </a:lnT>
                    <a:lnB w="12700" cap="flat" cmpd="sng" algn="ctr">
                      <a:noFill/>
                      <a:prstDash val="solid"/>
                      <a:round/>
                      <a:headEnd type="none" w="med" len="med"/>
                      <a:tailEnd type="none" w="med" len="med"/>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42"/>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dirty="0">
                        <a:solidFill>
                          <a:srgbClr val="000000"/>
                        </a:solidFill>
                        <a:effectLst/>
                        <a:latin typeface="宋体"/>
                      </a:endParaRPr>
                    </a:p>
                  </a:txBody>
                  <a:tcPr marL="3600" marR="3600" marT="3600" marB="0" anchor="ctr">
                    <a:lnL>
                      <a:noFill/>
                    </a:lnL>
                    <a:lnR w="6350" cap="flat" cmpd="sng" algn="ctr">
                      <a:noFill/>
                      <a:prstDash val="solid"/>
                      <a:round/>
                      <a:headEnd type="none" w="med" len="med"/>
                      <a:tailEnd type="none" w="med" len="med"/>
                    </a:lnR>
                    <a:lnT>
                      <a:noFill/>
                    </a:lnT>
                    <a:lnB>
                      <a:noFill/>
                    </a:lnB>
                  </a:tcPr>
                </a:tc>
                <a:tc vMerge="1">
                  <a:txBody>
                    <a:bodyPr/>
                    <a:lstStyle/>
                    <a:p>
                      <a:pPr algn="l" fontAlgn="ctr"/>
                      <a:endParaRPr lang="zh-CN" altLang="en-US" sz="500" b="0" i="0" u="none" strike="noStrike" dirty="0">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rowSpan="2">
                  <a:txBody>
                    <a:bodyPr/>
                    <a:lstStyle/>
                    <a:p>
                      <a:pPr algn="l" fontAlgn="ctr"/>
                      <a:r>
                        <a:rPr lang="zh-CN" altLang="en-US" sz="500" b="0" i="0" u="none" strike="noStrike" dirty="0">
                          <a:solidFill>
                            <a:srgbClr val="000000"/>
                          </a:solidFill>
                          <a:effectLst/>
                          <a:latin typeface="宋体"/>
                        </a:rPr>
                        <a:t>　</a:t>
                      </a:r>
                    </a:p>
                    <a:p>
                      <a:pPr algn="l" fontAlgn="ctr"/>
                      <a:r>
                        <a:rPr lang="zh-CN" altLang="en-US" sz="500" b="0" i="0" u="none" strike="noStrike" dirty="0">
                          <a:solidFill>
                            <a:srgbClr val="000000"/>
                          </a:solidFill>
                          <a:effectLst/>
                          <a:latin typeface="宋体"/>
                        </a:rPr>
                        <a:t>　</a:t>
                      </a:r>
                    </a:p>
                  </a:txBody>
                  <a:tcPr marL="3600" marR="3600" marT="360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ctr"/>
                      <a:endParaRPr lang="zh-CN" altLang="en-US" sz="500" b="0" i="0" u="none" strike="noStrike" dirty="0">
                        <a:solidFill>
                          <a:srgbClr val="000000"/>
                        </a:solidFill>
                        <a:effectLst/>
                        <a:latin typeface="宋体"/>
                      </a:endParaRPr>
                    </a:p>
                  </a:txBody>
                  <a:tcPr marL="3600" marR="3600" marT="36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l" fontAlgn="ctr"/>
                      <a:endParaRPr lang="zh-CN" altLang="en-US" sz="500" b="0" i="0" u="none" strike="noStrike">
                        <a:solidFill>
                          <a:srgbClr val="000000"/>
                        </a:solidFill>
                        <a:effectLst/>
                        <a:latin typeface="宋体"/>
                      </a:endParaRPr>
                    </a:p>
                  </a:txBody>
                  <a:tcPr marL="3600" marR="3600" marT="360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43"/>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gridSpan="2">
                  <a:txBody>
                    <a:bodyPr/>
                    <a:lstStyle/>
                    <a:p>
                      <a:pPr algn="l" fontAlgn="ctr"/>
                      <a:r>
                        <a:rPr lang="zh-CN" altLang="en-US" sz="500" b="0" i="0" u="none" strike="noStrike" dirty="0">
                          <a:solidFill>
                            <a:srgbClr val="000000"/>
                          </a:solidFill>
                          <a:effectLst/>
                          <a:latin typeface="宋体"/>
                        </a:rPr>
                        <a:t>　</a:t>
                      </a:r>
                    </a:p>
                  </a:txBody>
                  <a:tcPr marL="3600" marR="3600" marT="3600" marB="0" anchor="ctr">
                    <a:lnL>
                      <a:noFill/>
                    </a:lnL>
                    <a:lnR w="12700" cap="flat" cmpd="sng" algn="ctr">
                      <a:solidFill>
                        <a:schemeClr val="tx1"/>
                      </a:solidFill>
                      <a:prstDash val="solid"/>
                      <a:round/>
                      <a:headEnd type="none" w="med" len="med"/>
                      <a:tailEnd type="none" w="med" len="med"/>
                    </a:lnR>
                    <a:lnT>
                      <a:noFill/>
                    </a:lnT>
                    <a:lnB>
                      <a:noFill/>
                    </a:lnB>
                  </a:tcPr>
                </a:tc>
                <a:tc hMerge="1">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vMerge="1">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l" fontAlgn="ctr"/>
                      <a:endParaRPr lang="zh-CN" altLang="en-US" sz="500" b="0" i="0" u="none" strike="noStrike" dirty="0">
                        <a:solidFill>
                          <a:srgbClr val="000000"/>
                        </a:solidFill>
                        <a:effectLst/>
                        <a:latin typeface="宋体"/>
                      </a:endParaRPr>
                    </a:p>
                  </a:txBody>
                  <a:tcPr marL="3600" marR="3600" marT="360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44"/>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gridSpan="2">
                  <a:txBody>
                    <a:bodyPr/>
                    <a:lstStyle/>
                    <a:p>
                      <a:pPr algn="l" fontAlgn="ctr"/>
                      <a:r>
                        <a:rPr lang="zh-CN" altLang="en-US" sz="500" b="0" i="0" u="none" strike="noStrike" dirty="0">
                          <a:solidFill>
                            <a:srgbClr val="000000"/>
                          </a:solidFill>
                          <a:effectLst/>
                          <a:latin typeface="宋体"/>
                        </a:rPr>
                        <a:t>　</a:t>
                      </a:r>
                    </a:p>
                  </a:txBody>
                  <a:tcPr marL="3600" marR="3600" marT="3600" marB="0" anchor="ctr">
                    <a:lnL>
                      <a:noFill/>
                    </a:lnL>
                    <a:lnR w="12700" cap="flat" cmpd="sng" algn="ctr">
                      <a:solidFill>
                        <a:schemeClr val="tx1"/>
                      </a:solidFill>
                      <a:prstDash val="solid"/>
                      <a:round/>
                      <a:headEnd type="none" w="med" len="med"/>
                      <a:tailEnd type="none" w="med" len="med"/>
                    </a:lnR>
                    <a:lnT>
                      <a:noFill/>
                    </a:lnT>
                    <a:lnB>
                      <a:noFill/>
                    </a:lnB>
                  </a:tcPr>
                </a:tc>
                <a:tc hMerge="1">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zh-CN" altLang="en-US" sz="500" b="0" i="0" u="none" strike="noStrike" dirty="0">
                          <a:solidFill>
                            <a:srgbClr val="000000"/>
                          </a:solidFill>
                          <a:effectLst/>
                          <a:latin typeface="宋体"/>
                        </a:rPr>
                        <a:t>　</a:t>
                      </a:r>
                    </a:p>
                  </a:txBody>
                  <a:tcPr marL="3600" marR="3600" marT="36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hMerge="1">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45"/>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gridSpan="2">
                  <a:txBody>
                    <a:bodyPr/>
                    <a:lstStyle/>
                    <a:p>
                      <a:pPr algn="l" fontAlgn="ctr"/>
                      <a:r>
                        <a:rPr lang="zh-CN" altLang="en-US" sz="500" b="0" i="0" u="none" strike="noStrike" dirty="0">
                          <a:solidFill>
                            <a:srgbClr val="000000"/>
                          </a:solidFill>
                          <a:effectLst/>
                          <a:latin typeface="宋体"/>
                        </a:rPr>
                        <a:t>　</a:t>
                      </a:r>
                    </a:p>
                  </a:txBody>
                  <a:tcPr marL="3600" marR="3600" marT="3600" marB="0" anchor="ctr">
                    <a:lnL>
                      <a:noFill/>
                    </a:lnL>
                    <a:lnR w="12700" cap="flat" cmpd="sng" algn="ctr">
                      <a:solidFill>
                        <a:schemeClr val="tx1"/>
                      </a:solidFill>
                      <a:prstDash val="solid"/>
                      <a:round/>
                      <a:headEnd type="none" w="med" len="med"/>
                      <a:tailEnd type="none" w="med" len="med"/>
                    </a:lnR>
                    <a:lnT>
                      <a:noFill/>
                    </a:lnT>
                    <a:lnB>
                      <a:noFill/>
                    </a:lnB>
                  </a:tcPr>
                </a:tc>
                <a:tc hMerge="1">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l" fontAlgn="ctr"/>
                      <a:r>
                        <a:rPr lang="zh-CN" altLang="en-US" sz="500" b="0" i="0" u="none" strike="noStrike" dirty="0">
                          <a:solidFill>
                            <a:srgbClr val="000000"/>
                          </a:solidFill>
                          <a:effectLst/>
                          <a:latin typeface="宋体"/>
                        </a:rPr>
                        <a:t>　</a:t>
                      </a:r>
                    </a:p>
                  </a:txBody>
                  <a:tcPr marL="3600" marR="3600" marT="36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hMerge="1">
                  <a:txBody>
                    <a:bodyPr/>
                    <a:lstStyle/>
                    <a:p>
                      <a:pPr algn="l" fontAlgn="ctr"/>
                      <a:endParaRPr lang="zh-CN" altLang="en-US" sz="500" b="0" i="0" u="none" strike="noStrike" dirty="0">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46"/>
                  </a:ext>
                </a:extLst>
              </a:tr>
              <a:tr h="88804">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ctr"/>
                      <a:endParaRPr lang="zh-CN" altLang="en-US" sz="500" b="0" i="0" u="none" strike="noStrike" dirty="0">
                        <a:solidFill>
                          <a:srgbClr val="000000"/>
                        </a:solidFill>
                        <a:effectLst/>
                        <a:latin typeface="宋体"/>
                      </a:endParaRPr>
                    </a:p>
                  </a:txBody>
                  <a:tcPr marL="3600" marR="3600" marT="3600"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ctr"/>
                      <a:endParaRPr lang="zh-CN" altLang="en-US" sz="500" b="0" i="0" u="none" strike="noStrike" dirty="0">
                        <a:solidFill>
                          <a:srgbClr val="000000"/>
                        </a:solidFill>
                        <a:effectLst/>
                        <a:latin typeface="宋体"/>
                      </a:endParaRPr>
                    </a:p>
                  </a:txBody>
                  <a:tcPr marL="3600" marR="3600" marT="36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7"/>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48"/>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49"/>
                  </a:ext>
                </a:extLst>
              </a:tr>
              <a:tr h="88804">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zh-CN" altLang="en-US" sz="500" b="0" i="0" u="none" strike="noStrike">
                          <a:solidFill>
                            <a:srgbClr val="000000"/>
                          </a:solidFill>
                          <a:effectLst/>
                          <a:latin typeface="宋体"/>
                        </a:rPr>
                        <a:t>　</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a:solidFill>
                          <a:srgbClr val="000000"/>
                        </a:solidFill>
                        <a:effectLst/>
                        <a:latin typeface="宋体"/>
                      </a:endParaRPr>
                    </a:p>
                  </a:txBody>
                  <a:tcPr marL="3600" marR="3600" marT="3600" marB="0" anchor="ctr">
                    <a:lnL>
                      <a:noFill/>
                    </a:lnL>
                    <a:lnR>
                      <a:noFill/>
                    </a:lnR>
                    <a:lnT>
                      <a:noFill/>
                    </a:lnT>
                    <a:lnB>
                      <a:noFill/>
                    </a:lnB>
                  </a:tcPr>
                </a:tc>
                <a:tc>
                  <a:txBody>
                    <a:bodyPr/>
                    <a:lstStyle/>
                    <a:p>
                      <a:pPr algn="l" fontAlgn="ctr"/>
                      <a:endParaRPr lang="zh-CN" altLang="en-US" sz="500" b="0" i="0" u="none" strike="noStrike" dirty="0">
                        <a:solidFill>
                          <a:srgbClr val="000000"/>
                        </a:solidFill>
                        <a:effectLst/>
                        <a:latin typeface="宋体"/>
                      </a:endParaRPr>
                    </a:p>
                  </a:txBody>
                  <a:tcPr marL="3600" marR="3600" marT="3600" marB="0" anchor="ctr">
                    <a:lnL>
                      <a:noFill/>
                    </a:lnL>
                    <a:lnR>
                      <a:noFill/>
                    </a:lnR>
                    <a:lnT>
                      <a:noFill/>
                    </a:lnT>
                    <a:lnB>
                      <a:noFill/>
                    </a:lnB>
                  </a:tcPr>
                </a:tc>
                <a:extLst>
                  <a:ext uri="{0D108BD9-81ED-4DB2-BD59-A6C34878D82A}">
                    <a16:rowId xmlns:a16="http://schemas.microsoft.com/office/drawing/2014/main" val="10050"/>
                  </a:ext>
                </a:extLst>
              </a:tr>
            </a:tbl>
          </a:graphicData>
        </a:graphic>
      </p:graphicFrame>
      <p:sp>
        <p:nvSpPr>
          <p:cNvPr id="40" name="AutoShape 19"/>
          <p:cNvSpPr>
            <a:spLocks noChangeArrowheads="1"/>
          </p:cNvSpPr>
          <p:nvPr/>
        </p:nvSpPr>
        <p:spPr bwMode="auto">
          <a:xfrm>
            <a:off x="3447811" y="5008775"/>
            <a:ext cx="1244203" cy="449049"/>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endParaRPr lang="zh-CN" altLang="en-US" sz="1400" b="1" dirty="0">
              <a:latin typeface="微軟正黑體" panose="020B0604030504040204" pitchFamily="34" charset="-120"/>
              <a:ea typeface="微軟正黑體" panose="020B0604030504040204" pitchFamily="34" charset="-120"/>
            </a:endParaRPr>
          </a:p>
        </p:txBody>
      </p:sp>
      <p:sp>
        <p:nvSpPr>
          <p:cNvPr id="41" name="AutoShape 19"/>
          <p:cNvSpPr>
            <a:spLocks noChangeArrowheads="1"/>
          </p:cNvSpPr>
          <p:nvPr/>
        </p:nvSpPr>
        <p:spPr bwMode="auto">
          <a:xfrm>
            <a:off x="5116369" y="5276850"/>
            <a:ext cx="856442" cy="180975"/>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endParaRPr lang="zh-CN" altLang="en-US" sz="1400" b="1" dirty="0">
              <a:latin typeface="微軟正黑體" panose="020B0604030504040204" pitchFamily="34" charset="-120"/>
              <a:ea typeface="微軟正黑體" panose="020B0604030504040204" pitchFamily="34" charset="-120"/>
            </a:endParaRPr>
          </a:p>
        </p:txBody>
      </p:sp>
      <p:sp>
        <p:nvSpPr>
          <p:cNvPr id="42" name="AutoShape 19"/>
          <p:cNvSpPr>
            <a:spLocks noChangeArrowheads="1"/>
          </p:cNvSpPr>
          <p:nvPr/>
        </p:nvSpPr>
        <p:spPr bwMode="auto">
          <a:xfrm>
            <a:off x="3447812" y="4505325"/>
            <a:ext cx="878443" cy="428624"/>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endParaRPr lang="zh-CN" altLang="en-US" sz="1400" b="1" dirty="0">
              <a:latin typeface="微軟正黑體" panose="020B0604030504040204" pitchFamily="34" charset="-120"/>
              <a:ea typeface="微軟正黑體" panose="020B0604030504040204" pitchFamily="34" charset="-120"/>
            </a:endParaRPr>
          </a:p>
        </p:txBody>
      </p:sp>
      <p:sp>
        <p:nvSpPr>
          <p:cNvPr id="44" name="AutoShape 19"/>
          <p:cNvSpPr>
            <a:spLocks noChangeArrowheads="1"/>
          </p:cNvSpPr>
          <p:nvPr/>
        </p:nvSpPr>
        <p:spPr bwMode="auto">
          <a:xfrm>
            <a:off x="3447812" y="3229227"/>
            <a:ext cx="878443" cy="1171323"/>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endParaRPr lang="zh-CN" altLang="en-US" sz="1400" b="1" dirty="0">
              <a:latin typeface="微軟正黑體" panose="020B0604030504040204" pitchFamily="34" charset="-120"/>
              <a:ea typeface="微軟正黑體" panose="020B0604030504040204" pitchFamily="34" charset="-120"/>
            </a:endParaRPr>
          </a:p>
        </p:txBody>
      </p:sp>
      <p:sp>
        <p:nvSpPr>
          <p:cNvPr id="45" name="AutoShape 19"/>
          <p:cNvSpPr>
            <a:spLocks noChangeArrowheads="1"/>
          </p:cNvSpPr>
          <p:nvPr/>
        </p:nvSpPr>
        <p:spPr bwMode="auto">
          <a:xfrm>
            <a:off x="3447812" y="1895475"/>
            <a:ext cx="878443" cy="123825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endParaRPr lang="zh-CN" altLang="en-US" sz="1400" b="1" dirty="0">
              <a:latin typeface="微軟正黑體" panose="020B0604030504040204" pitchFamily="34" charset="-120"/>
              <a:ea typeface="微軟正黑體" panose="020B0604030504040204" pitchFamily="34" charset="-120"/>
            </a:endParaRPr>
          </a:p>
        </p:txBody>
      </p:sp>
      <p:sp>
        <p:nvSpPr>
          <p:cNvPr id="46" name="AutoShape 19"/>
          <p:cNvSpPr>
            <a:spLocks noChangeArrowheads="1"/>
          </p:cNvSpPr>
          <p:nvPr/>
        </p:nvSpPr>
        <p:spPr bwMode="auto">
          <a:xfrm>
            <a:off x="3447812" y="1198600"/>
            <a:ext cx="878443" cy="620792"/>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endParaRPr lang="zh-CN" altLang="en-US" sz="1400" b="1" dirty="0">
              <a:latin typeface="微軟正黑體" panose="020B0604030504040204" pitchFamily="34" charset="-120"/>
              <a:ea typeface="微軟正黑體" panose="020B0604030504040204" pitchFamily="34" charset="-120"/>
            </a:endParaRPr>
          </a:p>
        </p:txBody>
      </p:sp>
      <p:sp>
        <p:nvSpPr>
          <p:cNvPr id="47" name="AutoShape 19"/>
          <p:cNvSpPr>
            <a:spLocks noChangeArrowheads="1"/>
          </p:cNvSpPr>
          <p:nvPr/>
        </p:nvSpPr>
        <p:spPr bwMode="auto">
          <a:xfrm>
            <a:off x="3447812" y="5457825"/>
            <a:ext cx="878443" cy="253556"/>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endParaRPr lang="zh-CN" altLang="en-US" sz="1400" b="1" dirty="0">
              <a:latin typeface="微軟正黑體" panose="020B0604030504040204" pitchFamily="34" charset="-120"/>
              <a:ea typeface="微軟正黑體" panose="020B0604030504040204" pitchFamily="34" charset="-120"/>
            </a:endParaRPr>
          </a:p>
        </p:txBody>
      </p:sp>
      <p:sp>
        <p:nvSpPr>
          <p:cNvPr id="13" name="左大括弧 12"/>
          <p:cNvSpPr/>
          <p:nvPr/>
        </p:nvSpPr>
        <p:spPr bwMode="gray">
          <a:xfrm>
            <a:off x="2831465" y="1198600"/>
            <a:ext cx="378857" cy="620792"/>
          </a:xfrm>
          <a:prstGeom prst="leftBrace">
            <a:avLst/>
          </a:prstGeom>
          <a:noFill/>
          <a:ln w="12700">
            <a:solidFill>
              <a:schemeClr val="tx1"/>
            </a:solidFill>
            <a:miter lim="800000"/>
            <a:headEnd/>
            <a:tailEnd/>
          </a:ln>
        </p:spPr>
        <p:txBody>
          <a:bodyPr rtlCol="0" anchor="ctr"/>
          <a:lstStyle/>
          <a:p>
            <a:pPr algn="ctr"/>
            <a:endParaRPr lang="zh-CN" altLang="en-US"/>
          </a:p>
        </p:txBody>
      </p:sp>
      <p:sp>
        <p:nvSpPr>
          <p:cNvPr id="48" name="左大括弧 47"/>
          <p:cNvSpPr/>
          <p:nvPr/>
        </p:nvSpPr>
        <p:spPr bwMode="gray">
          <a:xfrm>
            <a:off x="2831465" y="1895474"/>
            <a:ext cx="378857" cy="1238251"/>
          </a:xfrm>
          <a:prstGeom prst="leftBrace">
            <a:avLst/>
          </a:prstGeom>
          <a:noFill/>
          <a:ln w="12700">
            <a:solidFill>
              <a:schemeClr val="tx1"/>
            </a:solidFill>
            <a:miter lim="800000"/>
            <a:headEnd/>
            <a:tailEnd/>
          </a:ln>
        </p:spPr>
        <p:txBody>
          <a:bodyPr rtlCol="0" anchor="ctr"/>
          <a:lstStyle/>
          <a:p>
            <a:pPr algn="ctr"/>
            <a:endParaRPr lang="zh-CN" altLang="en-US"/>
          </a:p>
        </p:txBody>
      </p:sp>
      <p:sp>
        <p:nvSpPr>
          <p:cNvPr id="49" name="左大括弧 48"/>
          <p:cNvSpPr/>
          <p:nvPr/>
        </p:nvSpPr>
        <p:spPr bwMode="gray">
          <a:xfrm>
            <a:off x="2831466" y="3229227"/>
            <a:ext cx="378856" cy="1171323"/>
          </a:xfrm>
          <a:prstGeom prst="leftBrace">
            <a:avLst/>
          </a:prstGeom>
          <a:noFill/>
          <a:ln w="12700">
            <a:solidFill>
              <a:schemeClr val="tx1"/>
            </a:solidFill>
            <a:miter lim="800000"/>
            <a:headEnd/>
            <a:tailEnd/>
          </a:ln>
        </p:spPr>
        <p:txBody>
          <a:bodyPr rtlCol="0" anchor="ctr"/>
          <a:lstStyle/>
          <a:p>
            <a:pPr algn="ctr"/>
            <a:endParaRPr lang="zh-CN" altLang="en-US"/>
          </a:p>
        </p:txBody>
      </p:sp>
      <p:sp>
        <p:nvSpPr>
          <p:cNvPr id="51" name="左大括弧 50"/>
          <p:cNvSpPr/>
          <p:nvPr/>
        </p:nvSpPr>
        <p:spPr bwMode="gray">
          <a:xfrm>
            <a:off x="2831466" y="4505325"/>
            <a:ext cx="378856" cy="428624"/>
          </a:xfrm>
          <a:prstGeom prst="leftBrace">
            <a:avLst/>
          </a:prstGeom>
          <a:noFill/>
          <a:ln w="12700">
            <a:solidFill>
              <a:schemeClr val="tx1"/>
            </a:solidFill>
            <a:miter lim="800000"/>
            <a:headEnd/>
            <a:tailEnd/>
          </a:ln>
        </p:spPr>
        <p:txBody>
          <a:bodyPr rtlCol="0" anchor="ctr"/>
          <a:lstStyle/>
          <a:p>
            <a:pPr algn="ctr"/>
            <a:endParaRPr lang="zh-CN" altLang="en-US"/>
          </a:p>
        </p:txBody>
      </p:sp>
      <p:sp>
        <p:nvSpPr>
          <p:cNvPr id="52" name="左大括弧 51"/>
          <p:cNvSpPr/>
          <p:nvPr/>
        </p:nvSpPr>
        <p:spPr bwMode="gray">
          <a:xfrm>
            <a:off x="2831466" y="4950171"/>
            <a:ext cx="378856" cy="486540"/>
          </a:xfrm>
          <a:prstGeom prst="leftBrace">
            <a:avLst/>
          </a:prstGeom>
          <a:noFill/>
          <a:ln w="12700">
            <a:solidFill>
              <a:schemeClr val="tx1"/>
            </a:solidFill>
            <a:miter lim="800000"/>
            <a:headEnd/>
            <a:tailEnd/>
          </a:ln>
        </p:spPr>
        <p:txBody>
          <a:bodyPr rtlCol="0" anchor="ctr"/>
          <a:lstStyle/>
          <a:p>
            <a:pPr algn="ctr"/>
            <a:endParaRPr lang="zh-CN" altLang="en-US"/>
          </a:p>
        </p:txBody>
      </p:sp>
      <p:sp>
        <p:nvSpPr>
          <p:cNvPr id="14" name="矩形 13"/>
          <p:cNvSpPr/>
          <p:nvPr/>
        </p:nvSpPr>
        <p:spPr>
          <a:xfrm>
            <a:off x="1486786" y="1324330"/>
            <a:ext cx="1060992" cy="369332"/>
          </a:xfrm>
          <a:prstGeom prst="rect">
            <a:avLst/>
          </a:prstGeom>
        </p:spPr>
        <p:txBody>
          <a:bodyPr wrap="square">
            <a:spAutoFit/>
          </a:bodyPr>
          <a:lstStyle/>
          <a:p>
            <a:pPr algn="ctr"/>
            <a:r>
              <a:rPr lang="en-US" altLang="zh-CN" dirty="0">
                <a:solidFill>
                  <a:srgbClr val="003C59"/>
                </a:solidFill>
              </a:rPr>
              <a:t>L42 - L48</a:t>
            </a:r>
            <a:endParaRPr lang="zh-CN" altLang="en-US" dirty="0">
              <a:solidFill>
                <a:srgbClr val="003C59"/>
              </a:solidFill>
            </a:endParaRPr>
          </a:p>
        </p:txBody>
      </p:sp>
      <p:sp>
        <p:nvSpPr>
          <p:cNvPr id="54" name="矩形 53"/>
          <p:cNvSpPr/>
          <p:nvPr/>
        </p:nvSpPr>
        <p:spPr>
          <a:xfrm>
            <a:off x="1480978" y="2329933"/>
            <a:ext cx="1060992" cy="369332"/>
          </a:xfrm>
          <a:prstGeom prst="rect">
            <a:avLst/>
          </a:prstGeom>
        </p:spPr>
        <p:txBody>
          <a:bodyPr wrap="square">
            <a:spAutoFit/>
          </a:bodyPr>
          <a:lstStyle/>
          <a:p>
            <a:pPr algn="ctr"/>
            <a:r>
              <a:rPr lang="en-US" altLang="zh-CN" dirty="0">
                <a:solidFill>
                  <a:srgbClr val="003C59"/>
                </a:solidFill>
              </a:rPr>
              <a:t>L27 – L40</a:t>
            </a:r>
            <a:endParaRPr lang="zh-CN" altLang="en-US" dirty="0">
              <a:solidFill>
                <a:srgbClr val="003C59"/>
              </a:solidFill>
            </a:endParaRPr>
          </a:p>
        </p:txBody>
      </p:sp>
      <p:sp>
        <p:nvSpPr>
          <p:cNvPr id="55" name="矩形 54"/>
          <p:cNvSpPr/>
          <p:nvPr/>
        </p:nvSpPr>
        <p:spPr>
          <a:xfrm>
            <a:off x="1480978" y="3630222"/>
            <a:ext cx="1060992" cy="369332"/>
          </a:xfrm>
          <a:prstGeom prst="rect">
            <a:avLst/>
          </a:prstGeom>
        </p:spPr>
        <p:txBody>
          <a:bodyPr wrap="square">
            <a:spAutoFit/>
          </a:bodyPr>
          <a:lstStyle/>
          <a:p>
            <a:pPr algn="ctr"/>
            <a:r>
              <a:rPr lang="en-US" altLang="zh-CN" dirty="0">
                <a:solidFill>
                  <a:srgbClr val="003C59"/>
                </a:solidFill>
              </a:rPr>
              <a:t>L13 – L25</a:t>
            </a:r>
            <a:endParaRPr lang="zh-CN" altLang="en-US" dirty="0">
              <a:solidFill>
                <a:srgbClr val="003C59"/>
              </a:solidFill>
            </a:endParaRPr>
          </a:p>
        </p:txBody>
      </p:sp>
      <p:sp>
        <p:nvSpPr>
          <p:cNvPr id="56" name="矩形 55"/>
          <p:cNvSpPr/>
          <p:nvPr/>
        </p:nvSpPr>
        <p:spPr>
          <a:xfrm>
            <a:off x="1486786" y="4504520"/>
            <a:ext cx="1060992" cy="369332"/>
          </a:xfrm>
          <a:prstGeom prst="rect">
            <a:avLst/>
          </a:prstGeom>
        </p:spPr>
        <p:txBody>
          <a:bodyPr wrap="square">
            <a:spAutoFit/>
          </a:bodyPr>
          <a:lstStyle/>
          <a:p>
            <a:pPr algn="ctr"/>
            <a:r>
              <a:rPr lang="en-US" altLang="zh-CN" dirty="0">
                <a:solidFill>
                  <a:srgbClr val="003C59"/>
                </a:solidFill>
              </a:rPr>
              <a:t>L7 – L11</a:t>
            </a:r>
            <a:endParaRPr lang="zh-CN" altLang="en-US" dirty="0">
              <a:solidFill>
                <a:srgbClr val="003C59"/>
              </a:solidFill>
            </a:endParaRPr>
          </a:p>
        </p:txBody>
      </p:sp>
      <p:sp>
        <p:nvSpPr>
          <p:cNvPr id="57" name="矩形 56"/>
          <p:cNvSpPr/>
          <p:nvPr/>
        </p:nvSpPr>
        <p:spPr>
          <a:xfrm>
            <a:off x="1486786" y="5008775"/>
            <a:ext cx="1060992" cy="369332"/>
          </a:xfrm>
          <a:prstGeom prst="rect">
            <a:avLst/>
          </a:prstGeom>
        </p:spPr>
        <p:txBody>
          <a:bodyPr wrap="square">
            <a:spAutoFit/>
          </a:bodyPr>
          <a:lstStyle/>
          <a:p>
            <a:pPr algn="ctr"/>
            <a:r>
              <a:rPr lang="en-US" altLang="zh-CN" dirty="0">
                <a:solidFill>
                  <a:srgbClr val="003C59"/>
                </a:solidFill>
              </a:rPr>
              <a:t>L1 – L6</a:t>
            </a:r>
            <a:endParaRPr lang="zh-CN" altLang="en-US" dirty="0">
              <a:solidFill>
                <a:srgbClr val="003C59"/>
              </a:solidFill>
            </a:endParaRPr>
          </a:p>
        </p:txBody>
      </p:sp>
      <p:sp>
        <p:nvSpPr>
          <p:cNvPr id="58" name="左大括弧 57"/>
          <p:cNvSpPr/>
          <p:nvPr/>
        </p:nvSpPr>
        <p:spPr bwMode="gray">
          <a:xfrm>
            <a:off x="2831466" y="5436712"/>
            <a:ext cx="378856" cy="255619"/>
          </a:xfrm>
          <a:prstGeom prst="leftBrace">
            <a:avLst/>
          </a:prstGeom>
          <a:noFill/>
          <a:ln w="12700">
            <a:solidFill>
              <a:schemeClr val="tx1"/>
            </a:solidFill>
            <a:miter lim="800000"/>
            <a:headEnd/>
            <a:tailEnd/>
          </a:ln>
        </p:spPr>
        <p:txBody>
          <a:bodyPr rtlCol="0" anchor="ctr"/>
          <a:lstStyle/>
          <a:p>
            <a:pPr algn="ctr"/>
            <a:endParaRPr lang="zh-CN" altLang="en-US"/>
          </a:p>
        </p:txBody>
      </p:sp>
      <p:sp>
        <p:nvSpPr>
          <p:cNvPr id="59" name="矩形 58"/>
          <p:cNvSpPr/>
          <p:nvPr/>
        </p:nvSpPr>
        <p:spPr>
          <a:xfrm>
            <a:off x="2548414" y="5779684"/>
            <a:ext cx="1909286" cy="369332"/>
          </a:xfrm>
          <a:prstGeom prst="rect">
            <a:avLst/>
          </a:prstGeom>
        </p:spPr>
        <p:txBody>
          <a:bodyPr wrap="square">
            <a:spAutoFit/>
          </a:bodyPr>
          <a:lstStyle/>
          <a:p>
            <a:pPr algn="ctr"/>
            <a:r>
              <a:rPr lang="zh-CN" altLang="en-US" b="1" dirty="0">
                <a:solidFill>
                  <a:srgbClr val="003C59"/>
                </a:solidFill>
              </a:rPr>
              <a:t>置地东方广场</a:t>
            </a:r>
          </a:p>
        </p:txBody>
      </p:sp>
      <p:sp>
        <p:nvSpPr>
          <p:cNvPr id="60" name="左大括弧 59"/>
          <p:cNvSpPr/>
          <p:nvPr/>
        </p:nvSpPr>
        <p:spPr bwMode="gray">
          <a:xfrm rot="10800000">
            <a:off x="6158666" y="5276848"/>
            <a:ext cx="378856" cy="180976"/>
          </a:xfrm>
          <a:prstGeom prst="leftBrace">
            <a:avLst/>
          </a:prstGeom>
          <a:noFill/>
          <a:ln w="12700">
            <a:solidFill>
              <a:schemeClr val="tx1"/>
            </a:solidFill>
            <a:miter lim="800000"/>
            <a:headEnd/>
            <a:tailEnd/>
          </a:ln>
        </p:spPr>
        <p:txBody>
          <a:bodyPr rtlCol="0" anchor="ctr"/>
          <a:lstStyle/>
          <a:p>
            <a:pPr algn="ctr"/>
            <a:endParaRPr lang="zh-CN" altLang="en-US"/>
          </a:p>
        </p:txBody>
      </p:sp>
      <p:sp>
        <p:nvSpPr>
          <p:cNvPr id="61" name="矩形 60"/>
          <p:cNvSpPr/>
          <p:nvPr/>
        </p:nvSpPr>
        <p:spPr>
          <a:xfrm>
            <a:off x="6753227" y="5161175"/>
            <a:ext cx="1060992" cy="369332"/>
          </a:xfrm>
          <a:prstGeom prst="rect">
            <a:avLst/>
          </a:prstGeom>
        </p:spPr>
        <p:txBody>
          <a:bodyPr wrap="square">
            <a:spAutoFit/>
          </a:bodyPr>
          <a:lstStyle/>
          <a:p>
            <a:pPr algn="ctr"/>
            <a:r>
              <a:rPr lang="en-US" altLang="zh-CN" dirty="0">
                <a:solidFill>
                  <a:srgbClr val="003C59"/>
                </a:solidFill>
              </a:rPr>
              <a:t>L1 – L2</a:t>
            </a:r>
            <a:endParaRPr lang="zh-CN" altLang="en-US" dirty="0">
              <a:solidFill>
                <a:srgbClr val="003C59"/>
              </a:solidFill>
            </a:endParaRPr>
          </a:p>
        </p:txBody>
      </p:sp>
      <p:sp>
        <p:nvSpPr>
          <p:cNvPr id="62" name="矩形 61"/>
          <p:cNvSpPr/>
          <p:nvPr/>
        </p:nvSpPr>
        <p:spPr>
          <a:xfrm>
            <a:off x="1487422" y="5462683"/>
            <a:ext cx="1060992" cy="369332"/>
          </a:xfrm>
          <a:prstGeom prst="rect">
            <a:avLst/>
          </a:prstGeom>
        </p:spPr>
        <p:txBody>
          <a:bodyPr wrap="square">
            <a:spAutoFit/>
          </a:bodyPr>
          <a:lstStyle/>
          <a:p>
            <a:pPr algn="ctr"/>
            <a:r>
              <a:rPr lang="en-US" altLang="zh-CN" dirty="0">
                <a:solidFill>
                  <a:srgbClr val="003C59"/>
                </a:solidFill>
              </a:rPr>
              <a:t>B1 – B3</a:t>
            </a:r>
            <a:endParaRPr lang="zh-CN" altLang="en-US" dirty="0">
              <a:solidFill>
                <a:srgbClr val="003C59"/>
              </a:solidFill>
            </a:endParaRPr>
          </a:p>
        </p:txBody>
      </p:sp>
      <p:sp>
        <p:nvSpPr>
          <p:cNvPr id="63" name="矩形 62"/>
          <p:cNvSpPr/>
          <p:nvPr/>
        </p:nvSpPr>
        <p:spPr>
          <a:xfrm>
            <a:off x="4589312" y="5779684"/>
            <a:ext cx="1909286" cy="369332"/>
          </a:xfrm>
          <a:prstGeom prst="rect">
            <a:avLst/>
          </a:prstGeom>
        </p:spPr>
        <p:txBody>
          <a:bodyPr wrap="square">
            <a:spAutoFit/>
          </a:bodyPr>
          <a:lstStyle/>
          <a:p>
            <a:pPr algn="ctr"/>
            <a:r>
              <a:rPr lang="zh-CN" altLang="en-US" b="1" dirty="0">
                <a:solidFill>
                  <a:srgbClr val="003C59"/>
                </a:solidFill>
              </a:rPr>
              <a:t>置盛西苑</a:t>
            </a:r>
          </a:p>
        </p:txBody>
      </p:sp>
      <p:sp>
        <p:nvSpPr>
          <p:cNvPr id="64" name="AutoShape 19"/>
          <p:cNvSpPr>
            <a:spLocks noChangeArrowheads="1"/>
          </p:cNvSpPr>
          <p:nvPr/>
        </p:nvSpPr>
        <p:spPr bwMode="auto">
          <a:xfrm>
            <a:off x="3463290" y="4933949"/>
            <a:ext cx="862965" cy="72124"/>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endParaRPr lang="zh-CN" altLang="en-US" sz="1400" b="1" dirty="0">
              <a:latin typeface="微軟正黑體" panose="020B0604030504040204" pitchFamily="34" charset="-120"/>
              <a:ea typeface="微軟正黑體" panose="020B0604030504040204" pitchFamily="34" charset="-120"/>
            </a:endParaRPr>
          </a:p>
        </p:txBody>
      </p:sp>
      <p:grpSp>
        <p:nvGrpSpPr>
          <p:cNvPr id="35" name="组合 1"/>
          <p:cNvGrpSpPr/>
          <p:nvPr/>
        </p:nvGrpSpPr>
        <p:grpSpPr>
          <a:xfrm>
            <a:off x="8335805" y="2648482"/>
            <a:ext cx="1547335" cy="1548656"/>
            <a:chOff x="4295801" y="5495860"/>
            <a:chExt cx="935182" cy="1813680"/>
          </a:xfrm>
        </p:grpSpPr>
        <p:sp>
          <p:nvSpPr>
            <p:cNvPr id="36"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37"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38"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39"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Tree>
    <p:extLst>
      <p:ext uri="{BB962C8B-B14F-4D97-AF65-F5344CB8AC3E}">
        <p14:creationId xmlns:p14="http://schemas.microsoft.com/office/powerpoint/2010/main" val="2303598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项目平面图 </a:t>
            </a:r>
            <a:r>
              <a:rPr lang="en-US" altLang="zh-CN" sz="2400" dirty="0">
                <a:solidFill>
                  <a:srgbClr val="003C59"/>
                </a:solidFill>
                <a:latin typeface="+mj-lt"/>
                <a:cs typeface="+mn-cs"/>
              </a:rPr>
              <a:t>– F1</a:t>
            </a:r>
            <a:endParaRPr lang="zh-CN" altLang="en-US" sz="2400" dirty="0">
              <a:solidFill>
                <a:srgbClr val="003C59"/>
              </a:solidFill>
              <a:latin typeface="+mj-lt"/>
              <a:cs typeface="+mn-cs"/>
            </a:endParaRP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 y="1274616"/>
            <a:ext cx="7924800" cy="525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971551" y="2842065"/>
            <a:ext cx="2362200" cy="1355074"/>
          </a:xfrm>
          <a:prstGeom prst="rect">
            <a:avLst/>
          </a:prstGeom>
          <a:solidFill>
            <a:schemeClr val="accent4">
              <a:lumMod val="50000"/>
              <a:alpha val="35000"/>
            </a:schemeClr>
          </a:solidFill>
          <a:ln w="9525">
            <a:noFill/>
            <a:miter lim="800000"/>
            <a:headEnd/>
            <a:tailEnd/>
          </a:ln>
          <a:effectLst/>
        </p:spPr>
        <p:txBody>
          <a:bodyPr lIns="0" tIns="0" rIns="0" bIns="0" anchor="ctr"/>
          <a:lstStyle/>
          <a:p>
            <a:pPr algn="ctr" latinLnBrk="1"/>
            <a:endParaRPr lang="zh-CN" altLang="en-US" sz="1400" b="1">
              <a:solidFill>
                <a:schemeClr val="tx1"/>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4514850" y="2842064"/>
            <a:ext cx="1866900" cy="1777561"/>
          </a:xfrm>
          <a:prstGeom prst="rect">
            <a:avLst/>
          </a:prstGeom>
          <a:solidFill>
            <a:schemeClr val="accent4">
              <a:lumMod val="50000"/>
              <a:alpha val="35000"/>
            </a:schemeClr>
          </a:solidFill>
          <a:ln w="9525">
            <a:noFill/>
            <a:miter lim="800000"/>
            <a:headEnd/>
            <a:tailEnd/>
          </a:ln>
          <a:effectLst/>
        </p:spPr>
        <p:txBody>
          <a:bodyPr lIns="0" tIns="0" rIns="0" bIns="0" anchor="ctr"/>
          <a:lstStyle/>
          <a:p>
            <a:pPr algn="ctr" latinLnBrk="1"/>
            <a:endParaRPr lang="zh-CN" altLang="en-US" sz="1400" b="1">
              <a:solidFill>
                <a:schemeClr val="tx1"/>
              </a:solidFill>
              <a:latin typeface="微軟正黑體" panose="020B0604030504040204" pitchFamily="34" charset="-120"/>
              <a:ea typeface="微軟正黑體" panose="020B0604030504040204" pitchFamily="34" charset="-120"/>
            </a:endParaRPr>
          </a:p>
        </p:txBody>
      </p:sp>
      <p:grpSp>
        <p:nvGrpSpPr>
          <p:cNvPr id="13" name="组合 1"/>
          <p:cNvGrpSpPr/>
          <p:nvPr/>
        </p:nvGrpSpPr>
        <p:grpSpPr>
          <a:xfrm>
            <a:off x="8335805" y="2648482"/>
            <a:ext cx="1547335" cy="1548656"/>
            <a:chOff x="4295801" y="5495860"/>
            <a:chExt cx="935182" cy="1813680"/>
          </a:xfrm>
        </p:grpSpPr>
        <p:sp>
          <p:nvSpPr>
            <p:cNvPr id="14"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15"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16"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17"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Tree>
    <p:extLst>
      <p:ext uri="{BB962C8B-B14F-4D97-AF65-F5344CB8AC3E}">
        <p14:creationId xmlns:p14="http://schemas.microsoft.com/office/powerpoint/2010/main" val="211131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项目平面图 </a:t>
            </a:r>
            <a:r>
              <a:rPr lang="en-US" altLang="zh-CN" sz="2400" dirty="0">
                <a:solidFill>
                  <a:srgbClr val="003C59"/>
                </a:solidFill>
                <a:latin typeface="+mj-lt"/>
                <a:cs typeface="+mn-cs"/>
              </a:rPr>
              <a:t>– F2</a:t>
            </a:r>
            <a:endParaRPr lang="zh-CN" altLang="en-US" sz="2400" dirty="0">
              <a:solidFill>
                <a:srgbClr val="003C59"/>
              </a:solidFill>
              <a:latin typeface="+mj-lt"/>
              <a:cs typeface="+mn-cs"/>
            </a:endParaRP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sp>
        <p:nvSpPr>
          <p:cNvPr id="2" name="AutoShape 6" descr="https://img2.baidu.com/it/u=46415911,3469531150&amp;fm=26&amp;fmt=au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8" descr="https://img2.baidu.com/it/u=46415911,3469531150&amp;fm=26&amp;fmt=aut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AutoShape 11" descr="https://img2.baidu.com/it/u=1926392408,868187810&amp;fm=26&amp;fmt=aut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8" y="1221564"/>
            <a:ext cx="6985000" cy="525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476375" y="2842064"/>
            <a:ext cx="5343525" cy="1777561"/>
          </a:xfrm>
          <a:prstGeom prst="rect">
            <a:avLst/>
          </a:prstGeom>
          <a:solidFill>
            <a:schemeClr val="accent4">
              <a:lumMod val="50000"/>
              <a:alpha val="35000"/>
            </a:schemeClr>
          </a:solidFill>
          <a:ln w="9525">
            <a:noFill/>
            <a:miter lim="800000"/>
            <a:headEnd/>
            <a:tailEnd/>
          </a:ln>
          <a:effectLst/>
        </p:spPr>
        <p:txBody>
          <a:bodyPr lIns="0" tIns="0" rIns="0" bIns="0" anchor="ctr"/>
          <a:lstStyle/>
          <a:p>
            <a:pPr algn="ctr" latinLnBrk="1"/>
            <a:endParaRPr lang="zh-CN" altLang="en-US" sz="1400" b="1">
              <a:solidFill>
                <a:schemeClr val="tx1"/>
              </a:solidFill>
              <a:latin typeface="微軟正黑體" panose="020B0604030504040204" pitchFamily="34" charset="-120"/>
              <a:ea typeface="微軟正黑體" panose="020B0604030504040204" pitchFamily="34" charset="-120"/>
            </a:endParaRPr>
          </a:p>
        </p:txBody>
      </p:sp>
      <p:grpSp>
        <p:nvGrpSpPr>
          <p:cNvPr id="15" name="组合 1"/>
          <p:cNvGrpSpPr/>
          <p:nvPr/>
        </p:nvGrpSpPr>
        <p:grpSpPr>
          <a:xfrm>
            <a:off x="8335805" y="2648482"/>
            <a:ext cx="1547335" cy="1548656"/>
            <a:chOff x="4295801" y="5495860"/>
            <a:chExt cx="935182" cy="1813680"/>
          </a:xfrm>
        </p:grpSpPr>
        <p:sp>
          <p:nvSpPr>
            <p:cNvPr id="16"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17"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18"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19"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Tree>
    <p:extLst>
      <p:ext uri="{BB962C8B-B14F-4D97-AF65-F5344CB8AC3E}">
        <p14:creationId xmlns:p14="http://schemas.microsoft.com/office/powerpoint/2010/main" val="2111315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项目平面图 </a:t>
            </a:r>
            <a:r>
              <a:rPr lang="en-US" altLang="zh-CN" sz="2400" dirty="0">
                <a:solidFill>
                  <a:srgbClr val="003C59"/>
                </a:solidFill>
                <a:latin typeface="+mj-lt"/>
                <a:cs typeface="+mn-cs"/>
              </a:rPr>
              <a:t>– F3</a:t>
            </a:r>
            <a:endParaRPr lang="zh-CN" altLang="en-US" sz="2400" dirty="0">
              <a:solidFill>
                <a:srgbClr val="003C59"/>
              </a:solidFill>
              <a:latin typeface="+mj-lt"/>
              <a:cs typeface="+mn-cs"/>
            </a:endParaRP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sp>
        <p:nvSpPr>
          <p:cNvPr id="2" name="AutoShape 2" descr="https://img2.baidu.com/it/u=1891098743,64087472&amp;fm=26&amp;fmt=au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8" descr="https://img2.baidu.com/it/u=2835394652,1675118649&amp;fm=253&amp;fmt=auto&amp;app=138&amp;f=JPEG?w=500&amp;h=50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AutoShape 10" descr="https://img2.baidu.com/it/u=2835394652,1675118649&amp;fm=253&amp;fmt=auto&amp;app=138&amp;f=JPEG?w=500&amp;h=500"/>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38" y="1247588"/>
            <a:ext cx="699135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p:nvPr/>
        </p:nvSpPr>
        <p:spPr>
          <a:xfrm>
            <a:off x="1476375" y="2842064"/>
            <a:ext cx="5343525" cy="1777561"/>
          </a:xfrm>
          <a:prstGeom prst="rect">
            <a:avLst/>
          </a:prstGeom>
          <a:solidFill>
            <a:schemeClr val="accent4">
              <a:lumMod val="50000"/>
              <a:alpha val="35000"/>
            </a:schemeClr>
          </a:solidFill>
          <a:ln w="9525">
            <a:noFill/>
            <a:miter lim="800000"/>
            <a:headEnd/>
            <a:tailEnd/>
          </a:ln>
          <a:effectLst/>
        </p:spPr>
        <p:txBody>
          <a:bodyPr lIns="0" tIns="0" rIns="0" bIns="0" anchor="ctr"/>
          <a:lstStyle/>
          <a:p>
            <a:pPr algn="ctr" latinLnBrk="1"/>
            <a:endParaRPr lang="zh-CN" altLang="en-US" sz="1400" b="1">
              <a:solidFill>
                <a:schemeClr val="tx1"/>
              </a:solidFill>
              <a:latin typeface="微軟正黑體" panose="020B0604030504040204" pitchFamily="34" charset="-120"/>
              <a:ea typeface="微軟正黑體" panose="020B0604030504040204" pitchFamily="34" charset="-120"/>
            </a:endParaRPr>
          </a:p>
        </p:txBody>
      </p:sp>
      <p:grpSp>
        <p:nvGrpSpPr>
          <p:cNvPr id="15" name="组合 1"/>
          <p:cNvGrpSpPr/>
          <p:nvPr/>
        </p:nvGrpSpPr>
        <p:grpSpPr>
          <a:xfrm>
            <a:off x="8335805" y="2648482"/>
            <a:ext cx="1547335" cy="1548656"/>
            <a:chOff x="4295801" y="5495860"/>
            <a:chExt cx="935182" cy="1813680"/>
          </a:xfrm>
        </p:grpSpPr>
        <p:sp>
          <p:nvSpPr>
            <p:cNvPr id="16"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17"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18"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19"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Tree>
    <p:extLst>
      <p:ext uri="{BB962C8B-B14F-4D97-AF65-F5344CB8AC3E}">
        <p14:creationId xmlns:p14="http://schemas.microsoft.com/office/powerpoint/2010/main" val="211131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项目平面图 </a:t>
            </a:r>
            <a:r>
              <a:rPr lang="en-US" altLang="zh-CN" sz="2400" dirty="0">
                <a:solidFill>
                  <a:srgbClr val="003C59"/>
                </a:solidFill>
                <a:latin typeface="+mj-lt"/>
                <a:cs typeface="+mn-cs"/>
              </a:rPr>
              <a:t>– F4</a:t>
            </a:r>
            <a:endParaRPr lang="zh-CN" altLang="en-US" sz="2400" dirty="0">
              <a:solidFill>
                <a:srgbClr val="003C59"/>
              </a:solidFill>
              <a:latin typeface="+mj-lt"/>
              <a:cs typeface="+mn-cs"/>
            </a:endParaRP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sp>
        <p:nvSpPr>
          <p:cNvPr id="2" name="AutoShape 4" descr="https://img2.baidu.com/it/u=1567264300,2485342665&amp;fm=26&amp;fmt=au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6" descr="https://img2.baidu.com/it/u=1567264300,2485342665&amp;fm=26&amp;fmt=aut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8" y="1255771"/>
            <a:ext cx="6985000" cy="525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1476375" y="2842064"/>
            <a:ext cx="5343525" cy="1777561"/>
          </a:xfrm>
          <a:prstGeom prst="rect">
            <a:avLst/>
          </a:prstGeom>
          <a:solidFill>
            <a:schemeClr val="accent4">
              <a:lumMod val="50000"/>
              <a:alpha val="35000"/>
            </a:schemeClr>
          </a:solidFill>
          <a:ln w="9525">
            <a:noFill/>
            <a:miter lim="800000"/>
            <a:headEnd/>
            <a:tailEnd/>
          </a:ln>
          <a:effectLst/>
        </p:spPr>
        <p:txBody>
          <a:bodyPr lIns="0" tIns="0" rIns="0" bIns="0" anchor="ctr"/>
          <a:lstStyle/>
          <a:p>
            <a:pPr algn="ctr" latinLnBrk="1"/>
            <a:endParaRPr lang="zh-CN" altLang="en-US" sz="1400" b="1">
              <a:solidFill>
                <a:schemeClr val="tx1"/>
              </a:solidFill>
              <a:latin typeface="微軟正黑體" panose="020B0604030504040204" pitchFamily="34" charset="-120"/>
              <a:ea typeface="微軟正黑體" panose="020B0604030504040204" pitchFamily="34" charset="-120"/>
            </a:endParaRPr>
          </a:p>
        </p:txBody>
      </p:sp>
      <p:grpSp>
        <p:nvGrpSpPr>
          <p:cNvPr id="14" name="组合 1"/>
          <p:cNvGrpSpPr/>
          <p:nvPr/>
        </p:nvGrpSpPr>
        <p:grpSpPr>
          <a:xfrm>
            <a:off x="8335805" y="2648482"/>
            <a:ext cx="1547335" cy="1548656"/>
            <a:chOff x="4295801" y="5495860"/>
            <a:chExt cx="935182" cy="1813680"/>
          </a:xfrm>
        </p:grpSpPr>
        <p:sp>
          <p:nvSpPr>
            <p:cNvPr id="15"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16"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17"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18"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Tree>
    <p:extLst>
      <p:ext uri="{BB962C8B-B14F-4D97-AF65-F5344CB8AC3E}">
        <p14:creationId xmlns:p14="http://schemas.microsoft.com/office/powerpoint/2010/main" val="2111315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项目平面图 </a:t>
            </a:r>
            <a:r>
              <a:rPr lang="en-US" altLang="zh-CN" sz="2400" dirty="0">
                <a:solidFill>
                  <a:srgbClr val="003C59"/>
                </a:solidFill>
                <a:latin typeface="+mj-lt"/>
                <a:cs typeface="+mn-cs"/>
              </a:rPr>
              <a:t>– F5</a:t>
            </a:r>
            <a:endParaRPr lang="zh-CN" altLang="en-US" sz="2400" dirty="0">
              <a:solidFill>
                <a:srgbClr val="003C59"/>
              </a:solidFill>
              <a:latin typeface="+mj-lt"/>
              <a:cs typeface="+mn-cs"/>
            </a:endParaRP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sp>
        <p:nvSpPr>
          <p:cNvPr id="2" name="AutoShape 4" descr="data:image/jpeg;base64,/9j/4AAQSkZJRgABAQEAZABkAAD/2wBDAAYEBQYFBAYGBQYHBwYIChAKCgkJChQODwwQFxQYGBcUFhYaHSUfGhsjHBYWICwgIyYnKSopGR8tMC0oMCUoKSj/2wBDAQcHBwoIChMKChMoGhYaKCgoKCgoKCgoKCgoKCgoKCgoKCgoKCgoKCgoKCgoKCgoKCgoKCgoKCgoKCgoKCgoKCj/wAARCAGFAfQDASIAAhEBAxEB/8QAHQABAAEFAQEBAAAAAAAAAAAAAAcBAgUGCAQDCf/EAEMQAAEDAwIEAwYEBAUCBQUBAAEAAgMEBREGIQcSMUETUWEIFCJxgZEyQqGxFVJywSMzYtHhFoJDU3OS8CQlNGOisv/EABsBAQACAwEBAAAAAAAAAAAAAAACAwEEBQYH/8QANhEAAgEDAwEFBgYBBAMAAAAAAAECAwQRBRIhMQYTQVFxIjJhkaGxFFKBwdHw4RUjQkMzsvH/2gAMAwEAAhEDEQA/AOqUREAREQBERAEREAREQBERAEREAREQBERAEREAREQBERAEREAREQBERAEREAREQBERAEREAREQBERAEREAREQBERAEREAREQBERAEREAREQBERAEREAREQBERAEREAREQBERAEREAREQBERAEREAREQBERAEREAREQBERAEREAREQBERAEREAREQBERAEREAREQBERAEREAREQBERAEREAREQBERAEREAREQBERAEREAREQBERAEREAREQBERAEREAREQBERAEREAREQBERAFQnCqrJNseaGGWSzNiaXSOaxoGS5xwAsS/VNlY4tdc6Rrh1BkChzihqapul7qLfDI5tvpn+GI2nAkcOpPmtIAZ/K0n+lc2rf7JOMUewsOyzr0VVrT256JLPzOlpdYWGNuXXWl+j8ryO1/psSBv8Vh5vkcLnXlb+VrR9Am5+Sp/1Gfgkbq7I0F1qP6HU9Bcaa4U7Z6KoiniP5mOyvY12fmuX9N3qssF0irKJ5wHDxIujZG9wQujNPXekvVtiraGTnieMerT3B+S3ra6jXWPE83q2j1NOkmnug/H9mZZEHRCto45TKoXYVC7BWqcRtRv05Y/GpwDVzv8KLPY4zn6KM5qEXJ9EW0KE7irGjT6s2zm6eq+VRUxU7C6aWONoGSXuAXM1VqK9VUplqLpWOkPk/A+wXgqKmpqTmpnmm/9R5cue9Sh4JnqqfZGq37dRY+H9RPt14i6ft7nM97NTKPyQMLv1Wvv4vUfiYjtlSW+ZeB+ihwbD4Qq9RvgLVlqFRvjB1qXZeyhH222/XH0Og9Oa/tF8nbTxyOp6ojaKccuT6HoVtzXE+S5MH4st2cNw7uD5hT5ws1BLe7CY6t3PWUjvDe4/mbj4St60u3VbjLqcDXNBVjDv6L9nPKfVf4N6HRFRvQKq3jzIREQBERAEREAREQBERAEREAREQBERAEREAREQBERAEREAREQBERAEREAREQBERAEREAREQBERAEREAREQBWv7K5Wu3QM5l1jSmi1VdYD+WdxHyO/91hx0W38WIhFrmtI6SMY/wDT/hagvN11irL1PrunzVS2pz84r7BCiKo3R2Pn2Ul8DauVt2r6PJML4RKR2DgcZUaDf7qWuBdByxXO4OGz3NhafluVtWeXWWDidoZRjYVN3w+5LQ6IeiBUK758wLSNyVG/HCn59PUdQBvFUgE+jgQpJ7LS+LkXiaIrC7/w3sf+qouVupST8joaTU7u9pS+K+vBAJ6oiLzp9aCYB6ondMsFD1ClLgVG81t2eP8AL5GD6qLip04OW40elRUvbiSskMm/8vQLcsYOVVPyPP8AaSqqVi4vrLC/ckAdEQIu6fNQiIgCIiAIiIAiIgCIiAIiIAiIgCIiAIiIAiIgCIiAIiIAiIgCIiAIiIAiIgCIiAIiIAiIgCIiAIiIAiIgCo5VVHIDn7i89p1vUcu/LFG0/ZabjfKz+vqoVmsrtKN2iXwwf6QAsB3Xm67zUk/ifXNMh3dpSi/yr7IIiKo3gdumSukNA2r+EaVoKZwxKWeJJ/U7cqD9BWn+NaqoactLoY3eNL5crT/vhdIR46AYAXV06nw6nyPEdrbvLhbL1f2R9FR3RVQrqHjCwDYrUeKhxoa5Z8mj/wDpbeOi0fjDN4Wiqhv/AJksbP1VNd4pyb8jd02O67pJfmX3IF6YRD1J9UXnD66EREB96Glkr66npIt5J3iNuOu5/wBl1DbKRlDQ09LEAI4YwwY9AoN4RW/3zV7JnAllJG6Xptk7D+6npu3RdjTqeIb/AD+x4DtZdb7iNBdIrP6v/B9AiBF0TygREQBERAEREAREQBERAEREAREQBERAEREAREQBERAEREAREQBERAEREAREQBERAEREAREQBERAEREAVCQOqqqOQMZ2WPvlxjttpq6yV3KyCJzyT542XsOQFFnGm/eHTQWaBw55f8WcDfDR0B+aqr1FSg5M3NOtZXlzGivF8+niRLLI+aSSaT/MkcXuz5k5Vqdhjoi84/Nn11LCwgiL026kNfcKelD2s8V4aXuOAwdyfkESy8IxOShFyfREucFrN7taZ7pM3EtWeWP/ANNv+5UmN3yQtUt+pdM2+mp6KC7UojhYI2gO222Wy01VDUxiSCVksbtw5rsheioxjCCjF9D5LqNWrcXE69SLW58engejPRU5hn5qnXqgG+yuNAqox451XJaLdSg7y1Befk1pUm+ZUG8aq73nU8FK1wLaWAZA7Occ/wBlqXsttF/E7nZ2i6t/D4Zf9/U0BERcE+nhET9EBLPAyFvg3efByXMZkeQ3UrjGfmod4JXWKCsr7bI4NkmDZY89yNiPtupiBBwe679k13KwfLu0MZx1Cbn44+x9EQIto4wREQBERAEREAREQBERAEREAREQBERAEREAREQBERAEREAREQBERAEREAREQBERAEREAREQBERAERWl2EBXIVHFWlxA81ib3f7bZoHy3CqiiDRkN5sucfIBYbSXLJQhKpLbBZY1PfKawWieuqiMMaQxufxu7NC5uutfPdLhUV1U7mnndzO9PIfRZbWWp6nU9y8aQGKmiJEEPXlHmfUrXwc9Fw7y572W2PRH0jQdI/AU3Op78uvwXkV6YGNkRFpnoAqOAIIPRXHIVEBQNaBgAAfLr9FltN3+v07XNqLfIQ3P+JET8Eg8iP7rFKh3Bxn6KUZOMtyK61GFeDp1FlPzOmdLX+k1Ba46ykd1+GRh6sd5FZkOGMrnjhvfnWTUsLXuIo6pwimA6ZP4XfddCtOW5Xeta3fQTfU+Xazpr0+42L3Xyv4LKiZkMD5ZDiNgLnH0AXMN+uDrre62uec+PKXN9G5wP0Uy8X77/DtPe5QuxU1xLNjuGD8R/soMAwtHUauWoLw6npuydlspyuZL3uF6Lr9fsERFzT14REQF9NPLS1EVRTyOinjcHNkb1BCmzQ3EOku8bKW6uZS1/wCEOJwyX5HsfRQeTjqEI2/XJ3V9C4lRfBy9T0qlqEMVOGujR1k1wIGCrsrnbTGurxYeSJsoq6QbeDMdwPR3UKVtM8QbNesRvl9zqzt4Uxxk+h6Fdild06nGcM8Ff6Fd2eZbd0fNfuuqNzJVOYK1pGFVuFtHFL0VAqoZCIiAIiIAiIgCIiAIiIAiIgCIiAIiIAiIgCIiAIiIAiIgCIiAIiIAiIgCIiAIiIAiIgC8V0qWUNFUVc2fDhYZCB6Be1YrU0BqrDcYG7l8DwPssSzh4J01GU0pdG0c8X3U1yvlc+oqKiWNhOY4o3lrWDsNv3WHc4yPy4ucfN7sn9VazZoH0V2MLzU5ym25Pk+w0benRioQWEugxgAfsiIofAuCboDlZ/RWmptTXdtOMto4/iqJB2b/ACj1KlCDnLaim4rwt6bq1HhLqYaelmggp5pWFkdQ0uiJ/M0HBP3XxzlS3xlsjGWO3VlJEGR0Z8FzQNmsPT9VEg+W6suKPcz2mnpd+r+gq2MctY8v6giIVSdJhjjzNLchwcCMeeV1OJ2Q0LZah4a1sQc8nYAY3XO+hLQ69ano4Mf4UbhNM7ya3fH3Ug8X9Timpf4HRSf/AFEzQahzT+BnYfM/sunZy7mnKo+ngeP7QUvx93RtKXXlv4J4/gjvWt8dqDUE9Zv7u0+FA3yYOh+vVYPug+wHZFzpz3ybZ6qhRjb040YLhLARBt0VOgUS7oVReiSiqoqWOqlppmU0mzJnMIY75FefH0RprhohGpCXuvI+aIiEx06FDv1+6InQYz1Nw0dr24WCVkFY59XbSd2OOXMHm0n9lPFtrae4UkVVSSCWCVoc146Fcrn6fVSrwRvT/Fq7NK4lgHjQgnp/MAunY3Mt3dzPHdo9Ip927qisNdfivP1JfHTZFRp2CquseGCIiAIiIAiIgCIiAIiIAiIgCIiAIiIAiIgCIiAIiIAiIgCIiAIiIAiIgCIiAIiIAiIgCsfgjBAI75V6tcgOY9WW11p1LcKJzcNZKXx7dWu3CxR3KmHjJpuSrpo71QsLpadvLO1vV0fn9P2UOA5C89c0nTm14H1XR72N5axnnlcP1/z1Koi+tLTzVdRHT00bpJ5HBrGNGSStdLLwdSTUVmXQ+1pttTd7jFQ0MZfPKcDyaO7j6BdFaQ0/Taes8dHTDL/xSyHrI/uVjeH+kYdNW/mmDZLjMMzSfy/6R6Lbwu5aW3dRzLqfN9d1l30+6pP/AG19X5/weK6UMVxoaijqm88MzCx49D5eq5y1VYKnTt2fSVLSYySYJQPhkb2x6juF02QsVfrHQ3yhdSXKBssR3GerT5g9ip3Nsq8fijX0bVpadN55g+q/c5hCqwOfI1jGOe9zg1rWjJJPQBSTd+E9cyoJtldFLATsJgQ5o8ttitl0Rw9hslQyur5RVVrR8DQMRx/L1XMhY1XLlcHsa/aSyp0t8JbpeXj/AIMNT8vDnSLZpGtkvlw6B24j/wCAOvmVFtTUTVVTJUVMjpJ5Hcz3uOSSVuvGKqfPrAwuJ8Onha1o+e5K0YHqoXMva7tdI8F2i0M0fxc+Z1OX6eC9EgNkKdkWqdpcD9PVbLw+067UV+ZHM0+4wHxJz5js36rXGMfJIyOJpfI9waxo6knoF0ToLTzdO2GKneM1UmJJ3ebj2+nRblnR72eX0Rwdf1L8FbuMPflwv3ZmZqCmmojSzU8bqYt5PCLRy48sKC+IOjpNN1ZqKQPktUjvhd1MZP5T/YroFeS4UVPX0ctNVxCSGVpa9hHULr17eNaOH18Dw2marV0+rvTzHxX98TlkfdFsWttL1Gmrl4WHPopSTBL6eR9Qtc7bLgTg4S2vqfULe5p3NNVaTymVREUC8HcLcOEnN/1xR4yMxSc3ywtPUncErS6WtrLrI3EUbfBiJ7k7u/sti1i5VVjwOVrdWNKxqt+Kx8+CZIzluVcrYxhoHRXL0J8qCIiAIiIAiIgCIiAIiIAiIgCIiAIiIAiIgCIiAIiIAiIgCIiAIiIAiIgCIiAIiIAiIgCtd3VyscMk+SA+czWuaWloOdiDvlRZrTh7aWPkrqW4QWsvOTFKR4ZPp3Ckm9VsVttVXWy7sp4nSkZ64C5qvd2rL5cJKy4SF73nLW9ox2AHZaN7VpxSU1k9H2ds7mtUlUoz2JdfHPwwbHZ9CuudUY4L9aXgdfCk5nY+SlPSGi7fpvMsJdUVhGHTydR6NHYLnofA4PZ8Lh0LTgj1ythtutNQ29gjp7hI6MbcsoDxj5ndaVvcUYSy44PQ6npd/cw2wrpx8mtv2Ojhsr+YBazo7UcV70625SAQvYHCdvZhb1+mN1EGrtcXK+V0zaaolpbexxETIncpcPMkea6Va6hTipdcnkLLRri7rTorjZ1b8DoYOB6KhIJC5gob9eKMk010qmZ6/Hzfusnb9dahoJhI24Pnbn4mTgODv9voqFqMPFNHVqdkrqOds4v5/wAHRmclUI3BwPJa5orUtNqa2CohAinZ8M0Oc8jv7j1WxkLejJSW6J5itSnRm6dRYaIY42WiSO6U90jaTFMzwpCB+Fw6EqNQc7rqS62+mudFLR1sTZKeUYcD+6h3UnC+5UUzpLK4VtMdwxxDZG+nquXd2knJzhyme20DXKMaMba5e1x6PwaI+TzWRnsN4pnltRbKxhBxtEXfqFmtN6DvV4nZ4tNJRUefimmGCB6DqStCNGpJ4UWekq6ja0ob5VFj1X9f6GW4QadNwupu1UwmmpDiLPR8vn8gpwb0WPs1rprRbYKKjZyQwjA9fX5le9pAHzXeoUVRpqJ8y1S/lf3Dqvp0XoXKh2CvVCrznGLv9opb3bpaKujD4pB17tPZw8iFAmq9H3HTk7nSRuqKMk8lRG3P/uHZdFnqSdgtc1Nqyz2IGOvqA6dw/wAiMcziPUdvqta5oU6kcz4O1o+p3NpU7uhHcn1j/Hkc5tIPTCE464HzW/3DVWlKycvdpXnJ6vDwwn7LK6ZuugZ6hofbI6Coz8PvQLmk/PJH3XJjbxlLCmj29TVq1Knvlbz+j+zz9DTNJaRuGo6lvgMfDRgjxKh4wAP9OepXQFntdNaLdDR0bA2CIYA8/Mn1K9cDYxEwxBoZgcvL0x6L6eRyutbW0aCyuWeE1XV62oySlxFdF/Pmy9vQYVVa3oFctk5QREQBERAEREAREQBERAEREAREQBERAEREAREQBERAEREAREQBERAEREAREQBERAEQqw436oC/KserHPDGuc5wDR3J2Wgaz4i0VqjfTWl7Kyv7FpzHH6k9z6KFSpGmsyZsW1pWu5qnRjlv+8ng4z6gZDRMstPIPGnw+oA/LH2B+ah8Z6nqvrWVM9ZVS1NVI6WaU8z3O7lfIei4FxWdabl8j6hpdhGwoKkuX4v4/wB4CpuR5fNVQ9N+nVUZOi+TdNP1z6Dhlf8AlcQ6eobCz1yPi/RaXgAYHZbfd4DQ8N7Ix2zqypfUOHoBstQ3V9bK2x8l9+Tm6diTq1V/ym/px+wTPRE7KjCOmSFwSnezVFVC3PJJSkuHbIcMfuppqJ4qeJ0k8jY42fic44A+ahvgdFzX64Skfgpw0H5n/hfLjLep6jUH8La9zaSnY1zmNOA9zt8n5Lr0K3dWynI8HqVg7/VnQi8cLPyJWpNT2WsqBBS3SkllJwGCQZPyWXDs8uy5PDcOBHwkdCNiPktps+vNQ2uIQx1YniA+Fs7efA+fVYp6jF++sErvsnOOHbTz68HRDnAYzutI1dxBttilNNA01taOrGO+Fh/1FRfdtfaguUJjkrGwRnqKdnJn69VqxPMTzZLic7nf5krFbUMr/aLLDsq1LfdvheC/kkqLi3X+OTLbKcw5/C2Qh33Ug6S1dbtSsIo3OiqWbvp5PxAefqFzptle2x3Oaz3WlroHFr4pBn/U0ncH6KmjfVFL2uUb992atalJugtsl06/udTBVXwppRLBHK38D2hzfkRlX5znYrtHzwxuprgbVYq6vA5jBEXAeZ7fqVzJUzTVVTJVVT3SVEjudzj1JPmujOIUDqnRl2jYHc5hLgB6EFc4NxyjHTquRqUnujHwPddkace5qTXvZx+mBgZ3VCR0J+iqi5uT17Rv/DDWUtsrYrXc5SaCZ3LG55yYXHpv/KenopxB2XJxPl17Y810Zw7u5vOlKOeR3NPG3wpT/qbt+y69hXck4S8DwnajTY0pK6prCfD8s+f6m0BVVG4wqrpHkQiIgCIiAIiIAiIgCIiAIiIAiIgCIiAIiIAiIgCIiAIiIAiIgCIiAIiIAiIgCIiAL5PwNycAL6ryXLm9wqeX8XhPx9isN4WTKWWkQVxG1hVXm5z0VDK+O2wuLAGHHikdS4+XotKADRtsPII09MnJKqvN1akqkm2z6/Z2lO0pRpU1hL6jHdAcoirNoL6U1M6sqoaaMZkmeI2gepXzW7cJLV/EdVsqZGAw0TPFOenMdmqdKDnNRRq31wrW3nWfgvr4GW4x07KCl09Qw45IYntx8uUKM8qTuOjs3O1N7iJ5/UKMVdef+Zpf3hGjoGXYU2/HP/swiIVrHYJY4FRYF3lx3YwH7leTjZZDFcILzE3MUjRDMezXD8JP02WW4GNzZrm7uakD6coUgXe3U10oJ6OsjEkEow5v9x6rs06Xe2qifO7u+lZaxOt5PD9MI5c74KLP6w0rW6ZuDmSgy0Tj/hVAGxHYHyKwB9fouTODhLbI97b3FO5pqrTeUx907FN0OcbYyoc+JdleYx26+nmvpR0klwq6ekgbzyTyNYAB1yev7r5xNfNKyKGN0krzhrWDJd8gpp4aaJdZmtud2YDXvbiOM7+C0+f+pbFtQlWlx0OZqupU7Ci5S959F5s36Lw6GgjbNI1scTGtL3nA2GOq17U2tbbZba2rhkjrXPkEbWQyNJPmfoFp3Gy9O5qSzQPIa4eNOAeo/KP7qKQ0DoMfJdC4vXSk4RPK6R2ejd0o3NeXDfTzXqdQ0VVS3y0smgeJKWpjIG/YjB+q5rvNA+13aroZQQ6CRzN+4zsfst84O6iNJcXWaqefAqPig5js1/cD5r5carcKe/Utc0YFVFyv/qb/AMKq5ar0FVXVG3pFOWmajOzl7s+V+nT6ZI87oiLmHsyhUr8DLgGuuVuc7+Wdjf0P9lFKz2hbv/BNU0dW9x8FzvCl8uV2377q+1qd3VTOZrFq7qzqU48vGV6rk6Vb0VV8mEOjBByDuCO6vByvRHyguRAiAIiIAiIgCIiAIiIAiIgCIiAIiIAiIgCIiAIiIAiIgCIiAIiIAiIgCIiAIiIAvlIzna5p6OGF9VYcZ6oM45OV7pSuo7nVUzhgwyvZ+q8y3Xi5ajb9WS1DRiCtaJG/1DZw/ZaVnJ9F5qtBwm4n1+wrq5toVVzlf/fqERM42VfJtsofwlTzwks5tmmG1EzOWatd4zvRvRoUP6Qsz79qGlomDMXNzzejAcn/AG+q6UgjbFC2JjORjAGtaOgA6Lp6dS5c2eM7V3qUY2kX15f7EP8AHPa82vHeB/7hRmpM45tIu1qcehheB88hRmFq3nFaX98Dt6Bzp1L0f3YREWsdgk/gfcmRVlfbXuAMoE0ee5GxH7KYT0C5XttbUWyvgraKQxzwu5mnGfv5hT5o3Wlv1DTtY6RlPXNA56d5wc+bfMLsWNdOGx9UeA7TabUjXd1BZjLr8GbJW0dPWU74KmGOaF/4mPbkFR7e+FNvqnuktVTJRPO4jI54x8u4UmbdlTbtst2pSjUWJLJ561vrizeaE3H7fIhCXhReWOIjqqKRvmSWley38JKqR7TcLlHEzu2BvMT9SpiJA8gvHVXSipQTU1lPFjrzyALX/BUU84+p032i1Ca2qX0MTprR9o0+A6jg56nvPL8Tz8j2+i2B3KxhL9g3ck+i1a4cQNOUYcDcWSuH5YWlx/RaDq/ibJcqOajs1PJBFI3kfNIfiIPXA7KUq9KlHgpo6Zf39TdKLefF9PmzUdY3T+MamuFYDljpOSP+kbD+6wypgbenRVXClJybbPp1GlGhTjTh0Sx8i+GWSnminhcWyxOD2kfzDcKUuJVSy/6Cs94hHSQc3oXNwR91FSkbQLXX3RN+sLjzSRjx4PQnf9wti2be6l+ZP5nJ1emqbpXnjCS+T4ZHIROVzS5sgIcCQ4eWOoVM/dauGjtJ55RXv6KhAIId3/RB+iHrkj6rPRjHgT5wrv7rxptsNQ7mqqMiGQ5/EPyn7LdhvuFD3Apr/fbw4/5YZGCPXJUwD4Tt0XoLSTnSWep8q1u3hb304Q6cP5rJ9B0RAi2DlhERAEREAREQBERAEREAREQBERAEREAREQBERAEREAREQBERAEREAREQBERAFY75K9ULQRuhhmq8QNNN1JZXwR4bVxHxIHH+byPoVz1V01RRVUlNVwviqIyQ+N2x/wCQuri0FYa/abtV9YG3KjZKW/hf0c35ELSubRVfaXU9Do2uPT06VRboP6ehzMN/LKup4pp52QwRvkleQGMaMucfIBTceFNh8TLX1ob/AC+Ln9Vsmn9KWexEut1I1kpGDK88z/uVpR06bftvg9Bcdq7ZQfcxbfx4X3MPw10odO210tYGm41O8mDnwx2at0DdvVXBoA2GFUjyXXhBU4qETwtzcVLmq6tR5bIr45UbnUNsrGg8sUjonf8AcMj9lEHf9F0vq6zi+6frKE4D5G5jJ7OG4XNU8UkE0kMzPDlicWPa4bgjbdcjUKbjU3+Z73stdxqWrot8xf0fP3yWoqZ+iqtA9OB1yFQZaWubkFvTBwR8lVEz5GMGUpdRXqljDKa61bG+XOT+6rLqK9y/5t2rXZ8pCFisIp95LHU1/wAFb53bI59EeiWurJv82rqZP6pXFeZ2HHLhzH13VUUG2+pfGEYLEVgAnuMIiIZSCIiGQt24P1Zp9ZNhJIZUQOjPqRutJ3z6LP8AD95ZrazkHBMuPphXW8ttVP44NDVKaq2lSD/K/tk3HiboeYVEt4s0RlY8l9TA0fED3c3+4UXdyD1HX/ldZcoWv3nR1jvEvi1lvjMv/mM+Bx+y6VxYqb3QeDx2l9pZW9NUrhOSXR+P+Tm5uSM42/Zeq1W6su1aykt9O6ed/YdB6k9gpyZwx0y1wJpZ3jydM4hbRarRQWqAQ2+ljp4x2YOvzPdU09Pln23wdC57V0VBq3g2358JfV5MRoTTbNN2YU3MJKmQ880g7u8vkFsuP3TlGFXC6sYqCUY9EeJrVp16jq1HlvqVCIikVhERAEREAREQBERAEREAREQBERAEREAREQBERAEREAREQBERAEREAREQBERAEREAVCFVMICmFVEQBWuJyFchGUBY4bKLOKmi31cj7zaoi6cDNRC3q8D8wHmFKhaCrXAZA6qurTVWO1m1ZXtSxrKtS6/deRyduW9CqhTdrHhzSXiR9ZbHNoq47ubjEch8yB0PqFFF40xeLPK8VtBMGD/xI287D65C4da1nSb8j6Tp+tW17FJPEvJmIRUDh/M37pzDH4h91rYOtuWM5KovRS0VXVf/AI1LUTf+nEXLJwaUv85/w7RVf9zcfupKnKXRFM7qjT9+aX6mERbXFw+1LLj/AO3iP1fIAvbHww1G/HM2jZ/VN/wrPw9X8rNaWrWUetWPzNHRSAzhRfT+KpoW/wDc4/2X1Zwlu5xz11GPkCpK1rP/AIlUtcsF/wBqI6RSYzhHcD+O50w+TCVe3hFWfmu0A+UR/wB1JWVZ+BU+0Ngv+z6Mi8HJz2W08NLfNX6yoTG0llM7x5HY/CB0z8ytsh4QyeKPHu48PuI4sO+hJUh6W01QacozBQR/E45kldu559Sr6FlNTUp9Dman2jtnQlTt3mT46dDONVUCLsHghhERAEREAREQBERAEREAREQBERAEREAREQBERAEREAREQBERAEREAREQBERAEREAREQBERAEREARN0QBERAEREAVCMkKqp1QFoaN8q1zWuBBALT1yvoW7KnLshjoYupsFoqnc09tpJCe7ogvnDpmyQvBitdG0j/9QWZ5fVUI3yFDZHOcFyuKqW1TePVnxjp44RiFjY2+TAAF9Q3HzVyYUyp5fUphWg79F9MJhMmMFuUV2EwsGS3ZMBXYCphMAsA36kq/oEGFVZARMogCIiAIiIAiIgCIiAIiIAiIgCIiAIiIAiIgCIiAIiIAiIgCIiAIiIAiIgCIiAIiIAiIgCEq0vAGTsFH+p+L+j9PTPgqLl71UsJDoqNnikEdiRt+qYMNpdSQcr5yTMiYXyvaxucZccBc9X32jW/G2xWB5d2krJMA/wDa3dQ1q3WeoNZXESXaummcDiKlgJbGz+lg7+qkoPxKnWS6cndgd81cDkBc2+z/AB6/ob1BFUUld/0xKHeN78cCPbZ0efiznt0XSLDt0WGsFkZZRchTsvPW1lPRQPmrJooIG/ikkeGtHzJWCR6Mq3m8gsTFqSy1AxBd7c/OwAqWH+65w436h1bYtdyVVvv88drqGD3M0c4LGtA+JpA75+6ylnghKaisnUvMqjquYeB3E+8O1U636ovHvFsnhc/xqyQAwvbuMOPn5KZazixoii5vF1FRkjqI+Z/7BHFoRmpcm9Io2o+Nmh6uuhpY7q4PlcGNc+FwaSTgDKkcOyVhrBJNPoXKhVVQ7oZKA7oHBRpx61Te9J6PirNPgMmlqBFLUGPnELMHfHqcD6qFrBx81VbXH+KspLrCBuHs8J4+Rbt91JRbWSuVSMXhnWoKqsbp+vmuVloa2op/dpaiFsroebm5MjOM91kcqJYVVC7Cr2Wn8VbhdbVoC9V1hIbcIIC5j8ZLRndwHmAgfBt3MqriPRXEC+2nVtJX1N+rnU0kzPfDM8zNfFnfLT3x5Kdaj2htLRzlkFHdZ4gceIIQ39CVJwaKo1osmfKZUGaw4809tmsdRYqCO4WyuhM0r5XmOWPDuUs5ezhjuqXb2irJHSA2q03CpqSPwy4ia0+p7/RY2sy6sV4k6ZVVybUe0HqySrEsFLa4oAQfA8Nzsj+rOcqfOGHEC367tDp6YeBXwYbVUjjvGT3Hm09isuLRmNRS6G7IqA5Cw+q9SW3Stmlul6nMNHGQ0uDS4kk4AACiTMyiiCb2gtGMOGNuknqKXA/Urxy+0TpgY8O33V/nmIDH6rO1kHUivEmtUyoJl9o6yjPg2K5yeWXNaFha32kKgvHuOm2NZ38epySPTAWdjMd7DzOkQi0nhhxBt+vbXLPRxyU1ZTkNqaWQgmMnoQe4Pmt2Byo9CaaaygiIhkIiIAiIgCIiAIiIAiIgCIiAIiIAiIgCIiAIiIAiIgCIiAFfKolbDDJK/PKxpcceQGV9SrHgEEEAtOxB7oDnq48e7ReaG6WyuttzoKeoY+BlVSyNfI1u45sdiogp6bQ0Mo8a5ajnh/ljpI4j8iSd1tHEnhrDo6+y1l6r5YrBWVL/AHV9FD4swJy4tc0kBuN98rDUtJw2bHzVN11VI7oY2UsbCfqSQrUkuUacnJvEjVtQG0uusv8A0/HWMtvKPDbWEGXOPizj16Lf+HHE+i0TYRSx6Zgrq/xXPdWPc1rnAnYZwTso9vTra+5TGxR1cdu2EIqnB0p8y4jbr2Xss15tNupi2u09RXOqc4u8apqHtw3s3lbj7qbWUQi2nwSzV+0ZeZARS2K3xnsZJ3Ox9gt/4JcUa/XdbcaG50EMM1LG2VstOSWlpOMOB6Fc9U2q7J4jTUaGsEsI6tjkmY7/AN3Mf2XTPA66aYu+nZ5tLWmO0ujkEdVTgZcH4yMu6uGOirkkkX05NvlkljouePa2lqRDp2EPd7k50zns/KXjl5SfPAyuhgoS9q2la/Rdsq8fHBXNbn0c0gqMepbU91nM1rs1Zdagw2q3T1ko6tp4eZwB7nHT5rPTcP8AVlPRyVVXY6ulpY2lzpakiNrR9T1W6+z1qa3aTk1Xcbs94hio4n4YMudh5GAPMkhZnW/HG16lsVZaZdMSTU9QwtBqJW/A78rsDuCrG2nwayjHblshCho/f6uOmEtPEZDgPqHhjAfVx2HzW/N4L60fSsqaKhoauCRoc19PWMcHD0PdRyM8oBPbG/dSBpLi1qDSdjpbTZ22+OjgLnBssZeXEnJyc+fYYWZZ8CMVHpI9mnODusqy/UcNdanUdI2Zjpp5pByhgOTjHU7LsKFgjja1ueVoAG/bool4OcXGa3rpLTcqNtLdY4jK10B5opGg7+rSPIqXR5KqTbfJtUoxS9ko84aTuoIuntF26mrpIaawV00cUjoy+SVrCSDg4H+6nghcd8fNGz6Z1lU18UJFpuchmikaPhZIfxRnyOdwswSb5MVZSisolDitre26u4G1tytTnBk1RFBLFJs+J/OCWn/dc22mkdXXahombuqKiOLp/M4Be+mvTodIXGxlh5aqrhqw4dByAgg/dZLhXQy3HiJZKenIEviukYT2c1ji0/cBWJYRrynukiauM3Fes0pdKKyaSqqN1RTR8tYXxeJ4ZAAazyzjcr18GuMNfqy/xWK90EfvUjHyMqqfZpDRn4m9vouaaqCsku89NURzyXJ1Q5r4y0mR8hce3UkldU8BuGz9IUD7peY2i+VjA3wxuKaPryZ8z1P2UGkolsJTlP4EvZ2UJ+05qastOmqK0ULzH/FHvbUSDr4TRktHzJU19lHPHPSL9WaLljoaE1d2pXCWka1wa4Ozh2523HZQj1LZpuPBzNorh3edWUFTXUrqWht9P8PvVa4xxvcPyt8/VZKHhg+qrGUlHq/StRVE8vgtqjkHyHmtPvTLtRVD7NdpamN1E7wjSPlJZEeuAM4zut70ZwnZc7oyO9agstLDABNLT0dU2WoLAOYhoGw6ddyFc/U1YpPjBqWvNLVejNQGz19RFUTsibLzRZDfi3wMrbOEWlNH3+gr6vWN2NH4Moijh95EIeMZ5vPqtl4i26xcT62kumjL9RNuUVN4ElBXP8F8jWnAIc7v2x3UJV1K+krZqadsfiwyGJ3K4OaXDyI6geae8jL9mWfAzevaay0WrLhS6XndPaY3NbDK6XxOc8o5iHdxlTh7KunJYKK6ahqA5rKoilgafzNYcud8snH0UWs0no2ChH8S1/CytcwEx0lC+VjHEdCe+F0/wxu+mKjT1FatKXKnqoqGnY0sb8LwP5nNO4JKjN8E6UfayzdOyjH2jBKeFN08ItAD4i4kZ25x09VJ3ZRP7TNUafhdURA494qIovmM5/sqo9S+fus5RtVBPdbrSW+lDTUVUrYY+c7ZJ6lTTR+zjeHjNZfqCInqIonOx91HnB+l984o6bi6gVfiH/ta4rt8DurZtxfBr0YKSyznWP2bXE/4upnDb8tID/depns20gaObUlUSPKmaB+66BwmFDey7u4mhcLeG1DoCnrBS1c1ZVVZb4k0jQ3DW9GgDoFvyYRRbyTSwsIIiIZCIiAIiIAiIgCIiAIiIAiIgCIiAIiIAiIgCIiAIiIAiIgCoQqqhKAiP2nKN1RwzkmZgimq4pXDGds4/uuWbJN4VaMWyG6Pc0tZBKHOGfMBu5K7h19S22u0beYL48x211M/x5GjJY0DPMB5hcbxDRMMmf4vqObH4ZoaeKIn13OVbTfBrVo85MTf5pKirY6a001reIw3wYITGHb/AIiDvlZvS8+pTbGssVBSvp2SHFTJSwlwcexkf/8AAtfvElBJVNNqluE1Py/jrS0yc30JGF9aKSyijay5C6STlxLmwSNbFy+gPdTKctMynEOofUaiayrNG+uhpooauSjDRFJKMkkcuxOCASO4K6K9mCzPoOHz66VvK641Lpm+fI34Qf0KiHhNpzResNRC0zW6/c3hmXxPeGmPA7P5RtldaWyiprZQU9FRQtgpaeMRxRtGAxo2AVc5eBfRjzlnrAwFD/tRua3hswOPxOrog0eZ3UwE7Lmn2qdTR1VwtmnKeUO93zVVIaejyMMb88ZKjFZZZUeIswvsz26luup75TV0EVRSS27w5Y5Blrml3RZriRwasGmLNd78261jKOKMugozgkyE/CznO5Ge3VYb2db3bdMv1Pe71O2mo4oIYg8jJc9znENaOpJx0CwHF3iXVa8r44II30tlp3c0NO78Ujv/ADH+vkOynhuXBSnFU/aI73IwThxxk+Wf2XRNk1PwepI6C2TW2nlmDGRyVj6MmPnxguc474z3UQcNNIVGtdVU9si520rf8SqmH/hRdz8ydgF5tdaVuOj9QVFsukZGCXQzflmj7OB+WxHZSazwQi5R5SO1dP2CxWlvj2K3UNMJmA+JTRgc7eo3HULNjquQuD/Fiq0bK223fxaqwudgDOX0ue7fNvm37LriknjqYI54HB8UjA9jh+YEZBVMotPk2ac1NcH2K8F5tdDeLfLRXWliqqSTZ0creYH1+aw2v9b2nRFoFddnvcZHckMEQzJK7yA/uoA1px9u93pZaTTtELVFJlpqZH88wH+nGzT6rKi30MynFdTWuNVHpezagjsekqFkPuWTWTCRzy+Q9GZJ/KOvzWi2m51tnuVPcLZUPpqynd4kcrex8vkemF8qeGor62OGnjlqayofhjGgvfI4+nc57qaargJco9BwVlPLzambmaajLh4bmEf5bT2ePPuSrcqPDNX2pPKJZ4X6t0/ryGK5iko4tR08fJUMLG+KzzLT1LT5qRhtjC/P2iqq+yXUTUctRQXGlfjLSWSRuHUEf2PVTjpD2hp6ekEOqbY+qlYMNqaMhpf/AFNPQ+oUHB9UXQqrpI6T7KIfaNk1JDpy3S6YfcGMZO41Zos8wZy/CTjfGfJbtw91rbdcWQ3G1NmjayQxSxTDDmO67/7rZsbqC4Za/aXB+etVLNLUyy1j5ZKhzsyPmJLy71zvn5qRmcH9UW+x1N/qn0VvpqalNW14lLpHDlzygAbEg43Wra/zU6/v+Ni+4vYMD/UBhdacTYSzhDeomjHJbceXRoVspPCNWEM7mzjex2it1Bc6e3WumNRWVGTHGCBzbZO52wF8BSyCuFGQxs3i+DhzgGh3NynfoBnuvZpy8VFirjX0L3R1Ip5Io3t6tL2hvN9l4I4JXwyvZFLJFEAZZGsLgwHoXHtk+akV8YRtutOHd50faqOvuklFJTVchjYaSTnDTjO5xhbr7K/K3X1xy34nUBx6fGMqKorrcv4BPb21E77RJM17o3ZdGJADjlJ/CcZ2ClP2WmF3EGueMnloHZI9XBRlnaWQwp8HV2dlAXtYXNrbNYrWHDmmqHVDm98MbjP3cpxuNwpLZQzVdwqIqalhaXySyu5WtA9Vxhxf1i3W2sZq6m5hb4GCClDu7BuXny5j+gUILLyX1ZYWDPezVb/fOJ8M5bltHSySk+Tjho/uuvRsFBXstaakobBX3+pj5HXJwjp8jfwmZ3HoTlTqFibzIUliJVERRLQiIgCIiAIiIAiIgCIiAIiIAiIgCIiAIiIAiIgCIiAIiIAiIgCIiAK09FcqYQHPvGS+cR7Zq+opbJHUy2OaFphEFEJ2nIIc12Qd/RREzT+tppnvZpetL3bnNrAH/wDldvEY6Jj5/dTU8dCqVLc8tnEM/D/W9dKZX6Yrg7H5YGxgD5bDK9tForiHQ03g0unq1sfMXYdBG7f5kZXaWPUqhHqs94yPcI44otOcUqCF8VBb7zRskOX+A1kfN8yN1OXAG0autVmuI1hJUBksodTQ1MviSMGPiJOTgE9lKu/TJQDCi5ZJxp7fE89e+ZlHUPpYxJUNjc6OMnAc7GwP1XCF6hvl21dWR3Gjqn3+rncZKfkPOXk9APIdM+S73I9F8fdYfeDP4MXjdPE5BzY+fVIy2icN5Cdq4IsfwrdZqyobBfZ5hXOnaOZsUobhsfq0DY+u6i+k4Ha1nuoo5qOmpoObDqt0wdGB5gDc/LC7BaMdVXG6b2g6UWapw70TbdEWNtBbm+JK8h9RUvHxzP8AM+Q8h2Xo1vo+1ays7rfeafnb+KKZu0kLv5mnt8ui2TCFYyT2rGDlI8Bb9DrGkoJHxVFifJzSV8ZDS2MbkFpP4j022XU1JTx01LFTwt5YomNjY3yaBgD7L7ED/wCFVRvJGMFHoRDxt4W3DXVbQXC118MFRSxOhMFSD4bgTnII6HzWi2P2crlLIHX69U0EWd2UkZkcR83YwumMd0wik0YdOLeWaboXhvp3RjS+00hdWOGH1c555XfU9PotvLfTZfRFjOSaSXQjbiVwmsutSask0F4xj3uFuQ/0e3o759VCtZ7P2roqssp6i2VEOfhl8RzNvUY6rrIJ3UlJ9CEqcZPLNJ4R6MOiNHw22d8Ulc97pqmWLPK55O2M9gMBbq7YZVw6KhUWTSwsHEPFuw3Cw6+vLqqnmZBPVGogqOQ8r2uwQQ7pkFbJoq86w1xSaqtMlRV1/vttyJntIZE6IgtYMbAvGQR1PVdaT08U7OWaKORv8r2hw/VIKeKnBbTxRxN8mNDR+ilv4KlRw28nIfB/hdPrCtrXXulrqG2QwlrZuUxuM2cANz1xvnsugHWaycK+Hd0mttsdWQ08RmnY/DpKk9PiJ7foFv4YANgqSxNmicyVjXscMOa4ZBHqFhybZKNNRWEcUcROIJ1fDSUdLaqO022nkMzaam3MkhGOY4A/ZSb7LemrlTXG532sppqejkgbBAZGFhlPNkkA9h5qfY7La43B0dtomOHQiBoI/Re5reXYbAdFJyysEY0sS3Gp8UdIwa00jVWyaV8MoInglaM8sjdxkdx6KAuGfBG63mrirtVROt9qa4O93O004z0x+Rp9d8LqvG6AfdRUmlgnKCk8s+NFSw0lLFT00bYoYmBjGNGA1o6AL0BUGyqsEwiIgCIiAIiIAiIgCIiAIiIAiIgCIiAIiIAiIgCIiAIiIAiIgCIiAIiIAiIgCIiAIThF8p3+HE956NBd9ggLG1lM6XwxUQmTOOUSDOfllVnqqeAgTzRRk9A94bn7rjbhXUwVXGWirq6pZDAKuoqjJLLyt/Njcn1Wc9p69U101bb2W+qjqYqegJ54JOZvM5x2ODjPRT2FKrLGTrFkjJGNdG5rmHcFpyCrsrSLDdbXozhrZZ73WR0lNDRxNLpDu5xbnAHUnfosLbeOWiq64NpTW1FN4juVktRAWRk+p7fVRwWblwShzKuVEXtB62fp3S8NJaq+Wku9a9r4JIRn/DafiId08lhvZy1u25U9TabxdKytvk00k7RMC4CJoH5ug+SbXjJjet20nfKplfPxYzj42f8AuC1DWnEfTuja+no77UzRVE8XjRtjhc/Lc4zt8lgk2lyzcyUBBCi6HjjoiW4xUgr52teQBUPp3CIE+ZPT5rfbte7dZ7XJcrnVwU1CwBxme4YIPTHnnss4MKSZlMpkKK6fjtomatEHvlVExxwJ5KdzY/v2Hqvvxt1rFp7QT5rbXOiuFybyUE0HxAnZxcD06d0SDmsZJNBQlc8eztr19Vc622ahu9dW3WumHujJQXgMa0lxyNmroUnIx5rDWDMZKR8ZK2mieWS1ELHDq10gBH6qguFGSB71T5JwP8Rv+6434mRTaj40XihpZQ2SeubSMMjy1jSBjcjoFtFl4F39l4opZbtaZIop2SyNjqHucWtdk4UtqxkqVVt4SOqgcqmVH2ruLGlNK3J1vuFZLLWsIEkVNGZDFn+bGwPp1XztPGLR91vNNbKGuqJaqpkEUYFM8Bzj64WNrLNyJFymVqGtuIOndGuYy9V4ZUPGW08TTJI4efKOg9SvFo/ilpbVdRJS26tfHVtYZPAqGGN7mgZJb549FjBncs4N8yCqZXImoeKNwuHEo1dNfrhBpptbG5sbMtHhN/F8OM746LpGr17p6j0rS6iq7g2ntlU3mgdK0h8mezWdSduiy4tEY1FLJtecdUyoxsvGzRt0uUdE2snppJHhkb6mExsc49Pi7fVbJrXXNj0XFRyX2okibVuc2Lw4y/JaMnp80wZUljJtWQmQo7tvF7SdzlmZb6mpqDDSPrZS2B3+HG3rn19F7tL8TdL6njr32qte5lBD7xOZYnR8rNznfr0TDG5G7dVULSNG8TNOaxub6GxT1M8zIvGeXU7mNa3ONyfPst2CwSyVREQBERAEREAREQBERAEREAREQBERAEREAREQBERAEREAREQBERAEREAREQBERAFhdY1ZoNLXeqBx4NLK/Pl8JWaWI1XZmag09cLTLNLBHWQmF0sWOZoPUjKGH0OL+Geh6rX1znt9LVw0hip/eHyTMLwdwMYHc5Xj1Npl+ntZS6efUxVMsU8cTpImlrSXEdAfnhdXcNeF1t0DX1tVQVtVVSVUbY3eOGjlDTnbCxl14L2q5a1k1JUXOv8AHkq21ToAG8mWkEN6ZxsrN5r9y8fEiH2k6yqOsrda5nubR0NFEYmY25nbOcB3IAWt8UKDRtths0eja59XIaYvrZC8uaTgYJz0dudguoOJHDiza8igdchNT1sGWxVVPjnDT1aQdnN9CtU0twD05Z7lFWV1TV3V0Tg9kU7WsjyOhLR+L6rCksGZU5ZIz4u0Jp+GPD2W4xO/ippzEZHE5bEGghpH1H2W6cEdL2ip4ezXOymnfqmaklpppvFdmJz88rXDoNvRSNxK4f27XtrpqSumnpZaV5kgngAywkYIwdiCvjww4c0PD+GtZRVtXVyVhaZXTYaPhGBgBN3BJQanlkIw8C9dt8IOu9LhpaHEVkucDr2WL9ouYHiNDROeRHR0MEBcN+UE5J9cZyuu+rcd+i471/FHqjj3WW9z3FlRcI6Q8pw4BoAdj7FZi8sxUjhceZjuK1u0hbZbXBourdV5pS6sf4heObGx3/MfILL8ZKq6w6Y0NaK50nhx2ptQ5jjs+QkAZHoMBS3prgDp20XaOtrKuruTIn88VPM1rWAg7c2Bl31W7cQdA2fXFthpbox8csBJgqITh8WeoHYj0KxuRju5YZyzrq36ModK6edpqvfV3eZvPXnnLgBjJ5mnZuDkAeS2TV1GY/Z50hNcon++CpLaV73EeHE4k9PIjCkexez3p6318dRcK6tucUbuYU8gbGx39WOo9FvuvdEW3WWnGWit8Smjic2SCSAAGJwGBgHbGNsLO5ZM928Mi32ZbBp6otTbuRHLqSnlkDsSnmhjds0FvTcZ3wp+Ow37KPeF/C2g0BWVdVR3CrrJ6mIRPMoa1uAcg4Hf5qQKhniwyR8xaXtLeYdRkYyoN5ZZBYRw7S2at11xFraC3yQtqq2qnla+YnkAadztupp4YcL73w/uF4vtxmoZyy3SsgbTucXB/wCLO49FtmgeD1r0bqVt6pbjXVVQ1kjAyYN5fj6nYKT3tD2FrgCCMEealKWSEKeOWcR8MKbTl81VPLr2vMNG+F1Q5z3lnjSk5Ic4b9ycd8LJcF6OnquMlrbQGR1FBPNPCX9SxoPKT64KmC8ez5p6uu8lXT19fRU8jy91LGGuaCdyGkjICznD/g/atF6i/jFFcK2pmETomsnDcNDsb7DrssuSwQVN5WUc6wS0Go+LFTLrasfBQTVsraiUktw1pIYzPVo2CnThdpPhxNd7vW6Xn/iE0JMXLLIT7uxzcEx53IO/xL1654IWHU14lucNVU2yqqDzTCBrXMkd/Nynofks1w64WWPQ88lXRGoqrhIzwnVE7tw0/lDRsBsFhtY4JRhKMuVn4nMOirfYa/idHQ3nwobE6pmYWyvLRjJDG82c7noszx3DKbX0FkYHU9otdLDT00eSRFE7dzhnqT5+ilyv9n2w1V9lrmXO4U9PJN43usbW4aebm2cRnqto4hcLbJrZtNJXPnpq+njETKqEjmc3sHg7OHfdZ3LJhU3twcy8WKDSNvr6Gn0RVPqofdc1UgeXgv8Ay4z+Y9SAtl4+VNTHa9D0NeXe809qE0wcckOIA39dlLOj+BWnbBc4q+sqKq6zwvEkTagBsbXDoeUfiPfdZHiJwkt2ub9HdK+5V1O9kIhbFCG8oaDnuO6buTHdva/iYvg/wqt9itsN3qamoqLhcaDwpmOx4bWSDJAGM9x3XNdc+u0rdNQWeGV0Qdz0E57uiD8gfUALuqIQ222sa53JT00IaXO2w1o6n6Bck2ajbxY411U8UTW22So94n5engR4Az6uwPukXzlmakMJJE0+ztpA6e0W24VUfJX3Uid4I3ZH+Rv23+qlhWwsbHGxkbQ1jRhoHYeSvVb5L4rCwAiIhkIiIAiIgCIiAIiIAiIgCIiAIiIAiIgCIiAIiIAiIgCIiAIiIAiIgCIiAIiIAiIgCYREAKYREAwiIgLXDK8ItVvbVe8igpBU83N4ohbz83nzYzlZBEBa39VciIBhERAEREAREQBERAEwiIAiIgCIiA+UsbZWuZIxr43DDmuGQR5ELz0VtoqFxdR0dNTucMExRNYSPI4C9pRAUCqiIAiIgCIiAIiIAiIgCIiAIiIAiIgCIiAIiIAiIgCIiAIiIAiIgCIiAIiIAiIgCIiAIiIAiIgCIiAIiIAiIgCIiAIiIAiIgCIiAIiIAiIgCIiAIiIAiIgCIiAIiIAiIgCIiAIiIAiIgCIiAIiIAiIgCIiAIiIAiIgCIiAIiIAiIgCIiAIiIAiIgCIiAIiIAiIgCIiAIiIAiIgCIiAIiIAiIgCIiAIiIAiIgCIiAIiIAiIgCIiAIiIAiIgCIiAIiIAiIgCIiAIiIAiIg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 y="1255771"/>
            <a:ext cx="6997700" cy="525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1552575" y="2842064"/>
            <a:ext cx="5343525" cy="1777561"/>
          </a:xfrm>
          <a:prstGeom prst="rect">
            <a:avLst/>
          </a:prstGeom>
          <a:solidFill>
            <a:schemeClr val="accent4">
              <a:lumMod val="50000"/>
              <a:alpha val="35000"/>
            </a:schemeClr>
          </a:solidFill>
          <a:ln w="9525">
            <a:noFill/>
            <a:miter lim="800000"/>
            <a:headEnd/>
            <a:tailEnd/>
          </a:ln>
          <a:effectLst/>
        </p:spPr>
        <p:txBody>
          <a:bodyPr lIns="0" tIns="0" rIns="0" bIns="0" anchor="ctr"/>
          <a:lstStyle/>
          <a:p>
            <a:pPr algn="ctr" latinLnBrk="1"/>
            <a:endParaRPr lang="zh-CN" altLang="en-US" sz="1400" b="1">
              <a:solidFill>
                <a:schemeClr val="tx1"/>
              </a:solidFill>
              <a:latin typeface="微軟正黑體" panose="020B0604030504040204" pitchFamily="34" charset="-120"/>
              <a:ea typeface="微軟正黑體" panose="020B0604030504040204" pitchFamily="34" charset="-120"/>
            </a:endParaRPr>
          </a:p>
        </p:txBody>
      </p:sp>
      <p:grpSp>
        <p:nvGrpSpPr>
          <p:cNvPr id="12" name="组合 1"/>
          <p:cNvGrpSpPr/>
          <p:nvPr/>
        </p:nvGrpSpPr>
        <p:grpSpPr>
          <a:xfrm>
            <a:off x="8335805" y="2648482"/>
            <a:ext cx="1547335" cy="1548656"/>
            <a:chOff x="4295801" y="5495860"/>
            <a:chExt cx="935182" cy="1813680"/>
          </a:xfrm>
        </p:grpSpPr>
        <p:sp>
          <p:nvSpPr>
            <p:cNvPr id="13"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14"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15"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16"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Tree>
    <p:extLst>
      <p:ext uri="{BB962C8B-B14F-4D97-AF65-F5344CB8AC3E}">
        <p14:creationId xmlns:p14="http://schemas.microsoft.com/office/powerpoint/2010/main" val="2111315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项目平面图 </a:t>
            </a:r>
            <a:r>
              <a:rPr lang="en-US" altLang="zh-CN" sz="2400" dirty="0">
                <a:solidFill>
                  <a:srgbClr val="003C59"/>
                </a:solidFill>
                <a:latin typeface="+mj-lt"/>
                <a:cs typeface="+mn-cs"/>
              </a:rPr>
              <a:t>– F6</a:t>
            </a:r>
            <a:endParaRPr lang="zh-CN" altLang="en-US" sz="2400" dirty="0">
              <a:solidFill>
                <a:srgbClr val="003C59"/>
              </a:solidFill>
              <a:latin typeface="+mj-lt"/>
              <a:cs typeface="+mn-cs"/>
            </a:endParaRP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8" y="1289802"/>
            <a:ext cx="6978650" cy="524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1552575" y="2432489"/>
            <a:ext cx="5343525" cy="1777561"/>
          </a:xfrm>
          <a:prstGeom prst="rect">
            <a:avLst/>
          </a:prstGeom>
          <a:solidFill>
            <a:schemeClr val="accent4">
              <a:lumMod val="50000"/>
              <a:alpha val="35000"/>
            </a:schemeClr>
          </a:solidFill>
          <a:ln w="9525">
            <a:noFill/>
            <a:miter lim="800000"/>
            <a:headEnd/>
            <a:tailEnd/>
          </a:ln>
          <a:effectLst/>
        </p:spPr>
        <p:txBody>
          <a:bodyPr lIns="0" tIns="0" rIns="0" bIns="0" anchor="ctr"/>
          <a:lstStyle/>
          <a:p>
            <a:pPr algn="ctr" latinLnBrk="1"/>
            <a:endParaRPr lang="zh-CN" altLang="en-US" sz="1400" b="1">
              <a:solidFill>
                <a:schemeClr val="tx1"/>
              </a:solidFill>
              <a:latin typeface="微軟正黑體" panose="020B0604030504040204" pitchFamily="34" charset="-120"/>
              <a:ea typeface="微軟正黑體" panose="020B0604030504040204" pitchFamily="34" charset="-120"/>
            </a:endParaRPr>
          </a:p>
        </p:txBody>
      </p:sp>
      <p:grpSp>
        <p:nvGrpSpPr>
          <p:cNvPr id="17" name="组合 1"/>
          <p:cNvGrpSpPr/>
          <p:nvPr/>
        </p:nvGrpSpPr>
        <p:grpSpPr>
          <a:xfrm>
            <a:off x="8335805" y="2648482"/>
            <a:ext cx="1547335" cy="1548656"/>
            <a:chOff x="4295801" y="5495860"/>
            <a:chExt cx="935182" cy="1813680"/>
          </a:xfrm>
        </p:grpSpPr>
        <p:sp>
          <p:nvSpPr>
            <p:cNvPr id="18"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19"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20"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21"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Tree>
    <p:extLst>
      <p:ext uri="{BB962C8B-B14F-4D97-AF65-F5344CB8AC3E}">
        <p14:creationId xmlns:p14="http://schemas.microsoft.com/office/powerpoint/2010/main" val="2111315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项目平面图 </a:t>
            </a:r>
            <a:r>
              <a:rPr lang="en-US" altLang="zh-CN" sz="2400" dirty="0">
                <a:solidFill>
                  <a:srgbClr val="003C59"/>
                </a:solidFill>
                <a:latin typeface="+mj-lt"/>
                <a:cs typeface="+mn-cs"/>
              </a:rPr>
              <a:t>– F7-F11</a:t>
            </a:r>
            <a:endParaRPr lang="zh-CN" altLang="en-US" sz="2400" dirty="0">
              <a:solidFill>
                <a:srgbClr val="003C59"/>
              </a:solidFill>
              <a:latin typeface="+mj-lt"/>
              <a:cs typeface="+mn-cs"/>
            </a:endParaRP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11400" y="1283562"/>
            <a:ext cx="5283200" cy="534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2311400" y="1283562"/>
            <a:ext cx="5283200" cy="5279163"/>
          </a:xfrm>
          <a:prstGeom prst="rect">
            <a:avLst/>
          </a:prstGeom>
          <a:solidFill>
            <a:schemeClr val="accent6">
              <a:lumMod val="40000"/>
              <a:lumOff val="60000"/>
              <a:alpha val="35000"/>
            </a:schemeClr>
          </a:solidFill>
          <a:ln w="9525">
            <a:noFill/>
            <a:miter lim="800000"/>
            <a:headEnd/>
            <a:tailEnd/>
          </a:ln>
          <a:effectLst/>
        </p:spPr>
        <p:txBody>
          <a:bodyPr lIns="0" tIns="0" rIns="0" bIns="0" anchor="ctr"/>
          <a:lstStyle/>
          <a:p>
            <a:pPr algn="ctr" latinLnBrk="1"/>
            <a:endParaRPr lang="zh-CN" altLang="en-US" sz="1400" b="1">
              <a:solidFill>
                <a:schemeClr val="tx1"/>
              </a:solidFill>
              <a:latin typeface="微軟正黑體" panose="020B0604030504040204" pitchFamily="34" charset="-120"/>
              <a:ea typeface="微軟正黑體" panose="020B0604030504040204" pitchFamily="34" charset="-120"/>
            </a:endParaRPr>
          </a:p>
        </p:txBody>
      </p:sp>
      <p:grpSp>
        <p:nvGrpSpPr>
          <p:cNvPr id="16" name="组合 1"/>
          <p:cNvGrpSpPr/>
          <p:nvPr/>
        </p:nvGrpSpPr>
        <p:grpSpPr>
          <a:xfrm>
            <a:off x="8335805" y="2648482"/>
            <a:ext cx="1547335" cy="1548656"/>
            <a:chOff x="4295801" y="5495860"/>
            <a:chExt cx="935182" cy="1813680"/>
          </a:xfrm>
        </p:grpSpPr>
        <p:sp>
          <p:nvSpPr>
            <p:cNvPr id="17"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18"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19"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20"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Tree>
    <p:extLst>
      <p:ext uri="{BB962C8B-B14F-4D97-AF65-F5344CB8AC3E}">
        <p14:creationId xmlns:p14="http://schemas.microsoft.com/office/powerpoint/2010/main" val="868206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项目平面图 </a:t>
            </a:r>
            <a:r>
              <a:rPr lang="en-US" altLang="zh-CN" sz="2400" dirty="0">
                <a:solidFill>
                  <a:srgbClr val="003C59"/>
                </a:solidFill>
                <a:latin typeface="+mj-lt"/>
                <a:cs typeface="+mn-cs"/>
              </a:rPr>
              <a:t>– F13-F25</a:t>
            </a:r>
            <a:endParaRPr lang="zh-CN" altLang="en-US" sz="2400" dirty="0">
              <a:solidFill>
                <a:srgbClr val="003C59"/>
              </a:solidFill>
              <a:latin typeface="+mj-lt"/>
              <a:cs typeface="+mn-cs"/>
            </a:endParaRP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65375" y="1274919"/>
            <a:ext cx="5175250" cy="519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手繪多邊形 11"/>
          <p:cNvSpPr/>
          <p:nvPr/>
        </p:nvSpPr>
        <p:spPr>
          <a:xfrm>
            <a:off x="2339975" y="1200151"/>
            <a:ext cx="5238750" cy="5257800"/>
          </a:xfrm>
          <a:custGeom>
            <a:avLst/>
            <a:gdLst>
              <a:gd name="connsiteX0" fmla="*/ 1038225 w 5238750"/>
              <a:gd name="connsiteY0" fmla="*/ 0 h 5191125"/>
              <a:gd name="connsiteX1" fmla="*/ 4200525 w 5238750"/>
              <a:gd name="connsiteY1" fmla="*/ 9525 h 5191125"/>
              <a:gd name="connsiteX2" fmla="*/ 4210050 w 5238750"/>
              <a:gd name="connsiteY2" fmla="*/ 495300 h 5191125"/>
              <a:gd name="connsiteX3" fmla="*/ 4724400 w 5238750"/>
              <a:gd name="connsiteY3" fmla="*/ 523875 h 5191125"/>
              <a:gd name="connsiteX4" fmla="*/ 4714875 w 5238750"/>
              <a:gd name="connsiteY4" fmla="*/ 1047750 h 5191125"/>
              <a:gd name="connsiteX5" fmla="*/ 5238750 w 5238750"/>
              <a:gd name="connsiteY5" fmla="*/ 1047750 h 5191125"/>
              <a:gd name="connsiteX6" fmla="*/ 5238750 w 5238750"/>
              <a:gd name="connsiteY6" fmla="*/ 4181475 h 5191125"/>
              <a:gd name="connsiteX7" fmla="*/ 4714875 w 5238750"/>
              <a:gd name="connsiteY7" fmla="*/ 4181475 h 5191125"/>
              <a:gd name="connsiteX8" fmla="*/ 4724400 w 5238750"/>
              <a:gd name="connsiteY8" fmla="*/ 4686300 h 5191125"/>
              <a:gd name="connsiteX9" fmla="*/ 4219575 w 5238750"/>
              <a:gd name="connsiteY9" fmla="*/ 4714875 h 5191125"/>
              <a:gd name="connsiteX10" fmla="*/ 4210050 w 5238750"/>
              <a:gd name="connsiteY10" fmla="*/ 5191125 h 5191125"/>
              <a:gd name="connsiteX11" fmla="*/ 1019175 w 5238750"/>
              <a:gd name="connsiteY11" fmla="*/ 5191125 h 5191125"/>
              <a:gd name="connsiteX12" fmla="*/ 1019175 w 5238750"/>
              <a:gd name="connsiteY12" fmla="*/ 4724400 h 5191125"/>
              <a:gd name="connsiteX13" fmla="*/ 523875 w 5238750"/>
              <a:gd name="connsiteY13" fmla="*/ 4733925 h 5191125"/>
              <a:gd name="connsiteX14" fmla="*/ 523875 w 5238750"/>
              <a:gd name="connsiteY14" fmla="*/ 4181475 h 5191125"/>
              <a:gd name="connsiteX15" fmla="*/ 9525 w 5238750"/>
              <a:gd name="connsiteY15" fmla="*/ 4191000 h 5191125"/>
              <a:gd name="connsiteX16" fmla="*/ 0 w 5238750"/>
              <a:gd name="connsiteY16" fmla="*/ 1028700 h 5191125"/>
              <a:gd name="connsiteX17" fmla="*/ 523875 w 5238750"/>
              <a:gd name="connsiteY17" fmla="*/ 1019175 h 5191125"/>
              <a:gd name="connsiteX18" fmla="*/ 523875 w 5238750"/>
              <a:gd name="connsiteY18" fmla="*/ 485775 h 5191125"/>
              <a:gd name="connsiteX19" fmla="*/ 1038225 w 5238750"/>
              <a:gd name="connsiteY19" fmla="*/ 485775 h 5191125"/>
              <a:gd name="connsiteX20" fmla="*/ 1038225 w 5238750"/>
              <a:gd name="connsiteY20"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38750" h="5191125">
                <a:moveTo>
                  <a:pt x="1038225" y="0"/>
                </a:moveTo>
                <a:lnTo>
                  <a:pt x="4200525" y="9525"/>
                </a:lnTo>
                <a:lnTo>
                  <a:pt x="4210050" y="495300"/>
                </a:lnTo>
                <a:lnTo>
                  <a:pt x="4724400" y="523875"/>
                </a:lnTo>
                <a:lnTo>
                  <a:pt x="4714875" y="1047750"/>
                </a:lnTo>
                <a:lnTo>
                  <a:pt x="5238750" y="1047750"/>
                </a:lnTo>
                <a:lnTo>
                  <a:pt x="5238750" y="4181475"/>
                </a:lnTo>
                <a:lnTo>
                  <a:pt x="4714875" y="4181475"/>
                </a:lnTo>
                <a:lnTo>
                  <a:pt x="4724400" y="4686300"/>
                </a:lnTo>
                <a:lnTo>
                  <a:pt x="4219575" y="4714875"/>
                </a:lnTo>
                <a:lnTo>
                  <a:pt x="4210050" y="5191125"/>
                </a:lnTo>
                <a:lnTo>
                  <a:pt x="1019175" y="5191125"/>
                </a:lnTo>
                <a:lnTo>
                  <a:pt x="1019175" y="4724400"/>
                </a:lnTo>
                <a:lnTo>
                  <a:pt x="523875" y="4733925"/>
                </a:lnTo>
                <a:lnTo>
                  <a:pt x="523875" y="4181475"/>
                </a:lnTo>
                <a:lnTo>
                  <a:pt x="9525" y="4191000"/>
                </a:lnTo>
                <a:lnTo>
                  <a:pt x="0" y="1028700"/>
                </a:lnTo>
                <a:lnTo>
                  <a:pt x="523875" y="1019175"/>
                </a:lnTo>
                <a:lnTo>
                  <a:pt x="523875" y="485775"/>
                </a:lnTo>
                <a:lnTo>
                  <a:pt x="1038225" y="485775"/>
                </a:lnTo>
                <a:lnTo>
                  <a:pt x="1038225" y="0"/>
                </a:lnTo>
                <a:close/>
              </a:path>
            </a:pathLst>
          </a:custGeom>
          <a:solidFill>
            <a:schemeClr val="accent6">
              <a:lumMod val="40000"/>
              <a:lumOff val="60000"/>
              <a:alpha val="35000"/>
            </a:schemeClr>
          </a:solidFill>
          <a:ln w="9525">
            <a:noFill/>
            <a:miter lim="800000"/>
            <a:headEnd/>
            <a:tailEnd/>
          </a:ln>
          <a:effectLst/>
        </p:spPr>
        <p:txBody>
          <a:bodyPr lIns="0" tIns="0" rIns="0" bIns="0" anchor="ctr"/>
          <a:lstStyle/>
          <a:p>
            <a:pPr algn="ctr" latinLnBrk="1"/>
            <a:endParaRPr lang="zh-CN" altLang="en-US" sz="1400" b="1">
              <a:latin typeface="微軟正黑體" panose="020B0604030504040204" pitchFamily="34" charset="-120"/>
              <a:ea typeface="微軟正黑體" panose="020B0604030504040204" pitchFamily="34" charset="-120"/>
            </a:endParaRPr>
          </a:p>
        </p:txBody>
      </p:sp>
      <p:grpSp>
        <p:nvGrpSpPr>
          <p:cNvPr id="18" name="组合 1"/>
          <p:cNvGrpSpPr/>
          <p:nvPr/>
        </p:nvGrpSpPr>
        <p:grpSpPr>
          <a:xfrm>
            <a:off x="8335805" y="2648482"/>
            <a:ext cx="1547335" cy="1548656"/>
            <a:chOff x="4295801" y="5495860"/>
            <a:chExt cx="935182" cy="1813680"/>
          </a:xfrm>
        </p:grpSpPr>
        <p:sp>
          <p:nvSpPr>
            <p:cNvPr id="19"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20"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21"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22"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Tree>
    <p:extLst>
      <p:ext uri="{BB962C8B-B14F-4D97-AF65-F5344CB8AC3E}">
        <p14:creationId xmlns:p14="http://schemas.microsoft.com/office/powerpoint/2010/main" val="1266894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项目平面图 </a:t>
            </a:r>
            <a:r>
              <a:rPr lang="en-US" altLang="zh-CN" sz="2400" dirty="0">
                <a:solidFill>
                  <a:srgbClr val="003C59"/>
                </a:solidFill>
                <a:latin typeface="+mj-lt"/>
                <a:cs typeface="+mn-cs"/>
              </a:rPr>
              <a:t>– F27-F40</a:t>
            </a:r>
            <a:endParaRPr lang="zh-CN" altLang="en-US" sz="2400" dirty="0">
              <a:solidFill>
                <a:srgbClr val="003C59"/>
              </a:solidFill>
              <a:latin typeface="+mj-lt"/>
              <a:cs typeface="+mn-cs"/>
            </a:endParaRP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5" y="1265296"/>
            <a:ext cx="5289550" cy="523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手繪多邊形 1"/>
          <p:cNvSpPr/>
          <p:nvPr/>
        </p:nvSpPr>
        <p:spPr>
          <a:xfrm>
            <a:off x="2333625" y="1238250"/>
            <a:ext cx="5238750" cy="5191125"/>
          </a:xfrm>
          <a:custGeom>
            <a:avLst/>
            <a:gdLst>
              <a:gd name="connsiteX0" fmla="*/ 1038225 w 5238750"/>
              <a:gd name="connsiteY0" fmla="*/ 0 h 5191125"/>
              <a:gd name="connsiteX1" fmla="*/ 4200525 w 5238750"/>
              <a:gd name="connsiteY1" fmla="*/ 9525 h 5191125"/>
              <a:gd name="connsiteX2" fmla="*/ 4210050 w 5238750"/>
              <a:gd name="connsiteY2" fmla="*/ 495300 h 5191125"/>
              <a:gd name="connsiteX3" fmla="*/ 4724400 w 5238750"/>
              <a:gd name="connsiteY3" fmla="*/ 523875 h 5191125"/>
              <a:gd name="connsiteX4" fmla="*/ 4714875 w 5238750"/>
              <a:gd name="connsiteY4" fmla="*/ 1047750 h 5191125"/>
              <a:gd name="connsiteX5" fmla="*/ 5238750 w 5238750"/>
              <a:gd name="connsiteY5" fmla="*/ 1047750 h 5191125"/>
              <a:gd name="connsiteX6" fmla="*/ 5238750 w 5238750"/>
              <a:gd name="connsiteY6" fmla="*/ 4181475 h 5191125"/>
              <a:gd name="connsiteX7" fmla="*/ 4714875 w 5238750"/>
              <a:gd name="connsiteY7" fmla="*/ 4181475 h 5191125"/>
              <a:gd name="connsiteX8" fmla="*/ 4724400 w 5238750"/>
              <a:gd name="connsiteY8" fmla="*/ 4686300 h 5191125"/>
              <a:gd name="connsiteX9" fmla="*/ 4219575 w 5238750"/>
              <a:gd name="connsiteY9" fmla="*/ 4714875 h 5191125"/>
              <a:gd name="connsiteX10" fmla="*/ 4210050 w 5238750"/>
              <a:gd name="connsiteY10" fmla="*/ 5191125 h 5191125"/>
              <a:gd name="connsiteX11" fmla="*/ 1019175 w 5238750"/>
              <a:gd name="connsiteY11" fmla="*/ 5191125 h 5191125"/>
              <a:gd name="connsiteX12" fmla="*/ 1019175 w 5238750"/>
              <a:gd name="connsiteY12" fmla="*/ 4724400 h 5191125"/>
              <a:gd name="connsiteX13" fmla="*/ 523875 w 5238750"/>
              <a:gd name="connsiteY13" fmla="*/ 4733925 h 5191125"/>
              <a:gd name="connsiteX14" fmla="*/ 523875 w 5238750"/>
              <a:gd name="connsiteY14" fmla="*/ 4181475 h 5191125"/>
              <a:gd name="connsiteX15" fmla="*/ 9525 w 5238750"/>
              <a:gd name="connsiteY15" fmla="*/ 4191000 h 5191125"/>
              <a:gd name="connsiteX16" fmla="*/ 0 w 5238750"/>
              <a:gd name="connsiteY16" fmla="*/ 1028700 h 5191125"/>
              <a:gd name="connsiteX17" fmla="*/ 523875 w 5238750"/>
              <a:gd name="connsiteY17" fmla="*/ 1019175 h 5191125"/>
              <a:gd name="connsiteX18" fmla="*/ 523875 w 5238750"/>
              <a:gd name="connsiteY18" fmla="*/ 485775 h 5191125"/>
              <a:gd name="connsiteX19" fmla="*/ 1038225 w 5238750"/>
              <a:gd name="connsiteY19" fmla="*/ 485775 h 5191125"/>
              <a:gd name="connsiteX20" fmla="*/ 1038225 w 5238750"/>
              <a:gd name="connsiteY20"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38750" h="5191125">
                <a:moveTo>
                  <a:pt x="1038225" y="0"/>
                </a:moveTo>
                <a:lnTo>
                  <a:pt x="4200525" y="9525"/>
                </a:lnTo>
                <a:lnTo>
                  <a:pt x="4210050" y="495300"/>
                </a:lnTo>
                <a:lnTo>
                  <a:pt x="4724400" y="523875"/>
                </a:lnTo>
                <a:lnTo>
                  <a:pt x="4714875" y="1047750"/>
                </a:lnTo>
                <a:lnTo>
                  <a:pt x="5238750" y="1047750"/>
                </a:lnTo>
                <a:lnTo>
                  <a:pt x="5238750" y="4181475"/>
                </a:lnTo>
                <a:lnTo>
                  <a:pt x="4714875" y="4181475"/>
                </a:lnTo>
                <a:lnTo>
                  <a:pt x="4724400" y="4686300"/>
                </a:lnTo>
                <a:lnTo>
                  <a:pt x="4219575" y="4714875"/>
                </a:lnTo>
                <a:lnTo>
                  <a:pt x="4210050" y="5191125"/>
                </a:lnTo>
                <a:lnTo>
                  <a:pt x="1019175" y="5191125"/>
                </a:lnTo>
                <a:lnTo>
                  <a:pt x="1019175" y="4724400"/>
                </a:lnTo>
                <a:lnTo>
                  <a:pt x="523875" y="4733925"/>
                </a:lnTo>
                <a:lnTo>
                  <a:pt x="523875" y="4181475"/>
                </a:lnTo>
                <a:lnTo>
                  <a:pt x="9525" y="4191000"/>
                </a:lnTo>
                <a:lnTo>
                  <a:pt x="0" y="1028700"/>
                </a:lnTo>
                <a:lnTo>
                  <a:pt x="523875" y="1019175"/>
                </a:lnTo>
                <a:lnTo>
                  <a:pt x="523875" y="485775"/>
                </a:lnTo>
                <a:lnTo>
                  <a:pt x="1038225" y="485775"/>
                </a:lnTo>
                <a:lnTo>
                  <a:pt x="1038225" y="0"/>
                </a:lnTo>
                <a:close/>
              </a:path>
            </a:pathLst>
          </a:custGeom>
          <a:solidFill>
            <a:srgbClr val="00B0F0">
              <a:alpha val="35000"/>
            </a:srgbClr>
          </a:solidFill>
          <a:ln w="9525">
            <a:noFill/>
            <a:miter lim="800000"/>
            <a:headEnd/>
            <a:tailEnd/>
          </a:ln>
          <a:effectLst/>
        </p:spPr>
        <p:txBody>
          <a:bodyPr lIns="0" tIns="0" rIns="0" bIns="0" anchor="ctr"/>
          <a:lstStyle/>
          <a:p>
            <a:pPr algn="ctr" latinLnBrk="1"/>
            <a:endParaRPr lang="zh-CN" altLang="en-US" sz="1400" b="1">
              <a:solidFill>
                <a:schemeClr val="tx1"/>
              </a:solidFill>
              <a:latin typeface="微軟正黑體" panose="020B0604030504040204" pitchFamily="34" charset="-120"/>
              <a:ea typeface="微軟正黑體" panose="020B0604030504040204" pitchFamily="34" charset="-120"/>
            </a:endParaRPr>
          </a:p>
        </p:txBody>
      </p:sp>
      <p:grpSp>
        <p:nvGrpSpPr>
          <p:cNvPr id="12" name="组合 1"/>
          <p:cNvGrpSpPr/>
          <p:nvPr/>
        </p:nvGrpSpPr>
        <p:grpSpPr>
          <a:xfrm>
            <a:off x="8335805" y="2648482"/>
            <a:ext cx="1547335" cy="1548656"/>
            <a:chOff x="4295801" y="5495860"/>
            <a:chExt cx="935182" cy="1813680"/>
          </a:xfrm>
        </p:grpSpPr>
        <p:sp>
          <p:nvSpPr>
            <p:cNvPr id="13"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14"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15"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16"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Tree>
    <p:extLst>
      <p:ext uri="{BB962C8B-B14F-4D97-AF65-F5344CB8AC3E}">
        <p14:creationId xmlns:p14="http://schemas.microsoft.com/office/powerpoint/2010/main" val="4255965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项目信息</a:t>
            </a: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graphicFrame>
        <p:nvGraphicFramePr>
          <p:cNvPr id="12" name="表格 11"/>
          <p:cNvGraphicFramePr>
            <a:graphicFrameLocks noGrp="1"/>
          </p:cNvGraphicFramePr>
          <p:nvPr>
            <p:extLst>
              <p:ext uri="{D42A27DB-BD31-4B8C-83A1-F6EECF244321}">
                <p14:modId xmlns:p14="http://schemas.microsoft.com/office/powerpoint/2010/main" val="387866589"/>
              </p:ext>
            </p:extLst>
          </p:nvPr>
        </p:nvGraphicFramePr>
        <p:xfrm>
          <a:off x="5115733" y="1283360"/>
          <a:ext cx="4609080" cy="5230561"/>
        </p:xfrm>
        <a:graphic>
          <a:graphicData uri="http://schemas.openxmlformats.org/drawingml/2006/table">
            <a:tbl>
              <a:tblPr firstRow="1" bandRow="1">
                <a:tableStyleId>{5C22544A-7EE6-4342-B048-85BDC9FD1C3A}</a:tableStyleId>
              </a:tblPr>
              <a:tblGrid>
                <a:gridCol w="1872776">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549770">
                <a:tc>
                  <a:txBody>
                    <a:bodyPr/>
                    <a:lstStyle/>
                    <a:p>
                      <a:pPr marL="0" algn="ctr" defTabSz="914400" rtl="0" eaLnBrk="1" fontAlgn="ctr" latinLnBrk="0" hangingPunct="1"/>
                      <a:r>
                        <a:rPr lang="zh-CN" altLang="en-US" sz="1500" b="1" i="0" u="none" strike="noStrike" kern="1200" dirty="0">
                          <a:solidFill>
                            <a:srgbClr val="FFFFFF"/>
                          </a:solidFill>
                          <a:effectLst/>
                          <a:latin typeface="Arial"/>
                          <a:ea typeface="+mn-ea"/>
                          <a:cs typeface="+mn-cs"/>
                        </a:rPr>
                        <a:t>项次</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algn="ctr" defTabSz="914400" rtl="0" eaLnBrk="1" fontAlgn="ctr" latinLnBrk="0" hangingPunct="1"/>
                      <a:r>
                        <a:rPr lang="zh-CN" altLang="en-US" sz="1500" b="1" i="0" u="none" strike="noStrike" kern="1200" dirty="0">
                          <a:solidFill>
                            <a:srgbClr val="FFFFFF"/>
                          </a:solidFill>
                          <a:effectLst/>
                          <a:latin typeface="Arial"/>
                          <a:ea typeface="+mn-ea"/>
                          <a:cs typeface="+mn-cs"/>
                        </a:rPr>
                        <a:t>介绍</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685113">
                <a:tc>
                  <a:txBody>
                    <a:bodyPr/>
                    <a:lstStyle/>
                    <a:p>
                      <a:pPr algn="ctr"/>
                      <a:r>
                        <a:rPr lang="zh-CN" altLang="en-US" sz="1200" dirty="0">
                          <a:solidFill>
                            <a:schemeClr val="tx1"/>
                          </a:solidFill>
                          <a:latin typeface="微软雅黑" pitchFamily="34" charset="-122"/>
                          <a:ea typeface="微软雅黑" pitchFamily="34" charset="-122"/>
                        </a:rPr>
                        <a:t>地址</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zh-CN" altLang="en-US" sz="1200" kern="1200" dirty="0">
                          <a:solidFill>
                            <a:schemeClr val="tx1"/>
                          </a:solidFill>
                          <a:latin typeface="微软雅黑" pitchFamily="34" charset="-122"/>
                          <a:ea typeface="微软雅黑" pitchFamily="34" charset="-122"/>
                          <a:cs typeface="+mn-cs"/>
                        </a:rPr>
                        <a:t>海南省海口市龙华区滨海大道</a:t>
                      </a:r>
                      <a:r>
                        <a:rPr lang="en-US" altLang="zh-CN" sz="1200" kern="1200" dirty="0">
                          <a:solidFill>
                            <a:schemeClr val="tx1"/>
                          </a:solidFill>
                          <a:latin typeface="微软雅黑" pitchFamily="34" charset="-122"/>
                          <a:ea typeface="微软雅黑" pitchFamily="34" charset="-122"/>
                          <a:cs typeface="+mn-cs"/>
                        </a:rPr>
                        <a:t>97</a:t>
                      </a:r>
                      <a:r>
                        <a:rPr lang="zh-CN" altLang="en-US" sz="1200" kern="1200" dirty="0">
                          <a:solidFill>
                            <a:schemeClr val="tx1"/>
                          </a:solidFill>
                          <a:latin typeface="微软雅黑" pitchFamily="34" charset="-122"/>
                          <a:ea typeface="微软雅黑" pitchFamily="34" charset="-122"/>
                          <a:cs typeface="+mn-cs"/>
                        </a:rPr>
                        <a:t>号</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49770">
                <a:tc>
                  <a:txBody>
                    <a:bodyPr/>
                    <a:lstStyle/>
                    <a:p>
                      <a:pPr algn="ctr"/>
                      <a:r>
                        <a:rPr lang="zh-CN" altLang="en-US" sz="1200" kern="1200" dirty="0">
                          <a:solidFill>
                            <a:schemeClr val="tx1"/>
                          </a:solidFill>
                          <a:latin typeface="微软雅黑" pitchFamily="34" charset="-122"/>
                          <a:ea typeface="微软雅黑" pitchFamily="34" charset="-122"/>
                          <a:cs typeface="+mn-cs"/>
                        </a:rPr>
                        <a:t>区域描述</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200" kern="1200" baseline="0" dirty="0">
                          <a:solidFill>
                            <a:schemeClr val="tx1"/>
                          </a:solidFill>
                          <a:latin typeface="微软雅黑" pitchFamily="34" charset="-122"/>
                          <a:ea typeface="微软雅黑" pitchFamily="34" charset="-122"/>
                          <a:cs typeface="+mn-cs"/>
                        </a:rPr>
                        <a:t>  成熟商务区</a:t>
                      </a:r>
                      <a:endParaRPr lang="zh-CN" altLang="en-US" sz="1200" kern="1200" dirty="0">
                        <a:solidFill>
                          <a:schemeClr val="tx1"/>
                        </a:solidFill>
                        <a:latin typeface="微软雅黑" pitchFamily="34" charset="-122"/>
                        <a:ea typeface="微软雅黑" pitchFamily="34" charset="-122"/>
                        <a:cs typeface="+mn-cs"/>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49770">
                <a:tc>
                  <a:txBody>
                    <a:bodyPr/>
                    <a:lstStyle/>
                    <a:p>
                      <a:pPr algn="ctr"/>
                      <a:r>
                        <a:rPr lang="zh-CN" altLang="en-US" sz="1200" dirty="0">
                          <a:solidFill>
                            <a:schemeClr val="tx1"/>
                          </a:solidFill>
                          <a:latin typeface="微软雅黑" pitchFamily="34" charset="-122"/>
                          <a:ea typeface="微软雅黑" pitchFamily="34" charset="-122"/>
                        </a:rPr>
                        <a:t>总建筑面积</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200" baseline="0" dirty="0">
                          <a:solidFill>
                            <a:schemeClr val="tx1"/>
                          </a:solidFill>
                          <a:latin typeface="微软雅黑" pitchFamily="34" charset="-122"/>
                          <a:ea typeface="微软雅黑" pitchFamily="34" charset="-122"/>
                        </a:rPr>
                        <a:t>93,968m</a:t>
                      </a:r>
                      <a:r>
                        <a:rPr lang="en-US" altLang="zh-CN" sz="1200" baseline="30000" dirty="0">
                          <a:solidFill>
                            <a:schemeClr val="tx1"/>
                          </a:solidFill>
                          <a:latin typeface="微软雅黑" pitchFamily="34" charset="-122"/>
                          <a:ea typeface="微软雅黑" pitchFamily="34" charset="-122"/>
                        </a:rPr>
                        <a:t>2</a:t>
                      </a:r>
                      <a:r>
                        <a:rPr lang="zh-CN" altLang="en-US" sz="1200" baseline="0" dirty="0">
                          <a:solidFill>
                            <a:schemeClr val="tx1"/>
                          </a:solidFill>
                          <a:latin typeface="微软雅黑" pitchFamily="34" charset="-122"/>
                          <a:ea typeface="微软雅黑" pitchFamily="34" charset="-122"/>
                        </a:rPr>
                        <a:t>（其中</a:t>
                      </a:r>
                      <a:r>
                        <a:rPr lang="en-US" altLang="zh-CN" sz="1200" baseline="0" dirty="0">
                          <a:solidFill>
                            <a:schemeClr val="tx1"/>
                          </a:solidFill>
                          <a:latin typeface="微软雅黑" pitchFamily="34" charset="-122"/>
                          <a:ea typeface="微软雅黑" pitchFamily="34" charset="-122"/>
                        </a:rPr>
                        <a:t>30,352m</a:t>
                      </a:r>
                      <a:r>
                        <a:rPr lang="en-US" altLang="zh-CN" sz="1200" baseline="30000" dirty="0">
                          <a:solidFill>
                            <a:schemeClr val="tx1"/>
                          </a:solidFill>
                          <a:latin typeface="微软雅黑" pitchFamily="34" charset="-122"/>
                          <a:ea typeface="微软雅黑" pitchFamily="34" charset="-122"/>
                        </a:rPr>
                        <a:t>2</a:t>
                      </a:r>
                      <a:r>
                        <a:rPr lang="zh-CN" altLang="en-US" sz="1200" baseline="0" dirty="0">
                          <a:solidFill>
                            <a:schemeClr val="tx1"/>
                          </a:solidFill>
                          <a:latin typeface="微软雅黑" pitchFamily="34" charset="-122"/>
                          <a:ea typeface="微软雅黑" pitchFamily="34" charset="-122"/>
                        </a:rPr>
                        <a:t>已售）</a:t>
                      </a:r>
                      <a:endParaRPr lang="zh-CN" altLang="en-US" sz="1200" baseline="30000" dirty="0">
                        <a:solidFill>
                          <a:schemeClr val="tx1"/>
                        </a:solidFill>
                        <a:latin typeface="微软雅黑" pitchFamily="34" charset="-122"/>
                        <a:ea typeface="微软雅黑" pitchFamily="34" charset="-122"/>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97058">
                <a:tc>
                  <a:txBody>
                    <a:bodyPr/>
                    <a:lstStyle/>
                    <a:p>
                      <a:pPr algn="ctr"/>
                      <a:r>
                        <a:rPr lang="zh-CN" altLang="en-US" sz="1200" dirty="0">
                          <a:solidFill>
                            <a:schemeClr val="tx1"/>
                          </a:solidFill>
                          <a:latin typeface="微软雅黑" pitchFamily="34" charset="-122"/>
                          <a:ea typeface="微软雅黑" pitchFamily="34" charset="-122"/>
                        </a:rPr>
                        <a:t>可出售面积</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1200" kern="1200" dirty="0">
                          <a:solidFill>
                            <a:schemeClr val="tx1"/>
                          </a:solidFill>
                          <a:latin typeface="微软雅黑" pitchFamily="34" charset="-122"/>
                          <a:ea typeface="微软雅黑" pitchFamily="34" charset="-122"/>
                          <a:cs typeface="+mn-cs"/>
                        </a:rPr>
                        <a:t>商铺：</a:t>
                      </a:r>
                      <a:r>
                        <a:rPr lang="en-US" altLang="zh-CN" sz="1200" kern="1200" dirty="0">
                          <a:solidFill>
                            <a:schemeClr val="tx1"/>
                          </a:solidFill>
                          <a:latin typeface="微软雅黑" pitchFamily="34" charset="-122"/>
                          <a:ea typeface="微软雅黑" pitchFamily="34" charset="-122"/>
                          <a:cs typeface="+mn-cs"/>
                        </a:rPr>
                        <a:t>14,548</a:t>
                      </a:r>
                      <a:r>
                        <a:rPr lang="en-US" altLang="zh-CN" sz="1200" baseline="0" dirty="0">
                          <a:solidFill>
                            <a:schemeClr val="tx1"/>
                          </a:solidFill>
                          <a:latin typeface="微软雅黑" pitchFamily="34" charset="-122"/>
                          <a:ea typeface="微软雅黑" pitchFamily="34" charset="-122"/>
                        </a:rPr>
                        <a:t>m</a:t>
                      </a:r>
                      <a:r>
                        <a:rPr lang="en-US" altLang="zh-CN" sz="1200" baseline="30000" dirty="0">
                          <a:solidFill>
                            <a:schemeClr val="tx1"/>
                          </a:solidFill>
                          <a:latin typeface="微软雅黑" pitchFamily="34" charset="-122"/>
                          <a:ea typeface="微软雅黑" pitchFamily="34" charset="-122"/>
                        </a:rPr>
                        <a:t>2</a:t>
                      </a:r>
                      <a:endParaRPr lang="en-US" altLang="zh-CN" sz="1200" kern="1200" dirty="0">
                        <a:solidFill>
                          <a:schemeClr val="tx1"/>
                        </a:solidFill>
                        <a:latin typeface="微软雅黑" pitchFamily="34" charset="-122"/>
                        <a:ea typeface="微软雅黑" pitchFamily="34" charset="-122"/>
                        <a:cs typeface="+mn-cs"/>
                      </a:endParaRPr>
                    </a:p>
                    <a:p>
                      <a:r>
                        <a:rPr lang="zh-CN" altLang="en-US" sz="1200" kern="1200" dirty="0">
                          <a:solidFill>
                            <a:schemeClr val="tx1"/>
                          </a:solidFill>
                          <a:latin typeface="微软雅黑" pitchFamily="34" charset="-122"/>
                          <a:ea typeface="微软雅黑" pitchFamily="34" charset="-122"/>
                          <a:cs typeface="+mn-cs"/>
                        </a:rPr>
                        <a:t>公寓：</a:t>
                      </a:r>
                      <a:r>
                        <a:rPr lang="en-US" altLang="zh-CN" sz="1200" kern="1200" dirty="0">
                          <a:solidFill>
                            <a:schemeClr val="tx1"/>
                          </a:solidFill>
                          <a:latin typeface="微软雅黑" pitchFamily="34" charset="-122"/>
                          <a:ea typeface="微软雅黑" pitchFamily="34" charset="-122"/>
                          <a:cs typeface="+mn-cs"/>
                        </a:rPr>
                        <a:t>12,381</a:t>
                      </a:r>
                      <a:r>
                        <a:rPr lang="en-US" altLang="zh-CN" sz="1200" baseline="0" dirty="0">
                          <a:solidFill>
                            <a:schemeClr val="tx1"/>
                          </a:solidFill>
                          <a:latin typeface="微软雅黑" pitchFamily="34" charset="-122"/>
                          <a:ea typeface="微软雅黑" pitchFamily="34" charset="-122"/>
                        </a:rPr>
                        <a:t>m</a:t>
                      </a:r>
                      <a:r>
                        <a:rPr lang="en-US" altLang="zh-CN" sz="1200" baseline="30000" dirty="0">
                          <a:solidFill>
                            <a:schemeClr val="tx1"/>
                          </a:solidFill>
                          <a:latin typeface="微软雅黑" pitchFamily="34" charset="-122"/>
                          <a:ea typeface="微软雅黑" pitchFamily="34" charset="-122"/>
                        </a:rPr>
                        <a:t>2</a:t>
                      </a:r>
                      <a:endParaRPr lang="en-US" altLang="zh-CN" sz="1200" kern="1200" dirty="0">
                        <a:solidFill>
                          <a:schemeClr val="tx1"/>
                        </a:solidFill>
                        <a:latin typeface="微软雅黑" pitchFamily="34" charset="-122"/>
                        <a:ea typeface="微软雅黑" pitchFamily="34" charset="-122"/>
                        <a:cs typeface="+mn-cs"/>
                      </a:endParaRPr>
                    </a:p>
                    <a:p>
                      <a:r>
                        <a:rPr lang="zh-CN" altLang="en-US" sz="1200" kern="1200" dirty="0">
                          <a:solidFill>
                            <a:schemeClr val="tx1"/>
                          </a:solidFill>
                          <a:latin typeface="微软雅黑" pitchFamily="34" charset="-122"/>
                          <a:ea typeface="微软雅黑" pitchFamily="34" charset="-122"/>
                          <a:cs typeface="+mn-cs"/>
                        </a:rPr>
                        <a:t>置盛西苑商铺：</a:t>
                      </a:r>
                      <a:r>
                        <a:rPr lang="en-US" altLang="zh-CN" sz="1200" kern="1200" dirty="0">
                          <a:solidFill>
                            <a:schemeClr val="tx1"/>
                          </a:solidFill>
                          <a:latin typeface="微软雅黑" pitchFamily="34" charset="-122"/>
                          <a:ea typeface="微软雅黑" pitchFamily="34" charset="-122"/>
                          <a:cs typeface="+mn-cs"/>
                        </a:rPr>
                        <a:t>4,243</a:t>
                      </a:r>
                      <a:r>
                        <a:rPr lang="en-US" altLang="zh-CN" sz="1200" baseline="0" dirty="0">
                          <a:solidFill>
                            <a:schemeClr val="tx1"/>
                          </a:solidFill>
                          <a:latin typeface="微软雅黑" pitchFamily="34" charset="-122"/>
                          <a:ea typeface="微软雅黑" pitchFamily="34" charset="-122"/>
                        </a:rPr>
                        <a:t>m</a:t>
                      </a:r>
                      <a:r>
                        <a:rPr lang="en-US" altLang="zh-CN" sz="1200" baseline="30000" dirty="0">
                          <a:solidFill>
                            <a:schemeClr val="tx1"/>
                          </a:solidFill>
                          <a:latin typeface="微软雅黑" pitchFamily="34" charset="-122"/>
                          <a:ea typeface="微软雅黑" pitchFamily="34" charset="-122"/>
                        </a:rPr>
                        <a:t>2</a:t>
                      </a:r>
                      <a:endParaRPr lang="zh-CN" altLang="en-US" sz="1200" kern="1200" dirty="0">
                        <a:solidFill>
                          <a:schemeClr val="tx1"/>
                        </a:solidFill>
                        <a:latin typeface="微软雅黑" pitchFamily="34" charset="-122"/>
                        <a:ea typeface="微软雅黑" pitchFamily="34" charset="-122"/>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49770">
                <a:tc>
                  <a:txBody>
                    <a:bodyPr/>
                    <a:lstStyle/>
                    <a:p>
                      <a:pPr algn="ctr"/>
                      <a:r>
                        <a:rPr lang="zh-CN" altLang="en-US" sz="1200" dirty="0">
                          <a:solidFill>
                            <a:schemeClr val="tx1"/>
                          </a:solidFill>
                          <a:latin typeface="微软雅黑" pitchFamily="34" charset="-122"/>
                          <a:ea typeface="微软雅黑" pitchFamily="34" charset="-122"/>
                        </a:rPr>
                        <a:t>可租赁面积</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1200" kern="1200" dirty="0">
                          <a:solidFill>
                            <a:schemeClr val="tx1"/>
                          </a:solidFill>
                          <a:latin typeface="微软雅黑" pitchFamily="34" charset="-122"/>
                          <a:ea typeface="微软雅黑" pitchFamily="34" charset="-122"/>
                          <a:cs typeface="+mn-cs"/>
                        </a:rPr>
                        <a:t>办公楼：</a:t>
                      </a:r>
                      <a:r>
                        <a:rPr lang="en-US" altLang="zh-CN" sz="1200" kern="1200" dirty="0">
                          <a:solidFill>
                            <a:schemeClr val="tx1"/>
                          </a:solidFill>
                          <a:latin typeface="微软雅黑" pitchFamily="34" charset="-122"/>
                          <a:ea typeface="微软雅黑" pitchFamily="34" charset="-122"/>
                          <a:cs typeface="+mn-cs"/>
                        </a:rPr>
                        <a:t>28,428</a:t>
                      </a:r>
                      <a:r>
                        <a:rPr lang="en-US" altLang="zh-CN" sz="1200" baseline="0" dirty="0">
                          <a:solidFill>
                            <a:schemeClr val="tx1"/>
                          </a:solidFill>
                          <a:latin typeface="微软雅黑" pitchFamily="34" charset="-122"/>
                          <a:ea typeface="微软雅黑" pitchFamily="34" charset="-122"/>
                        </a:rPr>
                        <a:t>m</a:t>
                      </a:r>
                      <a:r>
                        <a:rPr lang="en-US" altLang="zh-CN" sz="1200" baseline="30000" dirty="0">
                          <a:solidFill>
                            <a:schemeClr val="tx1"/>
                          </a:solidFill>
                          <a:latin typeface="微软雅黑" pitchFamily="34" charset="-122"/>
                          <a:ea typeface="微软雅黑" pitchFamily="34" charset="-122"/>
                        </a:rPr>
                        <a:t>2</a:t>
                      </a:r>
                      <a:endParaRPr lang="en-US" altLang="zh-CN" sz="1200" kern="1200" dirty="0">
                        <a:solidFill>
                          <a:schemeClr val="tx1"/>
                        </a:solidFill>
                        <a:latin typeface="微软雅黑" pitchFamily="34" charset="-122"/>
                        <a:ea typeface="微软雅黑" pitchFamily="34" charset="-122"/>
                        <a:cs typeface="+mn-cs"/>
                      </a:endParaRPr>
                    </a:p>
                    <a:p>
                      <a:r>
                        <a:rPr lang="zh-CN" altLang="en-US" sz="1200" kern="1200" dirty="0">
                          <a:solidFill>
                            <a:schemeClr val="tx1"/>
                          </a:solidFill>
                          <a:latin typeface="微软雅黑" pitchFamily="34" charset="-122"/>
                          <a:ea typeface="微软雅黑" pitchFamily="34" charset="-122"/>
                          <a:cs typeface="+mn-cs"/>
                        </a:rPr>
                        <a:t>停车场：</a:t>
                      </a:r>
                      <a:r>
                        <a:rPr lang="en-US" altLang="zh-CN" sz="1200" kern="1200" dirty="0">
                          <a:solidFill>
                            <a:schemeClr val="tx1"/>
                          </a:solidFill>
                          <a:latin typeface="微软雅黑" pitchFamily="34" charset="-122"/>
                          <a:ea typeface="微软雅黑" pitchFamily="34" charset="-122"/>
                          <a:cs typeface="+mn-cs"/>
                        </a:rPr>
                        <a:t>4,016</a:t>
                      </a:r>
                      <a:r>
                        <a:rPr lang="en-US" altLang="zh-CN" sz="1200" baseline="0" dirty="0">
                          <a:solidFill>
                            <a:schemeClr val="tx1"/>
                          </a:solidFill>
                          <a:latin typeface="微软雅黑" pitchFamily="34" charset="-122"/>
                          <a:ea typeface="微软雅黑" pitchFamily="34" charset="-122"/>
                        </a:rPr>
                        <a:t>m</a:t>
                      </a:r>
                      <a:r>
                        <a:rPr lang="en-US" altLang="zh-CN" sz="1200" baseline="30000" dirty="0">
                          <a:solidFill>
                            <a:schemeClr val="tx1"/>
                          </a:solidFill>
                          <a:latin typeface="微软雅黑" pitchFamily="34" charset="-122"/>
                          <a:ea typeface="微软雅黑" pitchFamily="34" charset="-122"/>
                        </a:rPr>
                        <a:t>2</a:t>
                      </a:r>
                      <a:endParaRPr lang="zh-CN" altLang="en-US" sz="1200" kern="1200" dirty="0">
                        <a:solidFill>
                          <a:schemeClr val="tx1"/>
                        </a:solidFill>
                        <a:latin typeface="微软雅黑" pitchFamily="34" charset="-122"/>
                        <a:ea typeface="微软雅黑" pitchFamily="34" charset="-122"/>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49770">
                <a:tc>
                  <a:txBody>
                    <a:bodyPr/>
                    <a:lstStyle/>
                    <a:p>
                      <a:pPr algn="ctr"/>
                      <a:r>
                        <a:rPr lang="zh-CN" altLang="en-US" sz="1200" dirty="0">
                          <a:solidFill>
                            <a:schemeClr val="tx1"/>
                          </a:solidFill>
                          <a:latin typeface="微软雅黑" pitchFamily="34" charset="-122"/>
                          <a:ea typeface="微软雅黑" pitchFamily="34" charset="-122"/>
                        </a:rPr>
                        <a:t>楼层</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200" dirty="0">
                          <a:solidFill>
                            <a:schemeClr val="tx1"/>
                          </a:solidFill>
                          <a:latin typeface="微软雅黑" pitchFamily="34" charset="-122"/>
                          <a:ea typeface="微软雅黑" pitchFamily="34" charset="-122"/>
                        </a:rPr>
                        <a:t>B3-48F</a:t>
                      </a:r>
                      <a:endParaRPr lang="zh-CN" altLang="en-US" sz="1200" dirty="0">
                        <a:solidFill>
                          <a:schemeClr val="tx1"/>
                        </a:solidFill>
                        <a:latin typeface="微软雅黑" pitchFamily="34" charset="-122"/>
                        <a:ea typeface="微软雅黑" pitchFamily="34" charset="-122"/>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49770">
                <a:tc>
                  <a:txBody>
                    <a:bodyPr/>
                    <a:lstStyle/>
                    <a:p>
                      <a:pPr algn="ctr"/>
                      <a:r>
                        <a:rPr lang="zh-CN" altLang="en-US" sz="1200" kern="1200" dirty="0">
                          <a:solidFill>
                            <a:schemeClr val="tx1"/>
                          </a:solidFill>
                          <a:latin typeface="微软雅黑" pitchFamily="34" charset="-122"/>
                          <a:ea typeface="微软雅黑" pitchFamily="34" charset="-122"/>
                          <a:cs typeface="+mn-cs"/>
                        </a:rPr>
                        <a:t>停车位</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200" kern="1200" dirty="0">
                          <a:solidFill>
                            <a:schemeClr val="tx1"/>
                          </a:solidFill>
                          <a:latin typeface="微软雅黑" pitchFamily="34" charset="-122"/>
                          <a:ea typeface="微软雅黑" pitchFamily="34" charset="-122"/>
                          <a:cs typeface="+mn-cs"/>
                        </a:rPr>
                        <a:t>92</a:t>
                      </a:r>
                      <a:r>
                        <a:rPr lang="zh-CN" altLang="en-US" sz="1200" kern="1200" dirty="0">
                          <a:solidFill>
                            <a:schemeClr val="tx1"/>
                          </a:solidFill>
                          <a:latin typeface="微软雅黑" pitchFamily="34" charset="-122"/>
                          <a:ea typeface="微软雅黑" pitchFamily="34" charset="-122"/>
                          <a:cs typeface="+mn-cs"/>
                        </a:rPr>
                        <a:t>个</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49770">
                <a:tc>
                  <a:txBody>
                    <a:bodyPr/>
                    <a:lstStyle/>
                    <a:p>
                      <a:pPr algn="ctr"/>
                      <a:r>
                        <a:rPr lang="zh-CN" altLang="en-US" sz="1200" dirty="0">
                          <a:solidFill>
                            <a:schemeClr val="tx1"/>
                          </a:solidFill>
                          <a:latin typeface="微软雅黑" pitchFamily="34" charset="-122"/>
                          <a:ea typeface="微软雅黑" pitchFamily="34" charset="-122"/>
                        </a:rPr>
                        <a:t>项目现状</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1200" dirty="0">
                          <a:solidFill>
                            <a:schemeClr val="tx1"/>
                          </a:solidFill>
                          <a:latin typeface="微软雅黑" pitchFamily="34" charset="-122"/>
                          <a:ea typeface="微软雅黑" pitchFamily="34" charset="-122"/>
                        </a:rPr>
                        <a:t>建设中</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7278" y="1347281"/>
            <a:ext cx="3932940" cy="524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4766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项目平面图 </a:t>
            </a:r>
            <a:r>
              <a:rPr lang="en-US" altLang="zh-CN" sz="2400" dirty="0">
                <a:solidFill>
                  <a:srgbClr val="003C59"/>
                </a:solidFill>
                <a:latin typeface="+mj-lt"/>
                <a:cs typeface="+mn-cs"/>
              </a:rPr>
              <a:t>– F42-F48</a:t>
            </a:r>
            <a:endParaRPr lang="zh-CN" altLang="en-US" sz="2400" dirty="0">
              <a:solidFill>
                <a:srgbClr val="003C59"/>
              </a:solidFill>
              <a:latin typeface="+mj-lt"/>
              <a:cs typeface="+mn-cs"/>
            </a:endParaRP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39975" y="1277800"/>
            <a:ext cx="5226050" cy="524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组合 1"/>
          <p:cNvGrpSpPr/>
          <p:nvPr/>
        </p:nvGrpSpPr>
        <p:grpSpPr>
          <a:xfrm>
            <a:off x="8335805" y="2648482"/>
            <a:ext cx="1547335" cy="1548656"/>
            <a:chOff x="4295801" y="5495860"/>
            <a:chExt cx="935182" cy="1813680"/>
          </a:xfrm>
        </p:grpSpPr>
        <p:sp>
          <p:nvSpPr>
            <p:cNvPr id="8" name="AutoShape 19"/>
            <p:cNvSpPr>
              <a:spLocks noChangeArrowheads="1"/>
            </p:cNvSpPr>
            <p:nvPr/>
          </p:nvSpPr>
          <p:spPr bwMode="auto">
            <a:xfrm>
              <a:off x="4295801" y="5495860"/>
              <a:ext cx="935182" cy="453420"/>
            </a:xfrm>
            <a:prstGeom prst="bevel">
              <a:avLst>
                <a:gd name="adj" fmla="val 12500"/>
              </a:avLst>
            </a:prstGeom>
            <a:solidFill>
              <a:schemeClr val="accent4">
                <a:lumMod val="5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商铺</a:t>
              </a:r>
            </a:p>
          </p:txBody>
        </p:sp>
        <p:sp>
          <p:nvSpPr>
            <p:cNvPr id="9" name="AutoShape 19"/>
            <p:cNvSpPr>
              <a:spLocks noChangeArrowheads="1"/>
            </p:cNvSpPr>
            <p:nvPr/>
          </p:nvSpPr>
          <p:spPr bwMode="auto">
            <a:xfrm>
              <a:off x="4295801" y="5949280"/>
              <a:ext cx="935182" cy="453420"/>
            </a:xfrm>
            <a:prstGeom prst="bevel">
              <a:avLst>
                <a:gd name="adj" fmla="val 12500"/>
              </a:avLst>
            </a:prstGeom>
            <a:solidFill>
              <a:schemeClr val="accent6">
                <a:lumMod val="40000"/>
                <a:lumOff val="60000"/>
                <a:alpha val="65882"/>
              </a:scheme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产权式办公</a:t>
              </a:r>
            </a:p>
          </p:txBody>
        </p:sp>
        <p:sp>
          <p:nvSpPr>
            <p:cNvPr id="10" name="AutoShape 19"/>
            <p:cNvSpPr>
              <a:spLocks noChangeArrowheads="1"/>
            </p:cNvSpPr>
            <p:nvPr/>
          </p:nvSpPr>
          <p:spPr bwMode="auto">
            <a:xfrm>
              <a:off x="4295801" y="6402700"/>
              <a:ext cx="935182" cy="453420"/>
            </a:xfrm>
            <a:prstGeom prst="bevel">
              <a:avLst>
                <a:gd name="adj" fmla="val 12500"/>
              </a:avLst>
            </a:prstGeom>
            <a:solidFill>
              <a:srgbClr val="00B0F0">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办公</a:t>
              </a:r>
            </a:p>
          </p:txBody>
        </p:sp>
        <p:sp>
          <p:nvSpPr>
            <p:cNvPr id="11" name="AutoShape 19"/>
            <p:cNvSpPr>
              <a:spLocks noChangeArrowheads="1"/>
            </p:cNvSpPr>
            <p:nvPr/>
          </p:nvSpPr>
          <p:spPr bwMode="auto">
            <a:xfrm>
              <a:off x="4295801" y="6856120"/>
              <a:ext cx="935182" cy="453420"/>
            </a:xfrm>
            <a:prstGeom prst="bevel">
              <a:avLst>
                <a:gd name="adj" fmla="val 12500"/>
              </a:avLst>
            </a:prstGeom>
            <a:solidFill>
              <a:srgbClr val="B7ABA4">
                <a:alpha val="65882"/>
              </a:srgbClr>
            </a:solidFill>
            <a:ln w="9525">
              <a:noFill/>
              <a:miter lim="800000"/>
              <a:headEnd/>
              <a:tailEnd/>
            </a:ln>
            <a:effectLst/>
          </p:spPr>
          <p:txBody>
            <a:bodyPr lIns="0" tIns="0" rIns="0" bIns="0" anchor="ctr"/>
            <a:lstStyle/>
            <a:p>
              <a:pPr algn="ctr" latinLnBrk="1"/>
              <a:r>
                <a:rPr lang="zh-CN" altLang="en-US" sz="1400" b="1" dirty="0">
                  <a:latin typeface="微軟正黑體" panose="020B0604030504040204" pitchFamily="34" charset="-120"/>
                  <a:ea typeface="微軟正黑體" panose="020B0604030504040204" pitchFamily="34" charset="-120"/>
                </a:rPr>
                <a:t>停车场</a:t>
              </a:r>
            </a:p>
          </p:txBody>
        </p:sp>
      </p:grpSp>
      <p:sp>
        <p:nvSpPr>
          <p:cNvPr id="13" name="手繪多邊形 12"/>
          <p:cNvSpPr/>
          <p:nvPr/>
        </p:nvSpPr>
        <p:spPr>
          <a:xfrm>
            <a:off x="2339975" y="1306375"/>
            <a:ext cx="5238750" cy="5151575"/>
          </a:xfrm>
          <a:custGeom>
            <a:avLst/>
            <a:gdLst>
              <a:gd name="connsiteX0" fmla="*/ 1038225 w 5238750"/>
              <a:gd name="connsiteY0" fmla="*/ 0 h 5191125"/>
              <a:gd name="connsiteX1" fmla="*/ 4200525 w 5238750"/>
              <a:gd name="connsiteY1" fmla="*/ 9525 h 5191125"/>
              <a:gd name="connsiteX2" fmla="*/ 4210050 w 5238750"/>
              <a:gd name="connsiteY2" fmla="*/ 495300 h 5191125"/>
              <a:gd name="connsiteX3" fmla="*/ 4724400 w 5238750"/>
              <a:gd name="connsiteY3" fmla="*/ 523875 h 5191125"/>
              <a:gd name="connsiteX4" fmla="*/ 4714875 w 5238750"/>
              <a:gd name="connsiteY4" fmla="*/ 1047750 h 5191125"/>
              <a:gd name="connsiteX5" fmla="*/ 5238750 w 5238750"/>
              <a:gd name="connsiteY5" fmla="*/ 1047750 h 5191125"/>
              <a:gd name="connsiteX6" fmla="*/ 5238750 w 5238750"/>
              <a:gd name="connsiteY6" fmla="*/ 4181475 h 5191125"/>
              <a:gd name="connsiteX7" fmla="*/ 4714875 w 5238750"/>
              <a:gd name="connsiteY7" fmla="*/ 4181475 h 5191125"/>
              <a:gd name="connsiteX8" fmla="*/ 4724400 w 5238750"/>
              <a:gd name="connsiteY8" fmla="*/ 4686300 h 5191125"/>
              <a:gd name="connsiteX9" fmla="*/ 4219575 w 5238750"/>
              <a:gd name="connsiteY9" fmla="*/ 4714875 h 5191125"/>
              <a:gd name="connsiteX10" fmla="*/ 4210050 w 5238750"/>
              <a:gd name="connsiteY10" fmla="*/ 5191125 h 5191125"/>
              <a:gd name="connsiteX11" fmla="*/ 1019175 w 5238750"/>
              <a:gd name="connsiteY11" fmla="*/ 5191125 h 5191125"/>
              <a:gd name="connsiteX12" fmla="*/ 1019175 w 5238750"/>
              <a:gd name="connsiteY12" fmla="*/ 4724400 h 5191125"/>
              <a:gd name="connsiteX13" fmla="*/ 523875 w 5238750"/>
              <a:gd name="connsiteY13" fmla="*/ 4733925 h 5191125"/>
              <a:gd name="connsiteX14" fmla="*/ 523875 w 5238750"/>
              <a:gd name="connsiteY14" fmla="*/ 4181475 h 5191125"/>
              <a:gd name="connsiteX15" fmla="*/ 9525 w 5238750"/>
              <a:gd name="connsiteY15" fmla="*/ 4191000 h 5191125"/>
              <a:gd name="connsiteX16" fmla="*/ 0 w 5238750"/>
              <a:gd name="connsiteY16" fmla="*/ 1028700 h 5191125"/>
              <a:gd name="connsiteX17" fmla="*/ 523875 w 5238750"/>
              <a:gd name="connsiteY17" fmla="*/ 1019175 h 5191125"/>
              <a:gd name="connsiteX18" fmla="*/ 523875 w 5238750"/>
              <a:gd name="connsiteY18" fmla="*/ 485775 h 5191125"/>
              <a:gd name="connsiteX19" fmla="*/ 1038225 w 5238750"/>
              <a:gd name="connsiteY19" fmla="*/ 485775 h 5191125"/>
              <a:gd name="connsiteX20" fmla="*/ 1038225 w 5238750"/>
              <a:gd name="connsiteY20" fmla="*/ 0 h 519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38750" h="5191125">
                <a:moveTo>
                  <a:pt x="1038225" y="0"/>
                </a:moveTo>
                <a:lnTo>
                  <a:pt x="4200525" y="9525"/>
                </a:lnTo>
                <a:lnTo>
                  <a:pt x="4210050" y="495300"/>
                </a:lnTo>
                <a:lnTo>
                  <a:pt x="4724400" y="523875"/>
                </a:lnTo>
                <a:lnTo>
                  <a:pt x="4714875" y="1047750"/>
                </a:lnTo>
                <a:lnTo>
                  <a:pt x="5238750" y="1047750"/>
                </a:lnTo>
                <a:lnTo>
                  <a:pt x="5238750" y="4181475"/>
                </a:lnTo>
                <a:lnTo>
                  <a:pt x="4714875" y="4181475"/>
                </a:lnTo>
                <a:lnTo>
                  <a:pt x="4724400" y="4686300"/>
                </a:lnTo>
                <a:lnTo>
                  <a:pt x="4219575" y="4714875"/>
                </a:lnTo>
                <a:lnTo>
                  <a:pt x="4210050" y="5191125"/>
                </a:lnTo>
                <a:lnTo>
                  <a:pt x="1019175" y="5191125"/>
                </a:lnTo>
                <a:lnTo>
                  <a:pt x="1019175" y="4724400"/>
                </a:lnTo>
                <a:lnTo>
                  <a:pt x="523875" y="4733925"/>
                </a:lnTo>
                <a:lnTo>
                  <a:pt x="523875" y="4181475"/>
                </a:lnTo>
                <a:lnTo>
                  <a:pt x="9525" y="4191000"/>
                </a:lnTo>
                <a:lnTo>
                  <a:pt x="0" y="1028700"/>
                </a:lnTo>
                <a:lnTo>
                  <a:pt x="523875" y="1019175"/>
                </a:lnTo>
                <a:lnTo>
                  <a:pt x="523875" y="485775"/>
                </a:lnTo>
                <a:lnTo>
                  <a:pt x="1038225" y="485775"/>
                </a:lnTo>
                <a:lnTo>
                  <a:pt x="1038225" y="0"/>
                </a:lnTo>
                <a:close/>
              </a:path>
            </a:pathLst>
          </a:custGeom>
          <a:solidFill>
            <a:srgbClr val="00B0F0">
              <a:alpha val="35000"/>
            </a:srgbClr>
          </a:solidFill>
          <a:ln w="9525">
            <a:noFill/>
            <a:miter lim="800000"/>
            <a:headEnd/>
            <a:tailEnd/>
          </a:ln>
          <a:effectLst/>
        </p:spPr>
        <p:txBody>
          <a:bodyPr lIns="0" tIns="0" rIns="0" bIns="0" anchor="ctr"/>
          <a:lstStyle/>
          <a:p>
            <a:pPr algn="ctr" latinLnBrk="1"/>
            <a:endParaRPr lang="zh-CN" altLang="en-US" sz="1400" b="1">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89885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测算假设</a:t>
            </a: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2905592243"/>
              </p:ext>
            </p:extLst>
          </p:nvPr>
        </p:nvGraphicFramePr>
        <p:xfrm>
          <a:off x="525938" y="1289565"/>
          <a:ext cx="9179589" cy="5085244"/>
        </p:xfrm>
        <a:graphic>
          <a:graphicData uri="http://schemas.openxmlformats.org/drawingml/2006/table">
            <a:tbl>
              <a:tblPr/>
              <a:tblGrid>
                <a:gridCol w="3170481">
                  <a:extLst>
                    <a:ext uri="{9D8B030D-6E8A-4147-A177-3AD203B41FA5}">
                      <a16:colId xmlns:a16="http://schemas.microsoft.com/office/drawing/2014/main" val="2123037089"/>
                    </a:ext>
                  </a:extLst>
                </a:gridCol>
                <a:gridCol w="1633742">
                  <a:extLst>
                    <a:ext uri="{9D8B030D-6E8A-4147-A177-3AD203B41FA5}">
                      <a16:colId xmlns:a16="http://schemas.microsoft.com/office/drawing/2014/main" val="326572062"/>
                    </a:ext>
                  </a:extLst>
                </a:gridCol>
                <a:gridCol w="2307661">
                  <a:extLst>
                    <a:ext uri="{9D8B030D-6E8A-4147-A177-3AD203B41FA5}">
                      <a16:colId xmlns:a16="http://schemas.microsoft.com/office/drawing/2014/main" val="3278056540"/>
                    </a:ext>
                  </a:extLst>
                </a:gridCol>
                <a:gridCol w="2067705">
                  <a:extLst>
                    <a:ext uri="{9D8B030D-6E8A-4147-A177-3AD203B41FA5}">
                      <a16:colId xmlns:a16="http://schemas.microsoft.com/office/drawing/2014/main" val="1221724131"/>
                    </a:ext>
                  </a:extLst>
                </a:gridCol>
              </a:tblGrid>
              <a:tr h="169843">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租金售价部分 </a:t>
                      </a:r>
                      <a:r>
                        <a:rPr lang="en-US" altLang="zh-CN" sz="900" b="1" i="0" u="none" strike="noStrike">
                          <a:solidFill>
                            <a:srgbClr val="FFFFFF"/>
                          </a:solidFill>
                          <a:effectLst/>
                          <a:latin typeface="微软雅黑" panose="020B0503020204020204" pitchFamily="34" charset="-122"/>
                          <a:ea typeface="微软雅黑" panose="020B0503020204020204" pitchFamily="34" charset="-122"/>
                        </a:rPr>
                        <a:t>- </a:t>
                      </a:r>
                      <a:r>
                        <a:rPr lang="zh-CN" altLang="en-US" sz="900" b="1" i="0" u="none" strike="noStrike">
                          <a:solidFill>
                            <a:srgbClr val="FFFFFF"/>
                          </a:solidFill>
                          <a:effectLst/>
                          <a:latin typeface="微软雅黑" panose="020B0503020204020204" pitchFamily="34" charset="-122"/>
                          <a:ea typeface="微软雅黑" panose="020B0503020204020204" pitchFamily="34" charset="-122"/>
                        </a:rPr>
                        <a:t>假设</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ctr" fontAlgn="b"/>
                      <a:r>
                        <a:rPr lang="zh-CN" altLang="en-US" sz="900" b="1" i="0" u="none" strike="noStrike" dirty="0">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gridSpan="2">
                  <a:txBody>
                    <a:bodyPr/>
                    <a:lstStyle/>
                    <a:p>
                      <a:pPr algn="ctr" fontAlgn="b"/>
                      <a:endParaRPr lang="zh-CN" altLang="en-US" sz="9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hMerge="1">
                  <a:txBody>
                    <a:bodyPr/>
                    <a:lstStyle/>
                    <a:p>
                      <a:pPr algn="ctr" fontAlgn="b"/>
                      <a:endParaRPr lang="zh-CN" altLang="en-US" sz="9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extLst>
                  <a:ext uri="{0D108BD9-81ED-4DB2-BD59-A6C34878D82A}">
                    <a16:rowId xmlns:a16="http://schemas.microsoft.com/office/drawing/2014/main" val="4275327056"/>
                  </a:ext>
                </a:extLst>
              </a:tr>
              <a:tr h="265665">
                <a:tc>
                  <a:txBody>
                    <a:bodyPr/>
                    <a:lstStyle/>
                    <a:p>
                      <a:pPr algn="l" fontAlgn="b"/>
                      <a:r>
                        <a:rPr lang="zh-CN" altLang="en-US" sz="900" b="0" i="0" u="none" strike="noStrike" dirty="0">
                          <a:effectLst/>
                          <a:latin typeface="微软雅黑" panose="020B0503020204020204" pitchFamily="34" charset="-122"/>
                          <a:ea typeface="微软雅黑" panose="020B0503020204020204" pitchFamily="34" charset="-122"/>
                        </a:rPr>
                        <a:t>办公起始租金（</a:t>
                      </a:r>
                      <a:r>
                        <a:rPr lang="en-US" altLang="zh-CN" sz="900" b="0" i="0" u="none" strike="noStrike" dirty="0">
                          <a:effectLst/>
                          <a:latin typeface="微软雅黑" panose="020B0503020204020204" pitchFamily="34" charset="-122"/>
                          <a:ea typeface="微软雅黑" panose="020B0503020204020204" pitchFamily="34" charset="-122"/>
                        </a:rPr>
                        <a:t>/</a:t>
                      </a:r>
                      <a:r>
                        <a:rPr lang="zh-CN" altLang="en-US" sz="900" b="0" i="0" u="none" strike="noStrike" dirty="0">
                          <a:effectLst/>
                          <a:latin typeface="微软雅黑" panose="020B0503020204020204" pitchFamily="34" charset="-122"/>
                          <a:ea typeface="微软雅黑" panose="020B0503020204020204" pitchFamily="34" charset="-122"/>
                        </a:rPr>
                        <a:t>元</a:t>
                      </a:r>
                      <a:r>
                        <a:rPr lang="en-US" altLang="zh-CN" sz="900" b="0" i="0" u="none" strike="noStrike" dirty="0">
                          <a:effectLst/>
                          <a:latin typeface="微软雅黑" panose="020B0503020204020204" pitchFamily="34" charset="-122"/>
                          <a:ea typeface="微软雅黑" panose="020B0503020204020204" pitchFamily="34" charset="-122"/>
                        </a:rPr>
                        <a:t>/</a:t>
                      </a:r>
                      <a:r>
                        <a:rPr lang="zh-CN" altLang="en-US" sz="900" b="0" i="0" u="none" strike="noStrike" dirty="0">
                          <a:effectLst/>
                          <a:latin typeface="微软雅黑" panose="020B0503020204020204" pitchFamily="34" charset="-122"/>
                          <a:ea typeface="微软雅黑" panose="020B0503020204020204" pitchFamily="34" charset="-122"/>
                        </a:rPr>
                        <a:t>平米）</a:t>
                      </a:r>
                    </a:p>
                  </a:txBody>
                  <a:tcPr marL="0" marR="0" marT="0" marB="0" anchor="b">
                    <a:lnL>
                      <a:noFill/>
                    </a:lnL>
                    <a:lnR>
                      <a:noFill/>
                    </a:lnR>
                    <a:lnT>
                      <a:noFill/>
                    </a:lnT>
                    <a:lnB>
                      <a:noFill/>
                    </a:lnB>
                  </a:tcPr>
                </a:tc>
                <a:tc gridSpan="2">
                  <a:txBody>
                    <a:bodyPr/>
                    <a:lstStyle/>
                    <a:p>
                      <a:pPr algn="l" fontAlgn="b"/>
                      <a:r>
                        <a:rPr lang="en-US" altLang="zh-CN" sz="900" b="0" i="0" u="none" strike="noStrike" dirty="0">
                          <a:effectLst/>
                          <a:latin typeface="微软雅黑" panose="020B0503020204020204" pitchFamily="34" charset="-122"/>
                          <a:ea typeface="微软雅黑" panose="020B0503020204020204" pitchFamily="34" charset="-122"/>
                        </a:rPr>
                        <a:t>6</a:t>
                      </a:r>
                    </a:p>
                  </a:txBody>
                  <a:tcPr marL="0" marR="0" marT="0" marB="0" anchor="b">
                    <a:lnL>
                      <a:noFill/>
                    </a:lnL>
                    <a:lnR>
                      <a:noFill/>
                    </a:lnR>
                    <a:lnT>
                      <a:noFill/>
                    </a:lnT>
                    <a:lnB>
                      <a:noFill/>
                    </a:lnB>
                  </a:tcPr>
                </a:tc>
                <a:tc hMerge="1">
                  <a:txBody>
                    <a:bodyPr/>
                    <a:lstStyle/>
                    <a:p>
                      <a:pPr algn="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endParaRPr lang="zh-CN" altLang="en-US" dirty="0"/>
                    </a:p>
                  </a:txBody>
                  <a:tcPr marL="0" marR="0" marT="0" marB="0" anchor="b">
                    <a:lnL>
                      <a:noFill/>
                    </a:lnL>
                    <a:lnR>
                      <a:noFill/>
                    </a:lnR>
                    <a:lnT>
                      <a:noFill/>
                    </a:lnT>
                    <a:lnB>
                      <a:noFill/>
                    </a:lnB>
                  </a:tcPr>
                </a:tc>
                <a:extLst>
                  <a:ext uri="{0D108BD9-81ED-4DB2-BD59-A6C34878D82A}">
                    <a16:rowId xmlns:a16="http://schemas.microsoft.com/office/drawing/2014/main" val="695036750"/>
                  </a:ext>
                </a:extLst>
              </a:tr>
              <a:tr h="265665">
                <a:tc>
                  <a:txBody>
                    <a:bodyPr/>
                    <a:lstStyle/>
                    <a:p>
                      <a:pPr algn="l" fontAlgn="b"/>
                      <a:r>
                        <a:rPr lang="zh-CN" altLang="en-US" sz="900" b="0" i="0" u="none" strike="noStrike" dirty="0">
                          <a:effectLst/>
                          <a:latin typeface="微软雅黑" panose="020B0503020204020204" pitchFamily="34" charset="-122"/>
                          <a:ea typeface="微软雅黑" panose="020B0503020204020204" pitchFamily="34" charset="-122"/>
                        </a:rPr>
                        <a:t>物业费（</a:t>
                      </a:r>
                      <a:r>
                        <a:rPr lang="en-US" altLang="zh-CN" sz="900" b="0" i="0" u="none" strike="noStrike" dirty="0">
                          <a:effectLst/>
                          <a:latin typeface="微软雅黑" panose="020B0503020204020204" pitchFamily="34" charset="-122"/>
                          <a:ea typeface="微软雅黑" panose="020B0503020204020204" pitchFamily="34" charset="-122"/>
                        </a:rPr>
                        <a:t>/</a:t>
                      </a:r>
                      <a:r>
                        <a:rPr lang="zh-CN" altLang="en-US" sz="900" b="0" i="0" u="none" strike="noStrike" dirty="0">
                          <a:effectLst/>
                          <a:latin typeface="微软雅黑" panose="020B0503020204020204" pitchFamily="34" charset="-122"/>
                          <a:ea typeface="微软雅黑" panose="020B0503020204020204" pitchFamily="34" charset="-122"/>
                        </a:rPr>
                        <a:t>元</a:t>
                      </a:r>
                      <a:r>
                        <a:rPr lang="en-US" altLang="zh-CN" sz="900" b="0" i="0" u="none" strike="noStrike" dirty="0">
                          <a:effectLst/>
                          <a:latin typeface="微软雅黑" panose="020B0503020204020204" pitchFamily="34" charset="-122"/>
                          <a:ea typeface="微软雅黑" panose="020B0503020204020204" pitchFamily="34" charset="-122"/>
                        </a:rPr>
                        <a:t>/</a:t>
                      </a:r>
                      <a:r>
                        <a:rPr lang="zh-CN" altLang="en-US" sz="900" b="0" i="0" u="none" strike="noStrike" dirty="0">
                          <a:effectLst/>
                          <a:latin typeface="微软雅黑" panose="020B0503020204020204" pitchFamily="34" charset="-122"/>
                          <a:ea typeface="微软雅黑" panose="020B0503020204020204" pitchFamily="34" charset="-122"/>
                        </a:rPr>
                        <a:t>平米</a:t>
                      </a:r>
                      <a:r>
                        <a:rPr lang="en-US" altLang="zh-CN" sz="900" b="0" i="0" u="none" strike="noStrike" dirty="0">
                          <a:effectLst/>
                          <a:latin typeface="微软雅黑" panose="020B0503020204020204" pitchFamily="34" charset="-122"/>
                          <a:ea typeface="微软雅黑" panose="020B0503020204020204" pitchFamily="34" charset="-122"/>
                        </a:rPr>
                        <a:t>/</a:t>
                      </a:r>
                      <a:r>
                        <a:rPr lang="zh-CN" altLang="en-US" sz="900" b="0" i="0" u="none" strike="noStrike" dirty="0">
                          <a:effectLst/>
                          <a:latin typeface="微软雅黑" panose="020B0503020204020204" pitchFamily="34" charset="-122"/>
                          <a:ea typeface="微软雅黑" panose="020B0503020204020204" pitchFamily="34" charset="-122"/>
                        </a:rPr>
                        <a:t>月）</a:t>
                      </a:r>
                    </a:p>
                  </a:txBody>
                  <a:tcPr marL="0" marR="0" marT="0" marB="0" anchor="b">
                    <a:lnL>
                      <a:noFill/>
                    </a:lnL>
                    <a:lnR>
                      <a:noFill/>
                    </a:lnR>
                    <a:lnT>
                      <a:noFill/>
                    </a:lnT>
                    <a:lnB>
                      <a:noFill/>
                    </a:lnB>
                  </a:tcPr>
                </a:tc>
                <a:tc gridSpan="2">
                  <a:txBody>
                    <a:bodyPr/>
                    <a:lstStyle/>
                    <a:p>
                      <a:pPr algn="l" fontAlgn="b"/>
                      <a:r>
                        <a:rPr lang="en-US" altLang="zh-CN" sz="900" b="0" i="0" u="none" strike="noStrike" dirty="0">
                          <a:effectLst/>
                          <a:latin typeface="微软雅黑" panose="020B0503020204020204" pitchFamily="34" charset="-122"/>
                          <a:ea typeface="微软雅黑" panose="020B0503020204020204" pitchFamily="34" charset="-122"/>
                        </a:rPr>
                        <a:t>15</a:t>
                      </a:r>
                    </a:p>
                  </a:txBody>
                  <a:tcPr marL="0" marR="0" marT="0" marB="0" anchor="b">
                    <a:lnL>
                      <a:noFill/>
                    </a:lnL>
                    <a:lnR>
                      <a:noFill/>
                    </a:lnR>
                    <a:lnT>
                      <a:noFill/>
                    </a:lnT>
                    <a:lnB>
                      <a:noFill/>
                    </a:lnB>
                  </a:tcPr>
                </a:tc>
                <a:tc hMerge="1">
                  <a:txBody>
                    <a:bodyPr/>
                    <a:lstStyle/>
                    <a:p>
                      <a:pPr algn="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endParaRPr lang="zh-CN" altLang="en-US"/>
                    </a:p>
                  </a:txBody>
                  <a:tcPr marL="0" marR="0" marT="0" marB="0" anchor="b">
                    <a:lnL>
                      <a:noFill/>
                    </a:lnL>
                    <a:lnR>
                      <a:noFill/>
                    </a:lnR>
                    <a:lnT>
                      <a:noFill/>
                    </a:lnT>
                    <a:lnB>
                      <a:noFill/>
                    </a:lnB>
                  </a:tcPr>
                </a:tc>
                <a:extLst>
                  <a:ext uri="{0D108BD9-81ED-4DB2-BD59-A6C34878D82A}">
                    <a16:rowId xmlns:a16="http://schemas.microsoft.com/office/drawing/2014/main" val="3847973503"/>
                  </a:ext>
                </a:extLst>
              </a:tr>
              <a:tr h="265665">
                <a:tc>
                  <a:txBody>
                    <a:bodyPr/>
                    <a:lstStyle/>
                    <a:p>
                      <a:pPr algn="l" fontAlgn="b"/>
                      <a:r>
                        <a:rPr lang="zh-CN" altLang="en-US" sz="900" b="0" i="0" u="none" strike="noStrike" dirty="0">
                          <a:effectLst/>
                          <a:latin typeface="微软雅黑" panose="020B0503020204020204" pitchFamily="34" charset="-122"/>
                          <a:ea typeface="微软雅黑" panose="020B0503020204020204" pitchFamily="34" charset="-122"/>
                        </a:rPr>
                        <a:t>空调费（</a:t>
                      </a:r>
                      <a:r>
                        <a:rPr lang="en-US" altLang="zh-CN" sz="900" b="0" i="0" u="none" strike="noStrike" dirty="0">
                          <a:effectLst/>
                          <a:latin typeface="微软雅黑" panose="020B0503020204020204" pitchFamily="34" charset="-122"/>
                          <a:ea typeface="微软雅黑" panose="020B0503020204020204" pitchFamily="34" charset="-122"/>
                        </a:rPr>
                        <a:t>/</a:t>
                      </a:r>
                      <a:r>
                        <a:rPr lang="zh-CN" altLang="en-US" sz="900" b="0" i="0" u="none" strike="noStrike" dirty="0">
                          <a:effectLst/>
                          <a:latin typeface="微软雅黑" panose="020B0503020204020204" pitchFamily="34" charset="-122"/>
                          <a:ea typeface="微软雅黑" panose="020B0503020204020204" pitchFamily="34" charset="-122"/>
                        </a:rPr>
                        <a:t>元</a:t>
                      </a:r>
                      <a:r>
                        <a:rPr lang="en-US" altLang="zh-CN" sz="900" b="0" i="0" u="none" strike="noStrike" dirty="0">
                          <a:effectLst/>
                          <a:latin typeface="微软雅黑" panose="020B0503020204020204" pitchFamily="34" charset="-122"/>
                          <a:ea typeface="微软雅黑" panose="020B0503020204020204" pitchFamily="34" charset="-122"/>
                        </a:rPr>
                        <a:t>/</a:t>
                      </a:r>
                      <a:r>
                        <a:rPr lang="zh-CN" altLang="en-US" sz="900" b="0" i="0" u="none" strike="noStrike" dirty="0">
                          <a:effectLst/>
                          <a:latin typeface="微软雅黑" panose="020B0503020204020204" pitchFamily="34" charset="-122"/>
                          <a:ea typeface="微软雅黑" panose="020B0503020204020204" pitchFamily="34" charset="-122"/>
                        </a:rPr>
                        <a:t>平米</a:t>
                      </a:r>
                      <a:r>
                        <a:rPr lang="en-US" altLang="zh-CN" sz="900" b="0" i="0" u="none" strike="noStrike" dirty="0">
                          <a:effectLst/>
                          <a:latin typeface="微软雅黑" panose="020B0503020204020204" pitchFamily="34" charset="-122"/>
                          <a:ea typeface="微软雅黑" panose="020B0503020204020204" pitchFamily="34" charset="-122"/>
                        </a:rPr>
                        <a:t>/</a:t>
                      </a:r>
                      <a:r>
                        <a:rPr lang="zh-CN" altLang="en-US" sz="900" b="0" i="0" u="none" strike="noStrike" dirty="0">
                          <a:effectLst/>
                          <a:latin typeface="微软雅黑" panose="020B0503020204020204" pitchFamily="34" charset="-122"/>
                          <a:ea typeface="微软雅黑" panose="020B0503020204020204" pitchFamily="34" charset="-122"/>
                        </a:rPr>
                        <a:t>月）</a:t>
                      </a:r>
                    </a:p>
                  </a:txBody>
                  <a:tcPr marL="0" marR="0" marT="0" marB="0" anchor="b">
                    <a:lnL>
                      <a:noFill/>
                    </a:lnL>
                    <a:lnR>
                      <a:noFill/>
                    </a:lnR>
                    <a:lnT>
                      <a:noFill/>
                    </a:lnT>
                    <a:lnB>
                      <a:noFill/>
                    </a:lnB>
                  </a:tcPr>
                </a:tc>
                <a:tc gridSpan="2">
                  <a:txBody>
                    <a:bodyPr/>
                    <a:lstStyle/>
                    <a:p>
                      <a:pPr algn="l" fontAlgn="b"/>
                      <a:r>
                        <a:rPr lang="en-US" altLang="zh-CN" sz="900" b="0" i="0" u="none" strike="noStrike" dirty="0">
                          <a:effectLst/>
                          <a:latin typeface="微软雅黑" panose="020B0503020204020204" pitchFamily="34" charset="-122"/>
                          <a:ea typeface="微软雅黑" panose="020B0503020204020204" pitchFamily="34" charset="-122"/>
                        </a:rPr>
                        <a:t>5</a:t>
                      </a:r>
                    </a:p>
                  </a:txBody>
                  <a:tcPr marL="0" marR="0" marT="0" marB="0" anchor="b">
                    <a:lnL>
                      <a:noFill/>
                    </a:lnL>
                    <a:lnR>
                      <a:noFill/>
                    </a:lnR>
                    <a:lnT>
                      <a:noFill/>
                    </a:lnT>
                    <a:lnB>
                      <a:noFill/>
                    </a:lnB>
                  </a:tcPr>
                </a:tc>
                <a:tc hMerge="1">
                  <a:txBody>
                    <a:bodyPr/>
                    <a:lstStyle/>
                    <a:p>
                      <a:pPr algn="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endParaRPr lang="zh-CN" altLang="en-US"/>
                    </a:p>
                  </a:txBody>
                  <a:tcPr marL="0" marR="0" marT="0" marB="0" anchor="b">
                    <a:lnL>
                      <a:noFill/>
                    </a:lnL>
                    <a:lnR>
                      <a:noFill/>
                    </a:lnR>
                    <a:lnT>
                      <a:noFill/>
                    </a:lnT>
                    <a:lnB>
                      <a:noFill/>
                    </a:lnB>
                  </a:tcPr>
                </a:tc>
                <a:extLst>
                  <a:ext uri="{0D108BD9-81ED-4DB2-BD59-A6C34878D82A}">
                    <a16:rowId xmlns:a16="http://schemas.microsoft.com/office/drawing/2014/main" val="2559662338"/>
                  </a:ext>
                </a:extLst>
              </a:tr>
              <a:tr h="265665">
                <a:tc>
                  <a:txBody>
                    <a:bodyPr/>
                    <a:lstStyle/>
                    <a:p>
                      <a:pPr algn="l" fontAlgn="b"/>
                      <a:r>
                        <a:rPr lang="zh-CN" altLang="en-US" sz="900" b="0" i="0" u="none" strike="noStrike" dirty="0">
                          <a:effectLst/>
                          <a:latin typeface="微软雅黑" panose="020B0503020204020204" pitchFamily="34" charset="-122"/>
                          <a:ea typeface="微软雅黑" panose="020B0503020204020204" pitchFamily="34" charset="-122"/>
                        </a:rPr>
                        <a:t>办公租金涨幅</a:t>
                      </a:r>
                    </a:p>
                  </a:txBody>
                  <a:tcPr marL="0" marR="0" marT="0" marB="0" anchor="b">
                    <a:lnL>
                      <a:noFill/>
                    </a:lnL>
                    <a:lnR>
                      <a:noFill/>
                    </a:lnR>
                    <a:lnT>
                      <a:noFill/>
                    </a:lnT>
                    <a:lnB>
                      <a:noFill/>
                    </a:lnB>
                  </a:tcPr>
                </a:tc>
                <a:tc gridSpan="2">
                  <a:txBody>
                    <a:bodyPr/>
                    <a:lstStyle/>
                    <a:p>
                      <a:pPr algn="l" fontAlgn="b"/>
                      <a:r>
                        <a:rPr lang="en-US" altLang="zh-CN" sz="900" b="0" i="0" u="none" strike="noStrike" dirty="0">
                          <a:effectLst/>
                          <a:latin typeface="微软雅黑" panose="020B0503020204020204" pitchFamily="34" charset="-122"/>
                          <a:ea typeface="微软雅黑" panose="020B0503020204020204" pitchFamily="34" charset="-122"/>
                        </a:rPr>
                        <a:t>5%</a:t>
                      </a:r>
                    </a:p>
                  </a:txBody>
                  <a:tcPr marL="0" marR="0" marT="0" marB="0" anchor="b">
                    <a:lnL>
                      <a:noFill/>
                    </a:lnL>
                    <a:lnR>
                      <a:noFill/>
                    </a:lnR>
                    <a:lnT>
                      <a:noFill/>
                    </a:lnT>
                    <a:lnB>
                      <a:noFill/>
                    </a:lnB>
                  </a:tcPr>
                </a:tc>
                <a:tc hMerge="1">
                  <a:txBody>
                    <a:bodyPr/>
                    <a:lstStyle/>
                    <a:p>
                      <a:pPr algn="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endParaRPr lang="zh-CN" altLang="en-US"/>
                    </a:p>
                  </a:txBody>
                  <a:tcPr marL="0" marR="0" marT="0" marB="0" anchor="b">
                    <a:lnL>
                      <a:noFill/>
                    </a:lnL>
                    <a:lnR>
                      <a:noFill/>
                    </a:lnR>
                    <a:lnT>
                      <a:noFill/>
                    </a:lnT>
                    <a:lnB>
                      <a:noFill/>
                    </a:lnB>
                  </a:tcPr>
                </a:tc>
                <a:extLst>
                  <a:ext uri="{0D108BD9-81ED-4DB2-BD59-A6C34878D82A}">
                    <a16:rowId xmlns:a16="http://schemas.microsoft.com/office/drawing/2014/main" val="1291816477"/>
                  </a:ext>
                </a:extLst>
              </a:tr>
              <a:tr h="265665">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商业起始租金（</a:t>
                      </a:r>
                      <a:r>
                        <a:rPr lang="en-US" altLang="zh-CN" sz="900" b="0" i="0" u="none" strike="noStrike">
                          <a:effectLst/>
                          <a:latin typeface="微软雅黑" panose="020B0503020204020204" pitchFamily="34" charset="-122"/>
                          <a:ea typeface="微软雅黑" panose="020B0503020204020204" pitchFamily="34" charset="-122"/>
                        </a:rPr>
                        <a:t>/</a:t>
                      </a:r>
                      <a:r>
                        <a:rPr lang="zh-CN" altLang="en-US" sz="900" b="0" i="0" u="none" strike="noStrike">
                          <a:effectLst/>
                          <a:latin typeface="微软雅黑" panose="020B0503020204020204" pitchFamily="34" charset="-122"/>
                          <a:ea typeface="微软雅黑" panose="020B0503020204020204" pitchFamily="34" charset="-122"/>
                        </a:rPr>
                        <a:t>元</a:t>
                      </a:r>
                      <a:r>
                        <a:rPr lang="en-US" altLang="zh-CN" sz="900" b="0" i="0" u="none" strike="noStrike">
                          <a:effectLst/>
                          <a:latin typeface="微软雅黑" panose="020B0503020204020204" pitchFamily="34" charset="-122"/>
                          <a:ea typeface="微软雅黑" panose="020B0503020204020204" pitchFamily="34" charset="-122"/>
                        </a:rPr>
                        <a:t>/</a:t>
                      </a:r>
                      <a:r>
                        <a:rPr lang="zh-CN" altLang="en-US" sz="900" b="0" i="0" u="none" strike="noStrike">
                          <a:effectLst/>
                          <a:latin typeface="微软雅黑" panose="020B0503020204020204" pitchFamily="34" charset="-122"/>
                          <a:ea typeface="微软雅黑" panose="020B0503020204020204" pitchFamily="34" charset="-122"/>
                        </a:rPr>
                        <a:t>平米）</a:t>
                      </a:r>
                    </a:p>
                  </a:txBody>
                  <a:tcPr marL="0" marR="0" marT="0" marB="0" anchor="b">
                    <a:lnL>
                      <a:noFill/>
                    </a:lnL>
                    <a:lnR>
                      <a:noFill/>
                    </a:lnR>
                    <a:lnT>
                      <a:noFill/>
                    </a:lnT>
                    <a:lnB>
                      <a:noFill/>
                    </a:lnB>
                  </a:tcPr>
                </a:tc>
                <a:tc gridSpan="2">
                  <a:txBody>
                    <a:bodyPr/>
                    <a:lstStyle/>
                    <a:p>
                      <a:pPr algn="l" fontAlgn="b"/>
                      <a:r>
                        <a:rPr lang="en-US" altLang="zh-CN" sz="900" b="0" i="0" u="none" strike="noStrike" dirty="0">
                          <a:effectLst/>
                          <a:latin typeface="微软雅黑" panose="020B0503020204020204" pitchFamily="34" charset="-122"/>
                          <a:ea typeface="微软雅黑" panose="020B0503020204020204" pitchFamily="34" charset="-122"/>
                        </a:rPr>
                        <a:t>10</a:t>
                      </a:r>
                    </a:p>
                  </a:txBody>
                  <a:tcPr marL="0" marR="0" marT="0" marB="0" anchor="b">
                    <a:lnL>
                      <a:noFill/>
                    </a:lnL>
                    <a:lnR>
                      <a:noFill/>
                    </a:lnR>
                    <a:lnT>
                      <a:noFill/>
                    </a:lnT>
                    <a:lnB>
                      <a:noFill/>
                    </a:lnB>
                  </a:tcPr>
                </a:tc>
                <a:tc hMerge="1">
                  <a:txBody>
                    <a:bodyPr/>
                    <a:lstStyle/>
                    <a:p>
                      <a:pPr algn="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endParaRPr lang="zh-CN" altLang="en-US" dirty="0"/>
                    </a:p>
                  </a:txBody>
                  <a:tcPr marL="0" marR="0" marT="0" marB="0" anchor="b">
                    <a:lnL>
                      <a:noFill/>
                    </a:lnL>
                    <a:lnR>
                      <a:noFill/>
                    </a:lnR>
                    <a:lnT>
                      <a:noFill/>
                    </a:lnT>
                    <a:lnB>
                      <a:noFill/>
                    </a:lnB>
                  </a:tcPr>
                </a:tc>
                <a:extLst>
                  <a:ext uri="{0D108BD9-81ED-4DB2-BD59-A6C34878D82A}">
                    <a16:rowId xmlns:a16="http://schemas.microsoft.com/office/drawing/2014/main" val="2847126719"/>
                  </a:ext>
                </a:extLst>
              </a:tr>
              <a:tr h="265665">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商业租金涨幅</a:t>
                      </a:r>
                    </a:p>
                  </a:txBody>
                  <a:tcPr marL="0" marR="0" marT="0" marB="0" anchor="b">
                    <a:lnL>
                      <a:noFill/>
                    </a:lnL>
                    <a:lnR>
                      <a:noFill/>
                    </a:lnR>
                    <a:lnT>
                      <a:noFill/>
                    </a:lnT>
                    <a:lnB>
                      <a:noFill/>
                    </a:lnB>
                  </a:tcPr>
                </a:tc>
                <a:tc gridSpan="2">
                  <a:txBody>
                    <a:bodyPr/>
                    <a:lstStyle/>
                    <a:p>
                      <a:pPr algn="l" fontAlgn="b"/>
                      <a:r>
                        <a:rPr lang="en-US" altLang="zh-CN" sz="900" b="0" i="0" u="none" strike="noStrike" dirty="0">
                          <a:effectLst/>
                          <a:latin typeface="微软雅黑" panose="020B0503020204020204" pitchFamily="34" charset="-122"/>
                          <a:ea typeface="微软雅黑" panose="020B0503020204020204" pitchFamily="34" charset="-122"/>
                        </a:rPr>
                        <a:t>5%</a:t>
                      </a:r>
                    </a:p>
                  </a:txBody>
                  <a:tcPr marL="0" marR="0" marT="0" marB="0" anchor="b">
                    <a:lnL>
                      <a:noFill/>
                    </a:lnL>
                    <a:lnR>
                      <a:noFill/>
                    </a:lnR>
                    <a:lnT>
                      <a:noFill/>
                    </a:lnT>
                    <a:lnB>
                      <a:noFill/>
                    </a:lnB>
                  </a:tcPr>
                </a:tc>
                <a:tc hMerge="1">
                  <a:txBody>
                    <a:bodyPr/>
                    <a:lstStyle/>
                    <a:p>
                      <a:pPr algn="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endParaRPr lang="zh-CN" altLang="en-US"/>
                    </a:p>
                  </a:txBody>
                  <a:tcPr marL="0" marR="0" marT="0" marB="0" anchor="b">
                    <a:lnL>
                      <a:noFill/>
                    </a:lnL>
                    <a:lnR>
                      <a:noFill/>
                    </a:lnR>
                    <a:lnT>
                      <a:noFill/>
                    </a:lnT>
                    <a:lnB>
                      <a:noFill/>
                    </a:lnB>
                  </a:tcPr>
                </a:tc>
                <a:extLst>
                  <a:ext uri="{0D108BD9-81ED-4DB2-BD59-A6C34878D82A}">
                    <a16:rowId xmlns:a16="http://schemas.microsoft.com/office/drawing/2014/main" val="4079416481"/>
                  </a:ext>
                </a:extLst>
              </a:tr>
              <a:tr h="265665">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塔楼商铺起始售价 （</a:t>
                      </a:r>
                      <a:r>
                        <a:rPr lang="en-US" altLang="zh-CN" sz="900" b="0" i="0" u="none" strike="noStrike">
                          <a:effectLst/>
                          <a:latin typeface="微软雅黑" panose="020B0503020204020204" pitchFamily="34" charset="-122"/>
                          <a:ea typeface="微软雅黑" panose="020B0503020204020204" pitchFamily="34" charset="-122"/>
                        </a:rPr>
                        <a:t>/</a:t>
                      </a:r>
                      <a:r>
                        <a:rPr lang="zh-CN" altLang="en-US" sz="900" b="0" i="0" u="none" strike="noStrike">
                          <a:effectLst/>
                          <a:latin typeface="微软雅黑" panose="020B0503020204020204" pitchFamily="34" charset="-122"/>
                          <a:ea typeface="微软雅黑" panose="020B0503020204020204" pitchFamily="34" charset="-122"/>
                        </a:rPr>
                        <a:t>元</a:t>
                      </a:r>
                      <a:r>
                        <a:rPr lang="en-US" altLang="zh-CN" sz="900" b="0" i="0" u="none" strike="noStrike">
                          <a:effectLst/>
                          <a:latin typeface="微软雅黑" panose="020B0503020204020204" pitchFamily="34" charset="-122"/>
                          <a:ea typeface="微软雅黑" panose="020B0503020204020204" pitchFamily="34" charset="-122"/>
                        </a:rPr>
                        <a:t>/</a:t>
                      </a:r>
                      <a:r>
                        <a:rPr lang="zh-CN" altLang="en-US" sz="900" b="0" i="0" u="none" strike="noStrike">
                          <a:effectLst/>
                          <a:latin typeface="微软雅黑" panose="020B0503020204020204" pitchFamily="34" charset="-122"/>
                          <a:ea typeface="微软雅黑" panose="020B0503020204020204" pitchFamily="34" charset="-122"/>
                        </a:rPr>
                        <a:t>平米）</a:t>
                      </a:r>
                    </a:p>
                  </a:txBody>
                  <a:tcPr marL="0" marR="0" marT="0" marB="0" anchor="b">
                    <a:lnL>
                      <a:noFill/>
                    </a:lnL>
                    <a:lnR>
                      <a:noFill/>
                    </a:lnR>
                    <a:lnT>
                      <a:noFill/>
                    </a:lnT>
                    <a:lnB>
                      <a:noFill/>
                    </a:lnB>
                  </a:tcPr>
                </a:tc>
                <a:tc gridSpan="2">
                  <a:txBody>
                    <a:bodyPr/>
                    <a:lstStyle/>
                    <a:p>
                      <a:pPr algn="l" fontAlgn="b"/>
                      <a:r>
                        <a:rPr lang="en-US" altLang="zh-CN" sz="900" b="0" i="0" u="none" strike="noStrike" dirty="0">
                          <a:effectLst/>
                          <a:latin typeface="微软雅黑" panose="020B0503020204020204" pitchFamily="34" charset="-122"/>
                          <a:ea typeface="微软雅黑" panose="020B0503020204020204" pitchFamily="34" charset="-122"/>
                        </a:rPr>
                        <a:t>50000</a:t>
                      </a:r>
                    </a:p>
                  </a:txBody>
                  <a:tcPr marL="0" marR="0" marT="0" marB="0" anchor="b">
                    <a:lnL>
                      <a:noFill/>
                    </a:lnL>
                    <a:lnR>
                      <a:noFill/>
                    </a:lnR>
                    <a:lnT>
                      <a:noFill/>
                    </a:lnT>
                    <a:lnB>
                      <a:noFill/>
                    </a:lnB>
                    <a:solidFill>
                      <a:srgbClr val="FFFFFF"/>
                    </a:solidFill>
                  </a:tcPr>
                </a:tc>
                <a:tc hMerge="1">
                  <a:txBody>
                    <a:bodyPr/>
                    <a:lstStyle/>
                    <a:p>
                      <a:pPr algn="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endParaRPr lang="zh-CN" altLang="en-US"/>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1337491"/>
                  </a:ext>
                </a:extLst>
              </a:tr>
              <a:tr h="265665">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置盛西苑商铺起始售价 （</a:t>
                      </a:r>
                      <a:r>
                        <a:rPr lang="en-US" altLang="zh-CN" sz="900" b="0" i="0" u="none" strike="noStrike">
                          <a:effectLst/>
                          <a:latin typeface="微软雅黑" panose="020B0503020204020204" pitchFamily="34" charset="-122"/>
                          <a:ea typeface="微软雅黑" panose="020B0503020204020204" pitchFamily="34" charset="-122"/>
                        </a:rPr>
                        <a:t>/</a:t>
                      </a:r>
                      <a:r>
                        <a:rPr lang="zh-CN" altLang="en-US" sz="900" b="0" i="0" u="none" strike="noStrike">
                          <a:effectLst/>
                          <a:latin typeface="微软雅黑" panose="020B0503020204020204" pitchFamily="34" charset="-122"/>
                          <a:ea typeface="微软雅黑" panose="020B0503020204020204" pitchFamily="34" charset="-122"/>
                        </a:rPr>
                        <a:t>元</a:t>
                      </a:r>
                      <a:r>
                        <a:rPr lang="en-US" altLang="zh-CN" sz="900" b="0" i="0" u="none" strike="noStrike">
                          <a:effectLst/>
                          <a:latin typeface="微软雅黑" panose="020B0503020204020204" pitchFamily="34" charset="-122"/>
                          <a:ea typeface="微软雅黑" panose="020B0503020204020204" pitchFamily="34" charset="-122"/>
                        </a:rPr>
                        <a:t>/</a:t>
                      </a:r>
                      <a:r>
                        <a:rPr lang="zh-CN" altLang="en-US" sz="900" b="0" i="0" u="none" strike="noStrike">
                          <a:effectLst/>
                          <a:latin typeface="微软雅黑" panose="020B0503020204020204" pitchFamily="34" charset="-122"/>
                          <a:ea typeface="微软雅黑" panose="020B0503020204020204" pitchFamily="34" charset="-122"/>
                        </a:rPr>
                        <a:t>平米）</a:t>
                      </a:r>
                    </a:p>
                  </a:txBody>
                  <a:tcPr marL="0" marR="0" marT="0" marB="0" anchor="b">
                    <a:lnL>
                      <a:noFill/>
                    </a:lnL>
                    <a:lnR>
                      <a:noFill/>
                    </a:lnR>
                    <a:lnT>
                      <a:noFill/>
                    </a:lnT>
                    <a:lnB>
                      <a:noFill/>
                    </a:lnB>
                  </a:tcPr>
                </a:tc>
                <a:tc gridSpan="2">
                  <a:txBody>
                    <a:bodyPr/>
                    <a:lstStyle/>
                    <a:p>
                      <a:pPr algn="l" fontAlgn="b"/>
                      <a:r>
                        <a:rPr lang="en-US" altLang="zh-CN" sz="900" b="0" i="0" u="none" strike="noStrike" dirty="0">
                          <a:effectLst/>
                          <a:latin typeface="微软雅黑" panose="020B0503020204020204" pitchFamily="34" charset="-122"/>
                          <a:ea typeface="微软雅黑" panose="020B0503020204020204" pitchFamily="34" charset="-122"/>
                        </a:rPr>
                        <a:t>40000</a:t>
                      </a:r>
                    </a:p>
                  </a:txBody>
                  <a:tcPr marL="0" marR="0" marT="0" marB="0" anchor="b">
                    <a:lnL>
                      <a:noFill/>
                    </a:lnL>
                    <a:lnR>
                      <a:noFill/>
                    </a:lnR>
                    <a:lnT>
                      <a:noFill/>
                    </a:lnT>
                    <a:lnB>
                      <a:noFill/>
                    </a:lnB>
                  </a:tcPr>
                </a:tc>
                <a:tc hMerge="1">
                  <a:txBody>
                    <a:bodyPr/>
                    <a:lstStyle/>
                    <a:p>
                      <a:pPr algn="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endParaRPr lang="zh-CN" altLang="en-US" dirty="0"/>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2401956027"/>
                  </a:ext>
                </a:extLst>
              </a:tr>
              <a:tr h="265665">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产权式办公起始售价 （</a:t>
                      </a:r>
                      <a:r>
                        <a:rPr lang="en-US" altLang="zh-CN" sz="900" b="0" i="0" u="none" strike="noStrike">
                          <a:effectLst/>
                          <a:latin typeface="微软雅黑" panose="020B0503020204020204" pitchFamily="34" charset="-122"/>
                          <a:ea typeface="微软雅黑" panose="020B0503020204020204" pitchFamily="34" charset="-122"/>
                        </a:rPr>
                        <a:t>/</a:t>
                      </a:r>
                      <a:r>
                        <a:rPr lang="zh-CN" altLang="en-US" sz="900" b="0" i="0" u="none" strike="noStrike">
                          <a:effectLst/>
                          <a:latin typeface="微软雅黑" panose="020B0503020204020204" pitchFamily="34" charset="-122"/>
                          <a:ea typeface="微软雅黑" panose="020B0503020204020204" pitchFamily="34" charset="-122"/>
                        </a:rPr>
                        <a:t>元</a:t>
                      </a:r>
                      <a:r>
                        <a:rPr lang="en-US" altLang="zh-CN" sz="900" b="0" i="0" u="none" strike="noStrike">
                          <a:effectLst/>
                          <a:latin typeface="微软雅黑" panose="020B0503020204020204" pitchFamily="34" charset="-122"/>
                          <a:ea typeface="微软雅黑" panose="020B0503020204020204" pitchFamily="34" charset="-122"/>
                        </a:rPr>
                        <a:t>/</a:t>
                      </a:r>
                      <a:r>
                        <a:rPr lang="zh-CN" altLang="en-US" sz="900" b="0" i="0" u="none" strike="noStrike">
                          <a:effectLst/>
                          <a:latin typeface="微软雅黑" panose="020B0503020204020204" pitchFamily="34" charset="-122"/>
                          <a:ea typeface="微软雅黑" panose="020B0503020204020204" pitchFamily="34" charset="-122"/>
                        </a:rPr>
                        <a:t>平米）</a:t>
                      </a:r>
                    </a:p>
                  </a:txBody>
                  <a:tcPr marL="0" marR="0" marT="0" marB="0" anchor="b">
                    <a:lnL>
                      <a:noFill/>
                    </a:lnL>
                    <a:lnR>
                      <a:noFill/>
                    </a:lnR>
                    <a:lnT>
                      <a:noFill/>
                    </a:lnT>
                    <a:lnB>
                      <a:noFill/>
                    </a:lnB>
                  </a:tcPr>
                </a:tc>
                <a:tc gridSpan="2">
                  <a:txBody>
                    <a:bodyPr/>
                    <a:lstStyle/>
                    <a:p>
                      <a:pPr algn="l" fontAlgn="b"/>
                      <a:r>
                        <a:rPr lang="en-US" altLang="zh-CN" sz="900" b="0" i="0" u="none" strike="noStrike" dirty="0">
                          <a:effectLst/>
                          <a:latin typeface="微软雅黑" panose="020B0503020204020204" pitchFamily="34" charset="-122"/>
                          <a:ea typeface="微软雅黑" panose="020B0503020204020204" pitchFamily="34" charset="-122"/>
                        </a:rPr>
                        <a:t>36000</a:t>
                      </a:r>
                    </a:p>
                  </a:txBody>
                  <a:tcPr marL="0" marR="0" marT="0" marB="0" anchor="b">
                    <a:lnL>
                      <a:noFill/>
                    </a:lnL>
                    <a:lnR>
                      <a:noFill/>
                    </a:lnR>
                    <a:lnT>
                      <a:noFill/>
                    </a:lnT>
                    <a:lnB>
                      <a:noFill/>
                    </a:lnB>
                  </a:tcPr>
                </a:tc>
                <a:tc hMerge="1">
                  <a:txBody>
                    <a:bodyPr/>
                    <a:lstStyle/>
                    <a:p>
                      <a:pPr algn="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endParaRPr lang="zh-CN" altLang="en-US" dirty="0"/>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211661630"/>
                  </a:ext>
                </a:extLst>
              </a:tr>
              <a:tr h="265665">
                <a:tc>
                  <a:txBody>
                    <a:bodyPr/>
                    <a:lstStyle/>
                    <a:p>
                      <a:pPr algn="l" fontAlgn="b"/>
                      <a:r>
                        <a:rPr lang="zh-CN" altLang="en-US" sz="900" b="0" i="0" u="none" strike="noStrike" dirty="0">
                          <a:effectLst/>
                          <a:latin typeface="微软雅黑" panose="020B0503020204020204" pitchFamily="34" charset="-122"/>
                          <a:ea typeface="微软雅黑" panose="020B0503020204020204" pitchFamily="34" charset="-122"/>
                        </a:rPr>
                        <a:t>售价涨幅</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r>
                        <a:rPr lang="en-US" altLang="zh-CN" sz="900" b="0" i="0" u="none" strike="noStrike" dirty="0">
                          <a:effectLst/>
                          <a:latin typeface="微软雅黑" panose="020B0503020204020204" pitchFamily="34" charset="-122"/>
                          <a:ea typeface="微软雅黑" panose="020B0503020204020204" pitchFamily="34" charset="-122"/>
                        </a:rPr>
                        <a:t>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r" fontAlgn="b"/>
                      <a:endParaRPr lang="en-US" altLang="zh-CN" sz="900" b="0" i="0" u="none" strike="noStrike" dirty="0">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endParaRPr lang="zh-CN" altLang="en-US" dirty="0"/>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632774"/>
                  </a:ext>
                </a:extLst>
              </a:tr>
              <a:tr h="169843">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年度运营状况</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zh-CN" altLang="en-US" sz="900" b="0" i="0" u="none" strike="noStrike">
                          <a:effectLst/>
                          <a:latin typeface="微软雅黑" panose="020B0503020204020204" pitchFamily="34" charset="-122"/>
                          <a:ea typeface="微软雅黑" panose="020B0503020204020204" pitchFamily="34" charset="-122"/>
                        </a:rPr>
                        <a:t>商业出租率</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zh-CN" altLang="en-US" sz="900" b="0" i="0" u="none" strike="noStrike">
                          <a:effectLst/>
                          <a:latin typeface="微软雅黑" panose="020B0503020204020204" pitchFamily="34" charset="-122"/>
                          <a:ea typeface="微软雅黑" panose="020B0503020204020204" pitchFamily="34" charset="-122"/>
                        </a:rPr>
                        <a:t>办公出租率</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zh-CN" altLang="en-US" sz="900" b="0" i="0" u="none" strike="noStrike">
                          <a:effectLst/>
                          <a:latin typeface="微软雅黑" panose="020B0503020204020204" pitchFamily="34" charset="-122"/>
                          <a:ea typeface="微软雅黑" panose="020B0503020204020204" pitchFamily="34" charset="-122"/>
                        </a:rPr>
                        <a:t>综合平均租金</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50856240"/>
                  </a:ext>
                </a:extLst>
              </a:tr>
              <a:tr h="178782">
                <a:tc>
                  <a:txBody>
                    <a:bodyPr/>
                    <a:lstStyle/>
                    <a:p>
                      <a:pPr algn="l" fontAlgn="b"/>
                      <a:r>
                        <a:rPr lang="en-US" sz="900" b="0" i="0" u="none" strike="noStrike">
                          <a:effectLst/>
                          <a:latin typeface="微软雅黑" panose="020B0503020204020204" pitchFamily="34" charset="-122"/>
                          <a:ea typeface="微软雅黑" panose="020B0503020204020204" pitchFamily="34" charset="-122"/>
                        </a:rPr>
                        <a:t>Y1</a:t>
                      </a:r>
                    </a:p>
                  </a:txBody>
                  <a:tcPr marL="224394"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74%</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74%</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7.2 </a:t>
                      </a:r>
                    </a:p>
                  </a:txBody>
                  <a:tcPr marL="0" marR="0" marT="0" marB="0" anchor="b">
                    <a:lnL>
                      <a:noFill/>
                    </a:lnL>
                    <a:lnR>
                      <a:noFill/>
                    </a:lnR>
                    <a:lnT>
                      <a:noFill/>
                    </a:lnT>
                    <a:lnB>
                      <a:noFill/>
                    </a:lnB>
                  </a:tcPr>
                </a:tc>
                <a:extLst>
                  <a:ext uri="{0D108BD9-81ED-4DB2-BD59-A6C34878D82A}">
                    <a16:rowId xmlns:a16="http://schemas.microsoft.com/office/drawing/2014/main" val="3004697385"/>
                  </a:ext>
                </a:extLst>
              </a:tr>
              <a:tr h="169843">
                <a:tc>
                  <a:txBody>
                    <a:bodyPr/>
                    <a:lstStyle/>
                    <a:p>
                      <a:pPr algn="l" fontAlgn="b"/>
                      <a:r>
                        <a:rPr lang="en-US" sz="900" b="0" i="0" u="none" strike="noStrike">
                          <a:effectLst/>
                          <a:latin typeface="微软雅黑" panose="020B0503020204020204" pitchFamily="34" charset="-122"/>
                          <a:ea typeface="微软雅黑" panose="020B0503020204020204" pitchFamily="34" charset="-122"/>
                        </a:rPr>
                        <a:t>Y2</a:t>
                      </a:r>
                    </a:p>
                  </a:txBody>
                  <a:tcPr marL="224394" marR="0" marT="0" marB="0" anchor="b">
                    <a:lnL>
                      <a:noFill/>
                    </a:lnL>
                    <a:lnR>
                      <a:noFill/>
                    </a:lnR>
                    <a:lnT>
                      <a:noFill/>
                    </a:lnT>
                    <a:lnB>
                      <a:noFill/>
                    </a:lnB>
                  </a:tcPr>
                </a:tc>
                <a:tc>
                  <a:txBody>
                    <a:bodyPr/>
                    <a:lstStyle/>
                    <a:p>
                      <a:pPr algn="r" fontAlgn="b"/>
                      <a:r>
                        <a:rPr lang="en-US" altLang="zh-CN" sz="900" b="0" i="0" u="none" strike="noStrike" dirty="0">
                          <a:effectLst/>
                          <a:latin typeface="微软雅黑" panose="020B0503020204020204" pitchFamily="34" charset="-122"/>
                          <a:ea typeface="微软雅黑" panose="020B0503020204020204" pitchFamily="34" charset="-122"/>
                        </a:rPr>
                        <a:t>95%</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95%</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7.5 </a:t>
                      </a:r>
                    </a:p>
                  </a:txBody>
                  <a:tcPr marL="0" marR="0" marT="0" marB="0" anchor="b">
                    <a:lnL>
                      <a:noFill/>
                    </a:lnL>
                    <a:lnR>
                      <a:noFill/>
                    </a:lnR>
                    <a:lnT>
                      <a:noFill/>
                    </a:lnT>
                    <a:lnB>
                      <a:noFill/>
                    </a:lnB>
                  </a:tcPr>
                </a:tc>
                <a:extLst>
                  <a:ext uri="{0D108BD9-81ED-4DB2-BD59-A6C34878D82A}">
                    <a16:rowId xmlns:a16="http://schemas.microsoft.com/office/drawing/2014/main" val="754070728"/>
                  </a:ext>
                </a:extLst>
              </a:tr>
              <a:tr h="178782">
                <a:tc>
                  <a:txBody>
                    <a:bodyPr/>
                    <a:lstStyle/>
                    <a:p>
                      <a:pPr algn="l" fontAlgn="b"/>
                      <a:r>
                        <a:rPr lang="en-US" sz="900" b="0" i="0" u="none" strike="noStrike">
                          <a:effectLst/>
                          <a:latin typeface="微软雅黑" panose="020B0503020204020204" pitchFamily="34" charset="-122"/>
                          <a:ea typeface="微软雅黑" panose="020B0503020204020204" pitchFamily="34" charset="-122"/>
                        </a:rPr>
                        <a:t>Y3</a:t>
                      </a:r>
                    </a:p>
                  </a:txBody>
                  <a:tcPr marL="224394"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95%</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95%</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7.9 </a:t>
                      </a:r>
                    </a:p>
                  </a:txBody>
                  <a:tcPr marL="0" marR="0" marT="0" marB="0" anchor="b">
                    <a:lnL>
                      <a:noFill/>
                    </a:lnL>
                    <a:lnR>
                      <a:noFill/>
                    </a:lnR>
                    <a:lnT>
                      <a:noFill/>
                    </a:lnT>
                    <a:lnB>
                      <a:noFill/>
                    </a:lnB>
                  </a:tcPr>
                </a:tc>
                <a:extLst>
                  <a:ext uri="{0D108BD9-81ED-4DB2-BD59-A6C34878D82A}">
                    <a16:rowId xmlns:a16="http://schemas.microsoft.com/office/drawing/2014/main" val="471346618"/>
                  </a:ext>
                </a:extLst>
              </a:tr>
              <a:tr h="187721">
                <a:tc>
                  <a:txBody>
                    <a:bodyPr/>
                    <a:lstStyle/>
                    <a:p>
                      <a:pPr algn="l" fontAlgn="b"/>
                      <a:r>
                        <a:rPr lang="en-US" sz="900" b="0" i="0" u="none" strike="noStrike" dirty="0">
                          <a:effectLst/>
                          <a:latin typeface="微软雅黑" panose="020B0503020204020204" pitchFamily="34" charset="-122"/>
                          <a:ea typeface="微软雅黑" panose="020B0503020204020204" pitchFamily="34" charset="-122"/>
                        </a:rPr>
                        <a:t>Y4</a:t>
                      </a:r>
                    </a:p>
                  </a:txBody>
                  <a:tcPr marL="224394"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95%</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95%</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8.3 </a:t>
                      </a:r>
                    </a:p>
                  </a:txBody>
                  <a:tcPr marL="0" marR="0" marT="0" marB="0" anchor="b">
                    <a:lnL>
                      <a:noFill/>
                    </a:lnL>
                    <a:lnR>
                      <a:noFill/>
                    </a:lnR>
                    <a:lnT>
                      <a:noFill/>
                    </a:lnT>
                    <a:lnB>
                      <a:noFill/>
                    </a:lnB>
                  </a:tcPr>
                </a:tc>
                <a:extLst>
                  <a:ext uri="{0D108BD9-81ED-4DB2-BD59-A6C34878D82A}">
                    <a16:rowId xmlns:a16="http://schemas.microsoft.com/office/drawing/2014/main" val="1984457196"/>
                  </a:ext>
                </a:extLst>
              </a:tr>
              <a:tr h="187721">
                <a:tc>
                  <a:txBody>
                    <a:bodyPr/>
                    <a:lstStyle/>
                    <a:p>
                      <a:pPr algn="l" fontAlgn="b"/>
                      <a:r>
                        <a:rPr lang="en-US" sz="900" b="0" i="0" u="none" strike="noStrike">
                          <a:effectLst/>
                          <a:latin typeface="微软雅黑" panose="020B0503020204020204" pitchFamily="34" charset="-122"/>
                          <a:ea typeface="微软雅黑" panose="020B0503020204020204" pitchFamily="34" charset="-122"/>
                        </a:rPr>
                        <a:t>Y5</a:t>
                      </a:r>
                    </a:p>
                  </a:txBody>
                  <a:tcPr marL="224394"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95%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95%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8.7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126993"/>
                  </a:ext>
                </a:extLst>
              </a:tr>
              <a:tr h="196660">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年度销售状况</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zh-CN" altLang="en-US" sz="900" b="0" i="0" u="none" strike="noStrike">
                          <a:effectLst/>
                          <a:latin typeface="微软雅黑" panose="020B0503020204020204" pitchFamily="34" charset="-122"/>
                          <a:ea typeface="微软雅黑" panose="020B0503020204020204" pitchFamily="34" charset="-122"/>
                        </a:rPr>
                        <a:t>商铺去化率</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zh-CN" altLang="en-US" sz="900" b="0" i="0" u="none" strike="noStrike">
                          <a:effectLst/>
                          <a:latin typeface="微软雅黑" panose="020B0503020204020204" pitchFamily="34" charset="-122"/>
                          <a:ea typeface="微软雅黑" panose="020B0503020204020204" pitchFamily="34" charset="-122"/>
                        </a:rPr>
                        <a:t>产权式办公去化率</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zh-CN" altLang="en-US" sz="900" b="0" i="0" u="none" strike="noStrike">
                          <a:effectLst/>
                          <a:latin typeface="微软雅黑" panose="020B0503020204020204" pitchFamily="34" charset="-122"/>
                          <a:ea typeface="微软雅黑" panose="020B0503020204020204" pitchFamily="34" charset="-122"/>
                        </a:rPr>
                        <a:t>综合回款情况</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12271851"/>
                  </a:ext>
                </a:extLst>
              </a:tr>
              <a:tr h="187721">
                <a:tc>
                  <a:txBody>
                    <a:bodyPr/>
                    <a:lstStyle/>
                    <a:p>
                      <a:pPr algn="l" fontAlgn="b"/>
                      <a:r>
                        <a:rPr lang="en-US" sz="900" b="0" i="0" u="none" strike="noStrike">
                          <a:effectLst/>
                          <a:latin typeface="微软雅黑" panose="020B0503020204020204" pitchFamily="34" charset="-122"/>
                          <a:ea typeface="微软雅黑" panose="020B0503020204020204" pitchFamily="34" charset="-122"/>
                        </a:rPr>
                        <a:t>Y1</a:t>
                      </a:r>
                    </a:p>
                  </a:txBody>
                  <a:tcPr marL="224394"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100%</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75%</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769.33 </a:t>
                      </a:r>
                    </a:p>
                  </a:txBody>
                  <a:tcPr marL="0" marR="0" marT="0" marB="0" anchor="b">
                    <a:lnL>
                      <a:noFill/>
                    </a:lnL>
                    <a:lnR>
                      <a:noFill/>
                    </a:lnR>
                    <a:lnT>
                      <a:noFill/>
                    </a:lnT>
                    <a:lnB>
                      <a:noFill/>
                    </a:lnB>
                  </a:tcPr>
                </a:tc>
                <a:extLst>
                  <a:ext uri="{0D108BD9-81ED-4DB2-BD59-A6C34878D82A}">
                    <a16:rowId xmlns:a16="http://schemas.microsoft.com/office/drawing/2014/main" val="4217516562"/>
                  </a:ext>
                </a:extLst>
              </a:tr>
              <a:tr h="187721">
                <a:tc>
                  <a:txBody>
                    <a:bodyPr/>
                    <a:lstStyle/>
                    <a:p>
                      <a:pPr algn="l" fontAlgn="b"/>
                      <a:r>
                        <a:rPr lang="en-US" sz="900" b="0" i="0" u="none" strike="noStrike">
                          <a:effectLst/>
                          <a:latin typeface="微软雅黑" panose="020B0503020204020204" pitchFamily="34" charset="-122"/>
                          <a:ea typeface="微软雅黑" panose="020B0503020204020204" pitchFamily="34" charset="-122"/>
                        </a:rPr>
                        <a:t>Y2</a:t>
                      </a:r>
                    </a:p>
                  </a:txBody>
                  <a:tcPr marL="224394"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100%</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100%</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885.74 </a:t>
                      </a:r>
                    </a:p>
                  </a:txBody>
                  <a:tcPr marL="0" marR="0" marT="0" marB="0" anchor="b">
                    <a:lnL>
                      <a:noFill/>
                    </a:lnL>
                    <a:lnR>
                      <a:noFill/>
                    </a:lnR>
                    <a:lnT>
                      <a:noFill/>
                    </a:lnT>
                    <a:lnB>
                      <a:noFill/>
                    </a:lnB>
                  </a:tcPr>
                </a:tc>
                <a:extLst>
                  <a:ext uri="{0D108BD9-81ED-4DB2-BD59-A6C34878D82A}">
                    <a16:rowId xmlns:a16="http://schemas.microsoft.com/office/drawing/2014/main" val="2811994410"/>
                  </a:ext>
                </a:extLst>
              </a:tr>
              <a:tr h="187721">
                <a:tc>
                  <a:txBody>
                    <a:bodyPr/>
                    <a:lstStyle/>
                    <a:p>
                      <a:pPr algn="l" fontAlgn="b"/>
                      <a:r>
                        <a:rPr lang="en-US" sz="900" b="0" i="0" u="none" strike="noStrike">
                          <a:effectLst/>
                          <a:latin typeface="微软雅黑" panose="020B0503020204020204" pitchFamily="34" charset="-122"/>
                          <a:ea typeface="微软雅黑" panose="020B0503020204020204" pitchFamily="34" charset="-122"/>
                        </a:rPr>
                        <a:t>Y3</a:t>
                      </a:r>
                    </a:p>
                  </a:txBody>
                  <a:tcPr marL="224394"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100%</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100%</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885.74 </a:t>
                      </a:r>
                    </a:p>
                  </a:txBody>
                  <a:tcPr marL="0" marR="0" marT="0" marB="0" anchor="b">
                    <a:lnL>
                      <a:noFill/>
                    </a:lnL>
                    <a:lnR>
                      <a:noFill/>
                    </a:lnR>
                    <a:lnT>
                      <a:noFill/>
                    </a:lnT>
                    <a:lnB>
                      <a:noFill/>
                    </a:lnB>
                  </a:tcPr>
                </a:tc>
                <a:extLst>
                  <a:ext uri="{0D108BD9-81ED-4DB2-BD59-A6C34878D82A}">
                    <a16:rowId xmlns:a16="http://schemas.microsoft.com/office/drawing/2014/main" val="1955331943"/>
                  </a:ext>
                </a:extLst>
              </a:tr>
              <a:tr h="169843">
                <a:tc>
                  <a:txBody>
                    <a:bodyPr/>
                    <a:lstStyle/>
                    <a:p>
                      <a:pPr algn="l" fontAlgn="b"/>
                      <a:r>
                        <a:rPr lang="en-US" sz="900" b="0" i="0" u="none" strike="noStrike">
                          <a:effectLst/>
                          <a:latin typeface="微软雅黑" panose="020B0503020204020204" pitchFamily="34" charset="-122"/>
                          <a:ea typeface="微软雅黑" panose="020B0503020204020204" pitchFamily="34" charset="-122"/>
                        </a:rPr>
                        <a:t>Y4</a:t>
                      </a:r>
                    </a:p>
                  </a:txBody>
                  <a:tcPr marL="224394"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100%</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100%</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885.74 </a:t>
                      </a:r>
                    </a:p>
                  </a:txBody>
                  <a:tcPr marL="0" marR="0" marT="0" marB="0" anchor="b">
                    <a:lnL>
                      <a:noFill/>
                    </a:lnL>
                    <a:lnR>
                      <a:noFill/>
                    </a:lnR>
                    <a:lnT>
                      <a:noFill/>
                    </a:lnT>
                    <a:lnB>
                      <a:noFill/>
                    </a:lnB>
                  </a:tcPr>
                </a:tc>
                <a:extLst>
                  <a:ext uri="{0D108BD9-81ED-4DB2-BD59-A6C34878D82A}">
                    <a16:rowId xmlns:a16="http://schemas.microsoft.com/office/drawing/2014/main" val="3274334721"/>
                  </a:ext>
                </a:extLst>
              </a:tr>
              <a:tr h="169843">
                <a:tc>
                  <a:txBody>
                    <a:bodyPr/>
                    <a:lstStyle/>
                    <a:p>
                      <a:pPr algn="l" fontAlgn="b"/>
                      <a:r>
                        <a:rPr lang="en-US" sz="900" b="0" i="0" u="none" strike="noStrike">
                          <a:effectLst/>
                          <a:latin typeface="微软雅黑" panose="020B0503020204020204" pitchFamily="34" charset="-122"/>
                          <a:ea typeface="微软雅黑" panose="020B0503020204020204" pitchFamily="34" charset="-122"/>
                        </a:rPr>
                        <a:t>Y5</a:t>
                      </a:r>
                    </a:p>
                  </a:txBody>
                  <a:tcPr marL="224394"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100%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100%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dirty="0">
                          <a:effectLst/>
                          <a:latin typeface="微软雅黑" panose="020B0503020204020204" pitchFamily="34" charset="-122"/>
                          <a:ea typeface="微软雅黑" panose="020B0503020204020204" pitchFamily="34" charset="-122"/>
                        </a:rPr>
                        <a:t>885.74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2130363"/>
                  </a:ext>
                </a:extLst>
              </a:tr>
            </a:tbl>
          </a:graphicData>
        </a:graphic>
      </p:graphicFrame>
    </p:spTree>
    <p:extLst>
      <p:ext uri="{BB962C8B-B14F-4D97-AF65-F5344CB8AC3E}">
        <p14:creationId xmlns:p14="http://schemas.microsoft.com/office/powerpoint/2010/main" val="12872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现金流分析</a:t>
            </a: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55979961"/>
              </p:ext>
            </p:extLst>
          </p:nvPr>
        </p:nvGraphicFramePr>
        <p:xfrm>
          <a:off x="525938" y="1350926"/>
          <a:ext cx="9179592" cy="1954982"/>
        </p:xfrm>
        <a:graphic>
          <a:graphicData uri="http://schemas.openxmlformats.org/drawingml/2006/table">
            <a:tbl>
              <a:tblPr/>
              <a:tblGrid>
                <a:gridCol w="1147449">
                  <a:extLst>
                    <a:ext uri="{9D8B030D-6E8A-4147-A177-3AD203B41FA5}">
                      <a16:colId xmlns:a16="http://schemas.microsoft.com/office/drawing/2014/main" val="1674076493"/>
                    </a:ext>
                  </a:extLst>
                </a:gridCol>
                <a:gridCol w="1147449">
                  <a:extLst>
                    <a:ext uri="{9D8B030D-6E8A-4147-A177-3AD203B41FA5}">
                      <a16:colId xmlns:a16="http://schemas.microsoft.com/office/drawing/2014/main" val="2984886760"/>
                    </a:ext>
                  </a:extLst>
                </a:gridCol>
                <a:gridCol w="1147449">
                  <a:extLst>
                    <a:ext uri="{9D8B030D-6E8A-4147-A177-3AD203B41FA5}">
                      <a16:colId xmlns:a16="http://schemas.microsoft.com/office/drawing/2014/main" val="1040667977"/>
                    </a:ext>
                  </a:extLst>
                </a:gridCol>
                <a:gridCol w="1147449">
                  <a:extLst>
                    <a:ext uri="{9D8B030D-6E8A-4147-A177-3AD203B41FA5}">
                      <a16:colId xmlns:a16="http://schemas.microsoft.com/office/drawing/2014/main" val="3961439964"/>
                    </a:ext>
                  </a:extLst>
                </a:gridCol>
                <a:gridCol w="1147449">
                  <a:extLst>
                    <a:ext uri="{9D8B030D-6E8A-4147-A177-3AD203B41FA5}">
                      <a16:colId xmlns:a16="http://schemas.microsoft.com/office/drawing/2014/main" val="3619323585"/>
                    </a:ext>
                  </a:extLst>
                </a:gridCol>
                <a:gridCol w="1147449">
                  <a:extLst>
                    <a:ext uri="{9D8B030D-6E8A-4147-A177-3AD203B41FA5}">
                      <a16:colId xmlns:a16="http://schemas.microsoft.com/office/drawing/2014/main" val="153742665"/>
                    </a:ext>
                  </a:extLst>
                </a:gridCol>
                <a:gridCol w="1147449">
                  <a:extLst>
                    <a:ext uri="{9D8B030D-6E8A-4147-A177-3AD203B41FA5}">
                      <a16:colId xmlns:a16="http://schemas.microsoft.com/office/drawing/2014/main" val="3191743919"/>
                    </a:ext>
                  </a:extLst>
                </a:gridCol>
                <a:gridCol w="1147449">
                  <a:extLst>
                    <a:ext uri="{9D8B030D-6E8A-4147-A177-3AD203B41FA5}">
                      <a16:colId xmlns:a16="http://schemas.microsoft.com/office/drawing/2014/main" val="954994201"/>
                    </a:ext>
                  </a:extLst>
                </a:gridCol>
              </a:tblGrid>
              <a:tr h="232154">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投资收益</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extLst>
                  <a:ext uri="{0D108BD9-81ED-4DB2-BD59-A6C34878D82A}">
                    <a16:rowId xmlns:a16="http://schemas.microsoft.com/office/drawing/2014/main" val="863722475"/>
                  </a:ext>
                </a:extLst>
              </a:tr>
              <a:tr h="232154">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extLst>
                  <a:ext uri="{0D108BD9-81ED-4DB2-BD59-A6C34878D82A}">
                    <a16:rowId xmlns:a16="http://schemas.microsoft.com/office/drawing/2014/main" val="2401163564"/>
                  </a:ext>
                </a:extLst>
              </a:tr>
              <a:tr h="232154">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（人民币 百万）</a:t>
                      </a:r>
                    </a:p>
                  </a:txBody>
                  <a:tcPr marL="0" marR="0" marT="0" marB="0" anchor="b">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r" fontAlgn="ctr"/>
                      <a:r>
                        <a:rPr lang="en-US" sz="900" b="1" i="0" u="none" strike="noStrike">
                          <a:effectLst/>
                          <a:latin typeface="Arial" panose="020B0604020202020204" pitchFamily="34" charset="0"/>
                          <a:ea typeface="宋体" panose="02010600030101010101" pitchFamily="2" charset="-122"/>
                        </a:rPr>
                        <a:t>Y1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ea typeface="宋体" panose="02010600030101010101" pitchFamily="2" charset="-122"/>
                        </a:rPr>
                        <a:t>Y2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ea typeface="宋体" panose="02010600030101010101" pitchFamily="2" charset="-122"/>
                        </a:rPr>
                        <a:t>Y3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ea typeface="宋体" panose="02010600030101010101" pitchFamily="2" charset="-122"/>
                        </a:rPr>
                        <a:t>Y4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ea typeface="宋体" panose="02010600030101010101" pitchFamily="2" charset="-122"/>
                        </a:rPr>
                        <a:t>Y5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ea typeface="宋体" panose="02010600030101010101" pitchFamily="2" charset="-122"/>
                        </a:rPr>
                        <a:t>Y6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5757918"/>
                  </a:ext>
                </a:extLst>
              </a:tr>
              <a:tr h="268810">
                <a:tc>
                  <a:txBody>
                    <a:bodyPr/>
                    <a:lstStyle/>
                    <a:p>
                      <a:pPr algn="l" fontAlgn="ctr"/>
                      <a:r>
                        <a:rPr lang="zh-CN" altLang="en-US" sz="900" b="0" i="0" u="none" strike="noStrike">
                          <a:effectLst/>
                          <a:latin typeface="微软雅黑" panose="020B0503020204020204" pitchFamily="34" charset="-122"/>
                          <a:ea typeface="微软雅黑" panose="020B0503020204020204" pitchFamily="34" charset="-122"/>
                        </a:rPr>
                        <a:t>总收入合计</a:t>
                      </a:r>
                    </a:p>
                  </a:txBody>
                  <a:tcPr marL="0" marR="0" marT="0" marB="0" anchor="ctr">
                    <a:lnL>
                      <a:noFill/>
                    </a:lnL>
                    <a:lnR>
                      <a:noFill/>
                    </a:lnR>
                    <a:lnT>
                      <a:noFill/>
                    </a:lnT>
                    <a:lnB>
                      <a:noFill/>
                    </a:lnB>
                  </a:tcPr>
                </a:tc>
                <a:tc>
                  <a:txBody>
                    <a:bodyPr/>
                    <a:lstStyle/>
                    <a:p>
                      <a:pPr algn="l" fontAlgn="b"/>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848.01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222.29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111.03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116.34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121.98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127.85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5269038"/>
                  </a:ext>
                </a:extLst>
              </a:tr>
              <a:tr h="232154">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销售收入合计</a:t>
                      </a:r>
                    </a:p>
                  </a:txBody>
                  <a:tcPr marL="0" marR="0" marT="0" marB="0" anchor="b">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769.33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116.41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0.00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0.00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0.00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0.00 </a:t>
                      </a:r>
                    </a:p>
                  </a:txBody>
                  <a:tcPr marL="0" marR="0" marT="0" marB="0" anchor="b">
                    <a:lnL>
                      <a:noFill/>
                    </a:lnL>
                    <a:lnR>
                      <a:noFill/>
                    </a:lnR>
                    <a:lnT>
                      <a:noFill/>
                    </a:lnT>
                    <a:lnB>
                      <a:noFill/>
                    </a:lnB>
                  </a:tcPr>
                </a:tc>
                <a:extLst>
                  <a:ext uri="{0D108BD9-81ED-4DB2-BD59-A6C34878D82A}">
                    <a16:rowId xmlns:a16="http://schemas.microsoft.com/office/drawing/2014/main" val="896316599"/>
                  </a:ext>
                </a:extLst>
              </a:tr>
              <a:tr h="281029">
                <a:tc>
                  <a:txBody>
                    <a:bodyPr/>
                    <a:lstStyle/>
                    <a:p>
                      <a:pPr algn="l" fontAlgn="ctr"/>
                      <a:r>
                        <a:rPr lang="zh-CN" altLang="en-US" sz="900" b="0" i="0" u="none" strike="noStrike">
                          <a:effectLst/>
                          <a:latin typeface="微软雅黑" panose="020B0503020204020204" pitchFamily="34" charset="-122"/>
                          <a:ea typeface="微软雅黑" panose="020B0503020204020204" pitchFamily="34" charset="-122"/>
                        </a:rPr>
                        <a:t>租赁收入合计</a:t>
                      </a:r>
                    </a:p>
                  </a:txBody>
                  <a:tcPr marL="0" marR="0" marT="0" marB="0" anchor="ctr">
                    <a:lnL>
                      <a:noFill/>
                    </a:lnL>
                    <a:lnR>
                      <a:noFill/>
                    </a:lnR>
                    <a:lnT>
                      <a:noFill/>
                    </a:lnT>
                    <a:lnB>
                      <a:noFill/>
                    </a:lnB>
                  </a:tcPr>
                </a:tc>
                <a:tc>
                  <a:txBody>
                    <a:bodyPr/>
                    <a:lstStyle/>
                    <a:p>
                      <a:pPr algn="l" fontAlgn="b"/>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78.69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105.88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111.03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116.34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121.98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127.85 </a:t>
                      </a:r>
                    </a:p>
                  </a:txBody>
                  <a:tcPr marL="0" marR="0" marT="0" marB="0" anchor="b">
                    <a:lnL>
                      <a:noFill/>
                    </a:lnL>
                    <a:lnR>
                      <a:noFill/>
                    </a:lnR>
                    <a:lnT>
                      <a:noFill/>
                    </a:lnT>
                    <a:lnB>
                      <a:noFill/>
                    </a:lnB>
                  </a:tcPr>
                </a:tc>
                <a:extLst>
                  <a:ext uri="{0D108BD9-81ED-4DB2-BD59-A6C34878D82A}">
                    <a16:rowId xmlns:a16="http://schemas.microsoft.com/office/drawing/2014/main" val="49239236"/>
                  </a:ext>
                </a:extLst>
              </a:tr>
              <a:tr h="244373">
                <a:tc>
                  <a:txBody>
                    <a:bodyPr/>
                    <a:lstStyle/>
                    <a:p>
                      <a:pPr algn="l" fontAlgn="ctr"/>
                      <a:r>
                        <a:rPr lang="zh-CN" altLang="en-US" sz="900" b="0" i="0" u="none" strike="noStrike">
                          <a:effectLst/>
                          <a:latin typeface="微软雅黑" panose="020B0503020204020204" pitchFamily="34" charset="-122"/>
                          <a:ea typeface="微软雅黑" panose="020B0503020204020204" pitchFamily="34" charset="-122"/>
                        </a:rPr>
                        <a:t>租赁</a:t>
                      </a:r>
                      <a:r>
                        <a:rPr lang="en-US" sz="900" b="0" i="0" u="none" strike="noStrike">
                          <a:effectLst/>
                          <a:latin typeface="微软雅黑" panose="020B0503020204020204" pitchFamily="34" charset="-122"/>
                          <a:ea typeface="微软雅黑" panose="020B0503020204020204" pitchFamily="34" charset="-122"/>
                        </a:rPr>
                        <a:t>NOI</a:t>
                      </a:r>
                    </a:p>
                  </a:txBody>
                  <a:tcPr marL="0" marR="0" marT="0" marB="0" anchor="ctr">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54.14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73.43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76.95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80.55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84.38 </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88.36 </a:t>
                      </a:r>
                    </a:p>
                  </a:txBody>
                  <a:tcPr marL="0" marR="0" marT="0" marB="0" anchor="b">
                    <a:lnL>
                      <a:noFill/>
                    </a:lnL>
                    <a:lnR>
                      <a:noFill/>
                    </a:lnR>
                    <a:lnT>
                      <a:noFill/>
                    </a:lnT>
                    <a:lnB>
                      <a:noFill/>
                    </a:lnB>
                  </a:tcPr>
                </a:tc>
                <a:extLst>
                  <a:ext uri="{0D108BD9-81ED-4DB2-BD59-A6C34878D82A}">
                    <a16:rowId xmlns:a16="http://schemas.microsoft.com/office/drawing/2014/main" val="2847036385"/>
                  </a:ext>
                </a:extLst>
              </a:tr>
              <a:tr h="232154">
                <a:tc>
                  <a:txBody>
                    <a:bodyPr/>
                    <a:lstStyle/>
                    <a:p>
                      <a:pPr algn="l" fontAlgn="ctr"/>
                      <a:r>
                        <a:rPr lang="zh-CN" altLang="en-US" sz="900" b="0" i="0" u="none" strike="noStrike">
                          <a:effectLst/>
                          <a:latin typeface="微软雅黑" panose="020B0503020204020204" pitchFamily="34" charset="-122"/>
                          <a:ea typeface="微软雅黑" panose="020B0503020204020204" pitchFamily="34" charset="-122"/>
                        </a:rPr>
                        <a:t>租赁</a:t>
                      </a:r>
                      <a:r>
                        <a:rPr lang="en-US" sz="900" b="0" i="0" u="none" strike="noStrike">
                          <a:effectLst/>
                          <a:latin typeface="微软雅黑" panose="020B0503020204020204" pitchFamily="34" charset="-122"/>
                          <a:ea typeface="微软雅黑" panose="020B0503020204020204" pitchFamily="34" charset="-122"/>
                        </a:rPr>
                        <a:t>NOI Margin</a:t>
                      </a:r>
                    </a:p>
                  </a:txBody>
                  <a:tcPr marL="0" marR="0" marT="0" marB="0" anchor="ctr">
                    <a:lnL>
                      <a:noFill/>
                    </a:lnL>
                    <a:lnR>
                      <a:noFill/>
                    </a:lnR>
                    <a:lnT>
                      <a:noFill/>
                    </a:lnT>
                    <a:lnB>
                      <a:noFill/>
                    </a:lnB>
                  </a:tcPr>
                </a:tc>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69%</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69%</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69%</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69%</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69%</a:t>
                      </a:r>
                    </a:p>
                  </a:txBody>
                  <a:tcPr marL="0" marR="0" marT="0" marB="0" anchor="b">
                    <a:lnL>
                      <a:noFill/>
                    </a:lnL>
                    <a:lnR>
                      <a:noFill/>
                    </a:lnR>
                    <a:lnT>
                      <a:noFill/>
                    </a:lnT>
                    <a:lnB>
                      <a:noFill/>
                    </a:lnB>
                  </a:tcPr>
                </a:tc>
                <a:tc>
                  <a:txBody>
                    <a:bodyPr/>
                    <a:lstStyle/>
                    <a:p>
                      <a:pPr algn="r" fontAlgn="b"/>
                      <a:r>
                        <a:rPr lang="en-US" altLang="zh-CN" sz="900" b="0" i="0" u="none" strike="noStrike" dirty="0">
                          <a:effectLst/>
                          <a:latin typeface="微软雅黑" panose="020B0503020204020204" pitchFamily="34" charset="-122"/>
                          <a:ea typeface="微软雅黑" panose="020B0503020204020204" pitchFamily="34" charset="-122"/>
                        </a:rPr>
                        <a:t>69%</a:t>
                      </a:r>
                    </a:p>
                  </a:txBody>
                  <a:tcPr marL="0" marR="0" marT="0" marB="0" anchor="b">
                    <a:lnL>
                      <a:noFill/>
                    </a:lnL>
                    <a:lnR>
                      <a:noFill/>
                    </a:lnR>
                    <a:lnT>
                      <a:noFill/>
                    </a:lnT>
                    <a:lnB>
                      <a:noFill/>
                    </a:lnB>
                  </a:tcPr>
                </a:tc>
                <a:extLst>
                  <a:ext uri="{0D108BD9-81ED-4DB2-BD59-A6C34878D82A}">
                    <a16:rowId xmlns:a16="http://schemas.microsoft.com/office/drawing/2014/main" val="2345623709"/>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905806995"/>
              </p:ext>
            </p:extLst>
          </p:nvPr>
        </p:nvGraphicFramePr>
        <p:xfrm>
          <a:off x="525938" y="3786981"/>
          <a:ext cx="7802136" cy="1150778"/>
        </p:xfrm>
        <a:graphic>
          <a:graphicData uri="http://schemas.openxmlformats.org/drawingml/2006/table">
            <a:tbl>
              <a:tblPr/>
              <a:tblGrid>
                <a:gridCol w="1300356">
                  <a:extLst>
                    <a:ext uri="{9D8B030D-6E8A-4147-A177-3AD203B41FA5}">
                      <a16:colId xmlns:a16="http://schemas.microsoft.com/office/drawing/2014/main" val="3399282308"/>
                    </a:ext>
                  </a:extLst>
                </a:gridCol>
                <a:gridCol w="1300356">
                  <a:extLst>
                    <a:ext uri="{9D8B030D-6E8A-4147-A177-3AD203B41FA5}">
                      <a16:colId xmlns:a16="http://schemas.microsoft.com/office/drawing/2014/main" val="820794510"/>
                    </a:ext>
                  </a:extLst>
                </a:gridCol>
                <a:gridCol w="1300356">
                  <a:extLst>
                    <a:ext uri="{9D8B030D-6E8A-4147-A177-3AD203B41FA5}">
                      <a16:colId xmlns:a16="http://schemas.microsoft.com/office/drawing/2014/main" val="3878057268"/>
                    </a:ext>
                  </a:extLst>
                </a:gridCol>
                <a:gridCol w="1300356">
                  <a:extLst>
                    <a:ext uri="{9D8B030D-6E8A-4147-A177-3AD203B41FA5}">
                      <a16:colId xmlns:a16="http://schemas.microsoft.com/office/drawing/2014/main" val="30373988"/>
                    </a:ext>
                  </a:extLst>
                </a:gridCol>
                <a:gridCol w="1300356">
                  <a:extLst>
                    <a:ext uri="{9D8B030D-6E8A-4147-A177-3AD203B41FA5}">
                      <a16:colId xmlns:a16="http://schemas.microsoft.com/office/drawing/2014/main" val="1004604558"/>
                    </a:ext>
                  </a:extLst>
                </a:gridCol>
                <a:gridCol w="1300356">
                  <a:extLst>
                    <a:ext uri="{9D8B030D-6E8A-4147-A177-3AD203B41FA5}">
                      <a16:colId xmlns:a16="http://schemas.microsoft.com/office/drawing/2014/main" val="1995361748"/>
                    </a:ext>
                  </a:extLst>
                </a:gridCol>
              </a:tblGrid>
              <a:tr h="269935">
                <a:tc>
                  <a:txBody>
                    <a:bodyPr/>
                    <a:lstStyle/>
                    <a:p>
                      <a:pPr algn="l" fontAlgn="b"/>
                      <a:r>
                        <a:rPr lang="en-US" sz="900" b="1" i="0" u="none" strike="noStrike">
                          <a:solidFill>
                            <a:srgbClr val="FFFFFF"/>
                          </a:solidFill>
                          <a:effectLst/>
                          <a:latin typeface="微软雅黑" panose="020B0503020204020204" pitchFamily="34" charset="-122"/>
                          <a:ea typeface="微软雅黑" panose="020B0503020204020204" pitchFamily="34" charset="-122"/>
                        </a:rPr>
                        <a:t>NOI Margin</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l" fontAlgn="b"/>
                      <a:r>
                        <a:rPr lang="zh-CN" altLang="en-US" sz="900" b="1" i="0" u="none" strike="noStrike">
                          <a:solidFill>
                            <a:srgbClr val="FFFFFF"/>
                          </a:solidFill>
                          <a:effectLst/>
                          <a:latin typeface="微软雅黑" panose="020B0503020204020204" pitchFamily="34" charset="-122"/>
                          <a:ea typeface="微软雅黑" panose="020B0503020204020204" pitchFamily="34" charset="-122"/>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extLst>
                  <a:ext uri="{0D108BD9-81ED-4DB2-BD59-A6C34878D82A}">
                    <a16:rowId xmlns:a16="http://schemas.microsoft.com/office/drawing/2014/main" val="3193360266"/>
                  </a:ext>
                </a:extLst>
              </a:tr>
              <a:tr h="284143">
                <a:tc>
                  <a:txBody>
                    <a:bodyPr/>
                    <a:lstStyle/>
                    <a:p>
                      <a:pPr algn="l" fontAlgn="b"/>
                      <a:endParaRPr lang="zh-CN" altLang="en-US" sz="900" b="0" i="0" u="none" strike="noStrike">
                        <a:effectLst/>
                        <a:latin typeface="微软雅黑" panose="020B0503020204020204" pitchFamily="34" charset="-122"/>
                        <a:ea typeface="微软雅黑" panose="020B0503020204020204" pitchFamily="34" charset="-122"/>
                      </a:endParaRPr>
                    </a:p>
                  </a:txBody>
                  <a:tcPr marL="0" marR="0" marT="0" marB="0" anchor="b">
                    <a:lnL>
                      <a:noFill/>
                    </a:lnL>
                    <a:lnR>
                      <a:noFill/>
                    </a:lnR>
                    <a:lnT>
                      <a:noFill/>
                    </a:lnT>
                    <a:lnB>
                      <a:noFill/>
                    </a:lnB>
                  </a:tcPr>
                </a:tc>
                <a:tc>
                  <a:txBody>
                    <a:bodyPr/>
                    <a:lstStyle/>
                    <a:p>
                      <a:pPr algn="r" fontAlgn="b"/>
                      <a:r>
                        <a:rPr lang="en-US" sz="900" b="0" i="0" u="none" strike="noStrike">
                          <a:effectLst/>
                          <a:latin typeface="微软雅黑" panose="020B0503020204020204" pitchFamily="34" charset="-122"/>
                          <a:ea typeface="微软雅黑" panose="020B0503020204020204" pitchFamily="34" charset="-122"/>
                        </a:rPr>
                        <a:t>Y1</a:t>
                      </a:r>
                    </a:p>
                  </a:txBody>
                  <a:tcPr marL="0" marR="0" marT="0" marB="0" anchor="b">
                    <a:lnL>
                      <a:noFill/>
                    </a:lnL>
                    <a:lnR>
                      <a:noFill/>
                    </a:lnR>
                    <a:lnT>
                      <a:noFill/>
                    </a:lnT>
                    <a:lnB>
                      <a:noFill/>
                    </a:lnB>
                  </a:tcPr>
                </a:tc>
                <a:tc>
                  <a:txBody>
                    <a:bodyPr/>
                    <a:lstStyle/>
                    <a:p>
                      <a:pPr algn="r" fontAlgn="b"/>
                      <a:r>
                        <a:rPr lang="en-US" sz="900" b="0" i="0" u="none" strike="noStrike">
                          <a:effectLst/>
                          <a:latin typeface="微软雅黑" panose="020B0503020204020204" pitchFamily="34" charset="-122"/>
                          <a:ea typeface="微软雅黑" panose="020B0503020204020204" pitchFamily="34" charset="-122"/>
                        </a:rPr>
                        <a:t>Y2</a:t>
                      </a:r>
                    </a:p>
                  </a:txBody>
                  <a:tcPr marL="0" marR="0" marT="0" marB="0" anchor="b">
                    <a:lnL>
                      <a:noFill/>
                    </a:lnL>
                    <a:lnR>
                      <a:noFill/>
                    </a:lnR>
                    <a:lnT>
                      <a:noFill/>
                    </a:lnT>
                    <a:lnB>
                      <a:noFill/>
                    </a:lnB>
                  </a:tcPr>
                </a:tc>
                <a:tc>
                  <a:txBody>
                    <a:bodyPr/>
                    <a:lstStyle/>
                    <a:p>
                      <a:pPr algn="r" fontAlgn="b"/>
                      <a:r>
                        <a:rPr lang="en-US" sz="900" b="0" i="0" u="none" strike="noStrike">
                          <a:effectLst/>
                          <a:latin typeface="微软雅黑" panose="020B0503020204020204" pitchFamily="34" charset="-122"/>
                          <a:ea typeface="微软雅黑" panose="020B0503020204020204" pitchFamily="34" charset="-122"/>
                        </a:rPr>
                        <a:t>Y3 </a:t>
                      </a:r>
                    </a:p>
                  </a:txBody>
                  <a:tcPr marL="0" marR="0" marT="0" marB="0" anchor="b">
                    <a:lnL>
                      <a:noFill/>
                    </a:lnL>
                    <a:lnR>
                      <a:noFill/>
                    </a:lnR>
                    <a:lnT>
                      <a:noFill/>
                    </a:lnT>
                    <a:lnB>
                      <a:noFill/>
                    </a:lnB>
                  </a:tcPr>
                </a:tc>
                <a:tc>
                  <a:txBody>
                    <a:bodyPr/>
                    <a:lstStyle/>
                    <a:p>
                      <a:pPr algn="r" fontAlgn="b"/>
                      <a:r>
                        <a:rPr lang="en-US" sz="900" b="0" i="0" u="none" strike="noStrike">
                          <a:effectLst/>
                          <a:latin typeface="微软雅黑" panose="020B0503020204020204" pitchFamily="34" charset="-122"/>
                          <a:ea typeface="微软雅黑" panose="020B0503020204020204" pitchFamily="34" charset="-122"/>
                        </a:rPr>
                        <a:t>Y4</a:t>
                      </a:r>
                    </a:p>
                  </a:txBody>
                  <a:tcPr marL="0" marR="0" marT="0" marB="0" anchor="b">
                    <a:lnL>
                      <a:noFill/>
                    </a:lnL>
                    <a:lnR>
                      <a:noFill/>
                    </a:lnR>
                    <a:lnT>
                      <a:noFill/>
                    </a:lnT>
                    <a:lnB>
                      <a:noFill/>
                    </a:lnB>
                  </a:tcPr>
                </a:tc>
                <a:tc>
                  <a:txBody>
                    <a:bodyPr/>
                    <a:lstStyle/>
                    <a:p>
                      <a:pPr algn="r" fontAlgn="b"/>
                      <a:r>
                        <a:rPr lang="en-US" sz="900" b="0" i="0" u="none" strike="noStrike">
                          <a:effectLst/>
                          <a:latin typeface="微软雅黑" panose="020B0503020204020204" pitchFamily="34" charset="-122"/>
                          <a:ea typeface="微软雅黑" panose="020B0503020204020204" pitchFamily="34" charset="-122"/>
                        </a:rPr>
                        <a:t>Y5</a:t>
                      </a:r>
                    </a:p>
                  </a:txBody>
                  <a:tcPr marL="0" marR="0" marT="0" marB="0" anchor="b">
                    <a:lnL>
                      <a:noFill/>
                    </a:lnL>
                    <a:lnR>
                      <a:noFill/>
                    </a:lnR>
                    <a:lnT>
                      <a:noFill/>
                    </a:lnT>
                    <a:lnB>
                      <a:noFill/>
                    </a:lnB>
                  </a:tcPr>
                </a:tc>
                <a:extLst>
                  <a:ext uri="{0D108BD9-81ED-4DB2-BD59-A6C34878D82A}">
                    <a16:rowId xmlns:a16="http://schemas.microsoft.com/office/drawing/2014/main" val="3261715702"/>
                  </a:ext>
                </a:extLst>
              </a:tr>
              <a:tr h="298350">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商业租赁</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62%</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65%</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65%</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65%</a:t>
                      </a:r>
                    </a:p>
                  </a:txBody>
                  <a:tcPr marL="0" marR="0" marT="0" marB="0" anchor="b">
                    <a:lnL>
                      <a:noFill/>
                    </a:lnL>
                    <a:lnR>
                      <a:noFill/>
                    </a:lnR>
                    <a:lnT>
                      <a:noFill/>
                    </a:lnT>
                    <a:lnB>
                      <a:noFill/>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65%</a:t>
                      </a:r>
                    </a:p>
                  </a:txBody>
                  <a:tcPr marL="0" marR="0" marT="0" marB="0" anchor="b">
                    <a:lnL>
                      <a:noFill/>
                    </a:lnL>
                    <a:lnR>
                      <a:noFill/>
                    </a:lnR>
                    <a:lnT>
                      <a:noFill/>
                    </a:lnT>
                    <a:lnB>
                      <a:noFill/>
                    </a:lnB>
                  </a:tcPr>
                </a:tc>
                <a:extLst>
                  <a:ext uri="{0D108BD9-81ED-4DB2-BD59-A6C34878D82A}">
                    <a16:rowId xmlns:a16="http://schemas.microsoft.com/office/drawing/2014/main" val="1807011070"/>
                  </a:ext>
                </a:extLst>
              </a:tr>
              <a:tr h="298350">
                <a:tc>
                  <a:txBody>
                    <a:bodyPr/>
                    <a:lstStyle/>
                    <a:p>
                      <a:pPr algn="l" fontAlgn="b"/>
                      <a:r>
                        <a:rPr lang="zh-CN" altLang="en-US" sz="900" b="0" i="0" u="none" strike="noStrike">
                          <a:effectLst/>
                          <a:latin typeface="微软雅黑" panose="020B0503020204020204" pitchFamily="34" charset="-122"/>
                          <a:ea typeface="微软雅黑" panose="020B0503020204020204" pitchFamily="34" charset="-122"/>
                        </a:rPr>
                        <a:t>办公租赁</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69%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a:effectLst/>
                          <a:latin typeface="微软雅黑" panose="020B0503020204020204" pitchFamily="34" charset="-122"/>
                          <a:ea typeface="微软雅黑" panose="020B0503020204020204" pitchFamily="34" charset="-122"/>
                        </a:rPr>
                        <a:t>71%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altLang="zh-CN" sz="900" b="0" i="0" u="none" strike="noStrike" dirty="0">
                          <a:effectLst/>
                          <a:latin typeface="微软雅黑" panose="020B0503020204020204" pitchFamily="34" charset="-122"/>
                          <a:ea typeface="微软雅黑" panose="020B0503020204020204" pitchFamily="34" charset="-122"/>
                        </a:rPr>
                        <a:t>71%</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984424"/>
                  </a:ext>
                </a:extLst>
              </a:tr>
            </a:tbl>
          </a:graphicData>
        </a:graphic>
      </p:graphicFrame>
    </p:spTree>
    <p:extLst>
      <p:ext uri="{BB962C8B-B14F-4D97-AF65-F5344CB8AC3E}">
        <p14:creationId xmlns:p14="http://schemas.microsoft.com/office/powerpoint/2010/main" val="4226265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项目现状图片</a:t>
            </a: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279" y="1210165"/>
            <a:ext cx="3623884" cy="270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1991" y="1210165"/>
            <a:ext cx="2031881" cy="270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7900" y="1210165"/>
            <a:ext cx="2025243" cy="270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7900" y="4000605"/>
            <a:ext cx="2025243" cy="272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3279" y="4000606"/>
            <a:ext cx="3623884" cy="2727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1992" y="4000605"/>
            <a:ext cx="2031880" cy="2727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1714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项目区位</a:t>
            </a:r>
          </a:p>
        </p:txBody>
      </p:sp>
      <p:sp>
        <p:nvSpPr>
          <p:cNvPr id="4"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9724" y="3453504"/>
            <a:ext cx="294699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本框 10">
            <a:extLst>
              <a:ext uri="{FF2B5EF4-FFF2-40B4-BE49-F238E27FC236}">
                <a16:creationId xmlns:a16="http://schemas.microsoft.com/office/drawing/2014/main" id="{C24D77DC-9124-4875-B68D-C5C70DD5A900}"/>
              </a:ext>
            </a:extLst>
          </p:cNvPr>
          <p:cNvSpPr txBox="1"/>
          <p:nvPr/>
        </p:nvSpPr>
        <p:spPr>
          <a:xfrm>
            <a:off x="525938" y="1104442"/>
            <a:ext cx="9179590" cy="2031325"/>
          </a:xfrm>
          <a:prstGeom prst="rect">
            <a:avLst/>
          </a:prstGeom>
          <a:noFill/>
        </p:spPr>
        <p:txBody>
          <a:bodyPr wrap="square" rtlCol="0">
            <a:spAutoFit/>
          </a:bodyPr>
          <a:lstStyle/>
          <a:p>
            <a:pPr>
              <a:lnSpc>
                <a:spcPct val="150000"/>
              </a:lnSpc>
            </a:pPr>
            <a:r>
              <a:rPr lang="zh-CN" altLang="en-US" sz="1200" b="1" dirty="0">
                <a:latin typeface="微軟正黑體" panose="020B0604030504040204" pitchFamily="34" charset="-120"/>
                <a:ea typeface="微軟正黑體" panose="020B0604030504040204" pitchFamily="34" charset="-120"/>
              </a:rPr>
              <a:t>置地东方广场于</a:t>
            </a:r>
            <a:r>
              <a:rPr lang="zh-CN" altLang="en-US" sz="1200" dirty="0">
                <a:latin typeface="微软雅黑" pitchFamily="34" charset="-122"/>
                <a:ea typeface="微软雅黑" pitchFamily="34" charset="-122"/>
              </a:rPr>
              <a:t>海南省海口市龙华区滨海大道，为海口市最高的建筑物之一</a:t>
            </a:r>
            <a:r>
              <a:rPr lang="zh-CN" altLang="en-US" sz="1200" b="1" dirty="0">
                <a:latin typeface="微軟正黑體" panose="020B0604030504040204" pitchFamily="34" charset="-120"/>
                <a:ea typeface="微軟正黑體" panose="020B0604030504040204" pitchFamily="34" charset="-120"/>
              </a:rPr>
              <a:t>。项目附近有多条公交线</a:t>
            </a:r>
            <a:r>
              <a:rPr lang="en-US" altLang="zh-CN" sz="1200" b="1" dirty="0">
                <a:latin typeface="微軟正黑體" panose="020B0604030504040204" pitchFamily="34" charset="-120"/>
                <a:ea typeface="微軟正黑體" panose="020B0604030504040204" pitchFamily="34" charset="-120"/>
              </a:rPr>
              <a:t>, </a:t>
            </a:r>
            <a:r>
              <a:rPr lang="zh-CN" altLang="en-US" sz="1200" b="1" dirty="0">
                <a:latin typeface="微軟正黑體" panose="020B0604030504040204" pitchFamily="34" charset="-120"/>
                <a:ea typeface="微軟正黑體" panose="020B0604030504040204" pitchFamily="34" charset="-120"/>
              </a:rPr>
              <a:t>交通十分便利。周边配套设施包含：海口中学、滨海社区医院、宜欣城购物中心、大润发、京华城等，生活配套设施齐全。</a:t>
            </a:r>
          </a:p>
          <a:p>
            <a:pPr>
              <a:lnSpc>
                <a:spcPct val="150000"/>
              </a:lnSpc>
            </a:pPr>
            <a:r>
              <a:rPr lang="zh-CN" altLang="en-US" sz="1200" b="1" dirty="0">
                <a:latin typeface="微軟正黑體" panose="020B0604030504040204" pitchFamily="34" charset="-120"/>
                <a:ea typeface="微軟正黑體" panose="020B0604030504040204" pitchFamily="34" charset="-120"/>
              </a:rPr>
              <a:t>海南海口市：海口市位于海南省北端，热带资源呈现多样性，富于海滨自然特色风光景观，城市定位为热带海岛旅游度假胜地和宜居城市。海口市为海南省辖地级市、省会，国际性综合交通枢纽城市，国家“一带一路”战略支点城市，海南自由贸易港核心城市，是海南省政治、经济、科技、文化中心和最大的交通枢纽。海口市以省会城市生活配套，基础设施完善的优势，将吸引更多企业聚焦海口，促进写字楼市场。</a:t>
            </a:r>
            <a:endParaRPr lang="en-US" altLang="zh-CN" sz="1200" b="1" dirty="0">
              <a:latin typeface="微軟正黑體" panose="020B0604030504040204" pitchFamily="34" charset="-120"/>
              <a:ea typeface="微軟正黑體" panose="020B0604030504040204" pitchFamily="34" charset="-120"/>
            </a:endParaRPr>
          </a:p>
          <a:p>
            <a:pPr>
              <a:lnSpc>
                <a:spcPct val="150000"/>
              </a:lnSpc>
            </a:pPr>
            <a:r>
              <a:rPr lang="zh-CN" altLang="en-US" sz="1200" dirty="0">
                <a:latin typeface="微软雅黑" pitchFamily="34" charset="-122"/>
                <a:ea typeface="微软雅黑" pitchFamily="34" charset="-122"/>
              </a:rPr>
              <a:t>龙华区</a:t>
            </a:r>
            <a:r>
              <a:rPr lang="zh-CN" altLang="en-US" sz="1200" b="1" dirty="0">
                <a:latin typeface="微軟正黑體" panose="020B0604030504040204" pitchFamily="34" charset="-120"/>
                <a:ea typeface="微軟正黑體" panose="020B0604030504040204" pitchFamily="34" charset="-120"/>
              </a:rPr>
              <a:t>：海口的金融中心，是机关、媒体、大型企业和重大市政设施的聚集地，是写字楼聚集发展的源地</a:t>
            </a: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24" y="3453504"/>
            <a:ext cx="3053475" cy="2924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五角星形 12"/>
          <p:cNvSpPr/>
          <p:nvPr/>
        </p:nvSpPr>
        <p:spPr>
          <a:xfrm>
            <a:off x="1917467" y="3889550"/>
            <a:ext cx="242047" cy="21515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标注 12"/>
          <p:cNvSpPr/>
          <p:nvPr/>
        </p:nvSpPr>
        <p:spPr>
          <a:xfrm>
            <a:off x="3982493" y="3453503"/>
            <a:ext cx="5082988" cy="2924175"/>
          </a:xfrm>
          <a:prstGeom prst="wedgeRectCallout">
            <a:avLst>
              <a:gd name="adj1" fmla="val -86511"/>
              <a:gd name="adj2" fmla="val -31740"/>
            </a:avLst>
          </a:prstGeom>
          <a:noFill/>
          <a:ln w="31750">
            <a:solidFill>
              <a:srgbClr val="006D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48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695"/>
          <a:stretch/>
        </p:blipFill>
        <p:spPr bwMode="auto">
          <a:xfrm>
            <a:off x="3982492" y="3462931"/>
            <a:ext cx="5082989" cy="290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五角星形 15"/>
          <p:cNvSpPr/>
          <p:nvPr/>
        </p:nvSpPr>
        <p:spPr>
          <a:xfrm>
            <a:off x="6402962" y="5050184"/>
            <a:ext cx="242047" cy="21515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343351" y="4144081"/>
            <a:ext cx="959223" cy="332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50000"/>
                  </a:schemeClr>
                </a:solidFill>
              </a:rPr>
              <a:t>本项目</a:t>
            </a:r>
          </a:p>
        </p:txBody>
      </p:sp>
    </p:spTree>
    <p:extLst>
      <p:ext uri="{BB962C8B-B14F-4D97-AF65-F5344CB8AC3E}">
        <p14:creationId xmlns:p14="http://schemas.microsoft.com/office/powerpoint/2010/main" val="2198915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周边写字楼市场概况</a:t>
            </a:r>
          </a:p>
        </p:txBody>
      </p:sp>
      <p:sp>
        <p:nvSpPr>
          <p:cNvPr id="10"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sp>
        <p:nvSpPr>
          <p:cNvPr id="32" name="文本框 10">
            <a:extLst>
              <a:ext uri="{FF2B5EF4-FFF2-40B4-BE49-F238E27FC236}">
                <a16:creationId xmlns:a16="http://schemas.microsoft.com/office/drawing/2014/main" id="{C24D77DC-9124-4875-B68D-C5C70DD5A900}"/>
              </a:ext>
            </a:extLst>
          </p:cNvPr>
          <p:cNvSpPr txBox="1"/>
          <p:nvPr/>
        </p:nvSpPr>
        <p:spPr>
          <a:xfrm>
            <a:off x="525937" y="1104442"/>
            <a:ext cx="9183073" cy="1477328"/>
          </a:xfrm>
          <a:prstGeom prst="rect">
            <a:avLst/>
          </a:prstGeom>
          <a:noFill/>
        </p:spPr>
        <p:txBody>
          <a:bodyPr wrap="square" rtlCol="0">
            <a:spAutoFit/>
          </a:bodyPr>
          <a:lstStyle/>
          <a:p>
            <a:pPr>
              <a:lnSpc>
                <a:spcPct val="150000"/>
              </a:lnSpc>
            </a:pPr>
            <a:r>
              <a:rPr lang="zh-CN" altLang="en-US" sz="1200" b="1" dirty="0">
                <a:latin typeface="微軟正黑體" panose="020B0604030504040204" pitchFamily="34" charset="-120"/>
                <a:ea typeface="微軟正黑體" panose="020B0604030504040204" pitchFamily="34" charset="-120"/>
              </a:rPr>
              <a:t>龙华区是海口的金融中心，党政机关，新闻媒体、大型实业公司和海口重大市政设施的集中地，是写字楼集聚的必然场所。区域内聚集了深发展、中国人民银行海口支行、国家开发银行，中国光大银行、海南联合资产管理</a:t>
            </a:r>
            <a:r>
              <a:rPr lang="en-US" altLang="zh-CN" sz="1200" b="1" dirty="0">
                <a:latin typeface="微軟正黑體" panose="020B0604030504040204" pitchFamily="34" charset="-120"/>
                <a:ea typeface="微軟正黑體" panose="020B0604030504040204" pitchFamily="34" charset="-120"/>
              </a:rPr>
              <a:t>PICC</a:t>
            </a:r>
            <a:r>
              <a:rPr lang="zh-CN" altLang="en-US" sz="1200" b="1" dirty="0">
                <a:latin typeface="微軟正黑體" panose="020B0604030504040204" pitchFamily="34" charset="-120"/>
                <a:ea typeface="微軟正黑體" panose="020B0604030504040204" pitchFamily="34" charset="-120"/>
              </a:rPr>
              <a:t>、国泰君安证券等一大批金融银行、保险公司再次落户，已经成为海口的金融中心区。</a:t>
            </a:r>
            <a:endParaRPr lang="en-US" altLang="zh-CN" sz="1200" b="1" dirty="0">
              <a:latin typeface="微軟正黑體" panose="020B0604030504040204" pitchFamily="34" charset="-120"/>
              <a:ea typeface="微軟正黑體" panose="020B0604030504040204" pitchFamily="34" charset="-120"/>
            </a:endParaRPr>
          </a:p>
          <a:p>
            <a:pPr>
              <a:lnSpc>
                <a:spcPct val="150000"/>
              </a:lnSpc>
            </a:pPr>
            <a:r>
              <a:rPr lang="zh-CN" altLang="en-US" sz="1200" b="1" dirty="0">
                <a:latin typeface="微軟正黑體" panose="020B0604030504040204" pitchFamily="34" charset="-120"/>
                <a:ea typeface="微軟正黑體" panose="020B0604030504040204" pitchFamily="34" charset="-120"/>
              </a:rPr>
              <a:t>本项目位于龙华区金茂片区边缘。金贸片区是目前海口顶级写字楼最集中的区域，许多国内公司和机构、本地精英企业在此设立分公司、办事处。</a:t>
            </a:r>
          </a:p>
        </p:txBody>
      </p:sp>
      <p:grpSp>
        <p:nvGrpSpPr>
          <p:cNvPr id="3" name="群組 2"/>
          <p:cNvGrpSpPr/>
          <p:nvPr/>
        </p:nvGrpSpPr>
        <p:grpSpPr>
          <a:xfrm>
            <a:off x="525938" y="2688188"/>
            <a:ext cx="5028604" cy="4175842"/>
            <a:chOff x="525938" y="2688188"/>
            <a:chExt cx="5028604" cy="4175842"/>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8" y="2688188"/>
              <a:ext cx="5016150" cy="3978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五角星形 39"/>
            <p:cNvSpPr/>
            <p:nvPr/>
          </p:nvSpPr>
          <p:spPr>
            <a:xfrm>
              <a:off x="3081815" y="4788387"/>
              <a:ext cx="242047" cy="21515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圓角矩形 42"/>
            <p:cNvSpPr/>
            <p:nvPr/>
          </p:nvSpPr>
          <p:spPr>
            <a:xfrm>
              <a:off x="4412974" y="6252591"/>
              <a:ext cx="1129114" cy="6054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4865660" y="6282698"/>
              <a:ext cx="646331" cy="276999"/>
            </a:xfrm>
            <a:prstGeom prst="rect">
              <a:avLst/>
            </a:prstGeom>
          </p:spPr>
          <p:txBody>
            <a:bodyPr wrap="none">
              <a:spAutoFit/>
            </a:bodyPr>
            <a:lstStyle/>
            <a:p>
              <a:pPr eaLnBrk="0" fontAlgn="base" hangingPunct="0">
                <a:spcBef>
                  <a:spcPct val="0"/>
                </a:spcBef>
                <a:spcAft>
                  <a:spcPct val="0"/>
                </a:spcAft>
              </a:pPr>
              <a:r>
                <a:rPr lang="zh-CN" altLang="en-US" sz="1200" b="1" dirty="0">
                  <a:latin typeface="微軟正黑體" panose="020B0604030504040204" pitchFamily="34" charset="-120"/>
                  <a:ea typeface="微軟正黑體" panose="020B0604030504040204" pitchFamily="34" charset="-120"/>
                </a:rPr>
                <a:t>本项目</a:t>
              </a:r>
            </a:p>
          </p:txBody>
        </p:sp>
        <p:sp>
          <p:nvSpPr>
            <p:cNvPr id="45" name="五角星形 44"/>
            <p:cNvSpPr/>
            <p:nvPr/>
          </p:nvSpPr>
          <p:spPr>
            <a:xfrm>
              <a:off x="4529931" y="6301572"/>
              <a:ext cx="242047" cy="21515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7"/>
            <p:cNvSpPr/>
            <p:nvPr/>
          </p:nvSpPr>
          <p:spPr>
            <a:xfrm>
              <a:off x="4547801" y="6611398"/>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47" name="矩形 46"/>
            <p:cNvSpPr/>
            <p:nvPr/>
          </p:nvSpPr>
          <p:spPr>
            <a:xfrm>
              <a:off x="4865660" y="6587031"/>
              <a:ext cx="646331" cy="276999"/>
            </a:xfrm>
            <a:prstGeom prst="rect">
              <a:avLst/>
            </a:prstGeom>
          </p:spPr>
          <p:txBody>
            <a:bodyPr wrap="none">
              <a:spAutoFit/>
            </a:bodyPr>
            <a:lstStyle/>
            <a:p>
              <a:pPr eaLnBrk="0" fontAlgn="base" hangingPunct="0">
                <a:spcBef>
                  <a:spcPct val="0"/>
                </a:spcBef>
                <a:spcAft>
                  <a:spcPct val="0"/>
                </a:spcAft>
              </a:pPr>
              <a:r>
                <a:rPr lang="zh-CN" altLang="en-US" sz="1200" b="1" dirty="0">
                  <a:latin typeface="微軟正黑體" panose="020B0604030504040204" pitchFamily="34" charset="-120"/>
                  <a:ea typeface="微軟正黑體" panose="020B0604030504040204" pitchFamily="34" charset="-120"/>
                </a:rPr>
                <a:t>写字楼</a:t>
              </a:r>
            </a:p>
          </p:txBody>
        </p:sp>
        <p:sp>
          <p:nvSpPr>
            <p:cNvPr id="48" name="椭圆 47"/>
            <p:cNvSpPr/>
            <p:nvPr/>
          </p:nvSpPr>
          <p:spPr>
            <a:xfrm>
              <a:off x="3298783" y="4688918"/>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49" name="椭圆 47"/>
            <p:cNvSpPr/>
            <p:nvPr/>
          </p:nvSpPr>
          <p:spPr>
            <a:xfrm>
              <a:off x="3746045" y="4363747"/>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50" name="椭圆 47"/>
            <p:cNvSpPr/>
            <p:nvPr/>
          </p:nvSpPr>
          <p:spPr>
            <a:xfrm>
              <a:off x="4404022" y="3959887"/>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51" name="椭圆 47"/>
            <p:cNvSpPr/>
            <p:nvPr/>
          </p:nvSpPr>
          <p:spPr>
            <a:xfrm>
              <a:off x="2671456" y="5135310"/>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52" name="椭圆 47"/>
            <p:cNvSpPr/>
            <p:nvPr/>
          </p:nvSpPr>
          <p:spPr>
            <a:xfrm>
              <a:off x="1919395" y="5563158"/>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53" name="椭圆 47"/>
            <p:cNvSpPr/>
            <p:nvPr/>
          </p:nvSpPr>
          <p:spPr>
            <a:xfrm>
              <a:off x="2870739" y="5563158"/>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54" name="椭圆 47"/>
            <p:cNvSpPr/>
            <p:nvPr/>
          </p:nvSpPr>
          <p:spPr>
            <a:xfrm>
              <a:off x="3746045" y="5793558"/>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55" name="椭圆 47"/>
            <p:cNvSpPr/>
            <p:nvPr/>
          </p:nvSpPr>
          <p:spPr>
            <a:xfrm>
              <a:off x="3869615" y="5447958"/>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56" name="椭圆 47"/>
            <p:cNvSpPr/>
            <p:nvPr/>
          </p:nvSpPr>
          <p:spPr>
            <a:xfrm>
              <a:off x="4439789" y="5485158"/>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57" name="椭圆 47"/>
            <p:cNvSpPr/>
            <p:nvPr/>
          </p:nvSpPr>
          <p:spPr>
            <a:xfrm>
              <a:off x="4751092" y="5447958"/>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58" name="椭圆 47"/>
            <p:cNvSpPr/>
            <p:nvPr/>
          </p:nvSpPr>
          <p:spPr>
            <a:xfrm>
              <a:off x="4911830" y="5698794"/>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59" name="椭圆 47"/>
            <p:cNvSpPr/>
            <p:nvPr/>
          </p:nvSpPr>
          <p:spPr>
            <a:xfrm>
              <a:off x="1703970" y="5864049"/>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60" name="椭圆 47"/>
            <p:cNvSpPr/>
            <p:nvPr/>
          </p:nvSpPr>
          <p:spPr>
            <a:xfrm>
              <a:off x="1379291" y="6094449"/>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61" name="椭圆 47"/>
            <p:cNvSpPr/>
            <p:nvPr/>
          </p:nvSpPr>
          <p:spPr>
            <a:xfrm>
              <a:off x="823981" y="5929194"/>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62" name="椭圆 47"/>
            <p:cNvSpPr/>
            <p:nvPr/>
          </p:nvSpPr>
          <p:spPr>
            <a:xfrm>
              <a:off x="1040005" y="5821266"/>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63" name="椭圆 47"/>
            <p:cNvSpPr/>
            <p:nvPr/>
          </p:nvSpPr>
          <p:spPr>
            <a:xfrm>
              <a:off x="5019842" y="4957002"/>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64" name="椭圆 47"/>
            <p:cNvSpPr/>
            <p:nvPr/>
          </p:nvSpPr>
          <p:spPr>
            <a:xfrm>
              <a:off x="5272891" y="4803294"/>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65" name="椭圆 47"/>
            <p:cNvSpPr/>
            <p:nvPr/>
          </p:nvSpPr>
          <p:spPr>
            <a:xfrm>
              <a:off x="5338518" y="4135972"/>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66" name="椭圆 47"/>
            <p:cNvSpPr/>
            <p:nvPr/>
          </p:nvSpPr>
          <p:spPr>
            <a:xfrm>
              <a:off x="2250160" y="3149704"/>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67" name="椭圆 47"/>
            <p:cNvSpPr/>
            <p:nvPr/>
          </p:nvSpPr>
          <p:spPr>
            <a:xfrm>
              <a:off x="1811982" y="4251172"/>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68" name="椭圆 47"/>
            <p:cNvSpPr/>
            <p:nvPr/>
          </p:nvSpPr>
          <p:spPr>
            <a:xfrm>
              <a:off x="2200465" y="4892647"/>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69" name="椭圆 47"/>
            <p:cNvSpPr/>
            <p:nvPr/>
          </p:nvSpPr>
          <p:spPr>
            <a:xfrm>
              <a:off x="4085639" y="4192125"/>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70" name="椭圆 47"/>
            <p:cNvSpPr/>
            <p:nvPr/>
          </p:nvSpPr>
          <p:spPr>
            <a:xfrm>
              <a:off x="4178059" y="4800443"/>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grpSp>
      <p:pic>
        <p:nvPicPr>
          <p:cNvPr id="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823" y="2804278"/>
            <a:ext cx="4103344" cy="4068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圓角矩形 37"/>
          <p:cNvSpPr/>
          <p:nvPr/>
        </p:nvSpPr>
        <p:spPr>
          <a:xfrm>
            <a:off x="6145693" y="4741918"/>
            <a:ext cx="1123121" cy="274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2"/>
                </a:solidFill>
              </a:rPr>
              <a:t>天邑国际</a:t>
            </a:r>
          </a:p>
        </p:txBody>
      </p:sp>
      <p:sp>
        <p:nvSpPr>
          <p:cNvPr id="39" name="圓角矩形 38"/>
          <p:cNvSpPr/>
          <p:nvPr/>
        </p:nvSpPr>
        <p:spPr>
          <a:xfrm>
            <a:off x="7411271" y="4742871"/>
            <a:ext cx="1123121" cy="274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2"/>
                </a:solidFill>
              </a:rPr>
              <a:t>琼泰大厦</a:t>
            </a:r>
          </a:p>
        </p:txBody>
      </p:sp>
      <p:sp>
        <p:nvSpPr>
          <p:cNvPr id="41" name="圓角矩形 40"/>
          <p:cNvSpPr/>
          <p:nvPr/>
        </p:nvSpPr>
        <p:spPr>
          <a:xfrm>
            <a:off x="8668561" y="4738309"/>
            <a:ext cx="1123121" cy="274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2"/>
                </a:solidFill>
              </a:rPr>
              <a:t>南洋大厦</a:t>
            </a:r>
          </a:p>
        </p:txBody>
      </p:sp>
      <p:sp>
        <p:nvSpPr>
          <p:cNvPr id="42" name="圓角矩形 41"/>
          <p:cNvSpPr/>
          <p:nvPr/>
        </p:nvSpPr>
        <p:spPr>
          <a:xfrm>
            <a:off x="6029736" y="6544906"/>
            <a:ext cx="1123121" cy="274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2"/>
                </a:solidFill>
              </a:rPr>
              <a:t>证大国际</a:t>
            </a:r>
          </a:p>
        </p:txBody>
      </p:sp>
      <p:sp>
        <p:nvSpPr>
          <p:cNvPr id="71" name="圓角矩形 70"/>
          <p:cNvSpPr/>
          <p:nvPr/>
        </p:nvSpPr>
        <p:spPr>
          <a:xfrm>
            <a:off x="7469239" y="6544906"/>
            <a:ext cx="1123121" cy="274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2"/>
                </a:solidFill>
              </a:rPr>
              <a:t>宝发国际</a:t>
            </a:r>
          </a:p>
        </p:txBody>
      </p:sp>
      <p:sp>
        <p:nvSpPr>
          <p:cNvPr id="72" name="圓角矩形 71"/>
          <p:cNvSpPr/>
          <p:nvPr/>
        </p:nvSpPr>
        <p:spPr>
          <a:xfrm>
            <a:off x="8738290" y="6544906"/>
            <a:ext cx="1123121" cy="274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2"/>
                </a:solidFill>
              </a:rPr>
              <a:t>玉沙国际</a:t>
            </a:r>
          </a:p>
        </p:txBody>
      </p:sp>
      <p:sp>
        <p:nvSpPr>
          <p:cNvPr id="73" name="椭圆 47"/>
          <p:cNvSpPr/>
          <p:nvPr/>
        </p:nvSpPr>
        <p:spPr>
          <a:xfrm>
            <a:off x="5425291" y="4955694"/>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
        <p:nvSpPr>
          <p:cNvPr id="74" name="椭圆 47"/>
          <p:cNvSpPr/>
          <p:nvPr/>
        </p:nvSpPr>
        <p:spPr>
          <a:xfrm>
            <a:off x="5490918" y="4288372"/>
            <a:ext cx="216024" cy="230400"/>
          </a:xfrm>
          <a:prstGeom prst="ellipse">
            <a:avLst/>
          </a:prstGeom>
          <a:solidFill>
            <a:schemeClr val="accent4"/>
          </a:solidFill>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zh-CN" altLang="en-US" sz="1100" b="1" dirty="0"/>
          </a:p>
        </p:txBody>
      </p:sp>
    </p:spTree>
    <p:extLst>
      <p:ext uri="{BB962C8B-B14F-4D97-AF65-F5344CB8AC3E}">
        <p14:creationId xmlns:p14="http://schemas.microsoft.com/office/powerpoint/2010/main" val="2917739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海口写字楼市场</a:t>
            </a:r>
          </a:p>
        </p:txBody>
      </p:sp>
      <p:sp>
        <p:nvSpPr>
          <p:cNvPr id="10"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sp>
        <p:nvSpPr>
          <p:cNvPr id="37" name="TextBox 24"/>
          <p:cNvSpPr txBox="1"/>
          <p:nvPr/>
        </p:nvSpPr>
        <p:spPr>
          <a:xfrm>
            <a:off x="525939" y="1262985"/>
            <a:ext cx="9179590" cy="2068259"/>
          </a:xfrm>
          <a:prstGeom prst="rect">
            <a:avLst/>
          </a:prstGeom>
          <a:noFill/>
        </p:spPr>
        <p:txBody>
          <a:bodyPr wrap="square" rtlCol="0">
            <a:spAutoFit/>
          </a:bodyPr>
          <a:lstStyle/>
          <a:p>
            <a:pPr fontAlgn="base">
              <a:lnSpc>
                <a:spcPct val="150000"/>
              </a:lnSpc>
              <a:spcBef>
                <a:spcPct val="20000"/>
              </a:spcBef>
              <a:spcAft>
                <a:spcPct val="0"/>
              </a:spcAft>
              <a:buClr>
                <a:srgbClr val="00709E"/>
              </a:buClr>
              <a:buSzPct val="50000"/>
              <a:buFont typeface="Wingdings" pitchFamily="2" charset="2"/>
              <a:buNone/>
            </a:pPr>
            <a:r>
              <a:rPr lang="zh-CN" altLang="en-US" sz="1200" b="1" dirty="0">
                <a:latin typeface="微軟正黑體" panose="020B0604030504040204" pitchFamily="34" charset="-120"/>
                <a:ea typeface="微軟正黑體" panose="020B0604030504040204" pitchFamily="34" charset="-120"/>
              </a:rPr>
              <a:t>截至</a:t>
            </a:r>
            <a:r>
              <a:rPr lang="en-US" altLang="zh-CN" sz="1200" b="1" dirty="0">
                <a:latin typeface="微軟正黑體" panose="020B0604030504040204" pitchFamily="34" charset="-120"/>
                <a:ea typeface="微軟正黑體" panose="020B0604030504040204" pitchFamily="34" charset="-120"/>
              </a:rPr>
              <a:t>2021</a:t>
            </a:r>
            <a:r>
              <a:rPr lang="zh-CN" altLang="en-US" sz="1200" b="1" dirty="0">
                <a:latin typeface="微軟正黑體" panose="020B0604030504040204" pitchFamily="34" charset="-120"/>
                <a:ea typeface="微軟正黑體" panose="020B0604030504040204" pitchFamily="34" charset="-120"/>
              </a:rPr>
              <a:t>年上半年，海口的地区生产总值同比增长</a:t>
            </a:r>
            <a:r>
              <a:rPr lang="en-US" altLang="zh-CN" sz="1200" b="1" dirty="0">
                <a:latin typeface="微軟正黑體" panose="020B0604030504040204" pitchFamily="34" charset="-120"/>
                <a:ea typeface="微軟正黑體" panose="020B0604030504040204" pitchFamily="34" charset="-120"/>
              </a:rPr>
              <a:t>18.0%</a:t>
            </a:r>
            <a:r>
              <a:rPr lang="zh-CN" altLang="en-US" sz="1200" b="1" dirty="0">
                <a:latin typeface="微軟正黑體" panose="020B0604030504040204" pitchFamily="34" charset="-120"/>
                <a:ea typeface="微軟正黑體" panose="020B0604030504040204" pitchFamily="34" charset="-120"/>
              </a:rPr>
              <a:t>，至人民币</a:t>
            </a:r>
            <a:r>
              <a:rPr lang="en-US" altLang="zh-CN" sz="1200" b="1" dirty="0">
                <a:latin typeface="微軟正黑體" panose="020B0604030504040204" pitchFamily="34" charset="-120"/>
                <a:ea typeface="微軟正黑體" panose="020B0604030504040204" pitchFamily="34" charset="-120"/>
              </a:rPr>
              <a:t>862</a:t>
            </a:r>
            <a:r>
              <a:rPr lang="zh-CN" altLang="en-US" sz="1200" b="1" dirty="0">
                <a:latin typeface="微軟正黑體" panose="020B0604030504040204" pitchFamily="34" charset="-120"/>
                <a:ea typeface="微軟正黑體" panose="020B0604030504040204" pitchFamily="34" charset="-120"/>
              </a:rPr>
              <a:t>亿元。其中，第三产业增加值同比增长</a:t>
            </a:r>
            <a:r>
              <a:rPr lang="en-US" altLang="zh-CN" sz="1200" b="1" dirty="0">
                <a:latin typeface="微軟正黑體" panose="020B0604030504040204" pitchFamily="34" charset="-120"/>
                <a:ea typeface="微軟正黑體" panose="020B0604030504040204" pitchFamily="34" charset="-120"/>
              </a:rPr>
              <a:t>20.1%</a:t>
            </a:r>
            <a:r>
              <a:rPr lang="zh-CN" altLang="en-US" sz="1200" b="1" dirty="0">
                <a:latin typeface="微軟正黑體" panose="020B0604030504040204" pitchFamily="34" charset="-120"/>
                <a:ea typeface="微軟正黑體" panose="020B0604030504040204" pitchFamily="34" charset="-120"/>
              </a:rPr>
              <a:t>，至人民币</a:t>
            </a:r>
            <a:r>
              <a:rPr lang="en-US" altLang="zh-CN" sz="1200" b="1" dirty="0">
                <a:latin typeface="微軟正黑體" panose="020B0604030504040204" pitchFamily="34" charset="-120"/>
                <a:ea typeface="微軟正黑體" panose="020B0604030504040204" pitchFamily="34" charset="-120"/>
              </a:rPr>
              <a:t>713</a:t>
            </a:r>
            <a:r>
              <a:rPr lang="zh-CN" altLang="en-US" sz="1200" b="1" dirty="0">
                <a:latin typeface="微軟正黑體" panose="020B0604030504040204" pitchFamily="34" charset="-120"/>
                <a:ea typeface="微軟正黑體" panose="020B0604030504040204" pitchFamily="34" charset="-120"/>
              </a:rPr>
              <a:t>亿元，占比全市地区生产总值的比重达</a:t>
            </a:r>
            <a:r>
              <a:rPr lang="en-US" altLang="zh-CN" sz="1200" b="1" dirty="0">
                <a:latin typeface="微軟正黑體" panose="020B0604030504040204" pitchFamily="34" charset="-120"/>
                <a:ea typeface="微軟正黑體" panose="020B0604030504040204" pitchFamily="34" charset="-120"/>
              </a:rPr>
              <a:t>82.8%</a:t>
            </a:r>
            <a:r>
              <a:rPr lang="zh-CN" altLang="en-US" sz="1200" b="1" dirty="0">
                <a:latin typeface="微軟正黑體" panose="020B0604030504040204" pitchFamily="34" charset="-120"/>
                <a:ea typeface="微軟正黑體" panose="020B0604030504040204" pitchFamily="34" charset="-120"/>
              </a:rPr>
              <a:t>。此外，</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海南自由贸易港法</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于</a:t>
            </a:r>
            <a:r>
              <a:rPr lang="en-US" altLang="zh-CN" sz="1200" b="1" dirty="0">
                <a:latin typeface="微軟正黑體" panose="020B0604030504040204" pitchFamily="34" charset="-120"/>
                <a:ea typeface="微軟正黑體" panose="020B0604030504040204" pitchFamily="34" charset="-120"/>
              </a:rPr>
              <a:t>2021</a:t>
            </a:r>
            <a:r>
              <a:rPr lang="zh-CN" altLang="en-US" sz="1200" b="1" dirty="0">
                <a:latin typeface="微軟正黑體" panose="020B0604030504040204" pitchFamily="34" charset="-120"/>
                <a:ea typeface="微軟正黑體" panose="020B0604030504040204" pitchFamily="34" charset="-120"/>
              </a:rPr>
              <a:t>年</a:t>
            </a:r>
            <a:r>
              <a:rPr lang="en-US" altLang="zh-CN" sz="1200" b="1" dirty="0">
                <a:latin typeface="微軟正黑體" panose="020B0604030504040204" pitchFamily="34" charset="-120"/>
                <a:ea typeface="微軟正黑體" panose="020B0604030504040204" pitchFamily="34" charset="-120"/>
              </a:rPr>
              <a:t>6</a:t>
            </a:r>
            <a:r>
              <a:rPr lang="zh-CN" altLang="en-US" sz="1200" b="1" dirty="0">
                <a:latin typeface="微軟正黑體" panose="020B0604030504040204" pitchFamily="34" charset="-120"/>
                <a:ea typeface="微軟正黑體" panose="020B0604030504040204" pitchFamily="34" charset="-120"/>
              </a:rPr>
              <a:t>月</a:t>
            </a:r>
            <a:r>
              <a:rPr lang="en-US" altLang="zh-CN" sz="1200" b="1" dirty="0">
                <a:latin typeface="微軟正黑體" panose="020B0604030504040204" pitchFamily="34" charset="-120"/>
                <a:ea typeface="微軟正黑體" panose="020B0604030504040204" pitchFamily="34" charset="-120"/>
              </a:rPr>
              <a:t>10</a:t>
            </a:r>
            <a:r>
              <a:rPr lang="zh-CN" altLang="en-US" sz="1200" b="1" dirty="0">
                <a:latin typeface="微軟正黑體" panose="020B0604030504040204" pitchFamily="34" charset="-120"/>
                <a:ea typeface="微軟正黑體" panose="020B0604030504040204" pitchFamily="34" charset="-120"/>
              </a:rPr>
              <a:t>日颁布，这是基于</a:t>
            </a:r>
            <a:r>
              <a:rPr lang="en-US" altLang="zh-CN" sz="1200" b="1" dirty="0">
                <a:latin typeface="微軟正黑體" panose="020B0604030504040204" pitchFamily="34" charset="-120"/>
                <a:ea typeface="微軟正黑體" panose="020B0604030504040204" pitchFamily="34" charset="-120"/>
              </a:rPr>
              <a:t>2020</a:t>
            </a:r>
            <a:r>
              <a:rPr lang="zh-CN" altLang="en-US" sz="1200" b="1" dirty="0">
                <a:latin typeface="微軟正黑體" panose="020B0604030504040204" pitchFamily="34" charset="-120"/>
                <a:ea typeface="微軟正黑體" panose="020B0604030504040204" pitchFamily="34" charset="-120"/>
              </a:rPr>
              <a:t>年</a:t>
            </a:r>
            <a:r>
              <a:rPr lang="en-US" altLang="zh-CN" sz="1200" b="1" dirty="0">
                <a:latin typeface="微軟正黑體" panose="020B0604030504040204" pitchFamily="34" charset="-120"/>
                <a:ea typeface="微軟正黑體" panose="020B0604030504040204" pitchFamily="34" charset="-120"/>
              </a:rPr>
              <a:t>6</a:t>
            </a:r>
            <a:r>
              <a:rPr lang="zh-CN" altLang="en-US" sz="1200" b="1" dirty="0">
                <a:latin typeface="微軟正黑體" panose="020B0604030504040204" pitchFamily="34" charset="-120"/>
                <a:ea typeface="微軟正黑體" panose="020B0604030504040204" pitchFamily="34" charset="-120"/>
              </a:rPr>
              <a:t>月</a:t>
            </a:r>
            <a:r>
              <a:rPr lang="en-US" altLang="zh-CN" sz="1200" b="1" dirty="0">
                <a:latin typeface="微軟正黑體" panose="020B0604030504040204" pitchFamily="34" charset="-120"/>
                <a:ea typeface="微軟正黑體" panose="020B0604030504040204" pitchFamily="34" charset="-120"/>
              </a:rPr>
              <a:t>1</a:t>
            </a:r>
            <a:r>
              <a:rPr lang="zh-CN" altLang="en-US" sz="1200" b="1" dirty="0">
                <a:latin typeface="微軟正黑體" panose="020B0604030504040204" pitchFamily="34" charset="-120"/>
                <a:ea typeface="微軟正黑體" panose="020B0604030504040204" pitchFamily="34" charset="-120"/>
              </a:rPr>
              <a:t>日</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海南自由贸易港建设总体方案</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（以下简称</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方案</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）发布的专项立法。从房地产的角度来看，该法案的颁布使众多市场参与者的信心显著增长，并为其企业发展和房地产战略和决策提供支撑。</a:t>
            </a:r>
            <a:endParaRPr lang="en-US" altLang="zh-CN" sz="1200" b="1" dirty="0">
              <a:latin typeface="微軟正黑體" panose="020B0604030504040204" pitchFamily="34" charset="-120"/>
              <a:ea typeface="微軟正黑體" panose="020B0604030504040204" pitchFamily="34" charset="-120"/>
            </a:endParaRPr>
          </a:p>
          <a:p>
            <a:pPr fontAlgn="base">
              <a:lnSpc>
                <a:spcPct val="150000"/>
              </a:lnSpc>
              <a:spcBef>
                <a:spcPct val="20000"/>
              </a:spcBef>
              <a:spcAft>
                <a:spcPct val="0"/>
              </a:spcAft>
              <a:buClr>
                <a:srgbClr val="00709E"/>
              </a:buClr>
              <a:buSzPct val="50000"/>
              <a:buFont typeface="Wingdings" pitchFamily="2" charset="2"/>
              <a:buNone/>
            </a:pPr>
            <a:r>
              <a:rPr lang="zh-CN" altLang="en-US" sz="1200" b="1" dirty="0">
                <a:latin typeface="微軟正黑體" panose="020B0604030504040204" pitchFamily="34" charset="-120"/>
                <a:ea typeface="微軟正黑體" panose="020B0604030504040204" pitchFamily="34" charset="-120"/>
              </a:rPr>
              <a:t>在经济增长以及政策激励的支撑下，全市写字楼租赁需求持续增长。截至</a:t>
            </a:r>
            <a:r>
              <a:rPr lang="en-US" altLang="zh-CN" sz="1200" b="1" dirty="0">
                <a:latin typeface="微軟正黑體" panose="020B0604030504040204" pitchFamily="34" charset="-120"/>
                <a:ea typeface="微軟正黑體" panose="020B0604030504040204" pitchFamily="34" charset="-120"/>
              </a:rPr>
              <a:t>2021</a:t>
            </a:r>
            <a:r>
              <a:rPr lang="zh-CN" altLang="en-US" sz="1200" b="1" dirty="0">
                <a:latin typeface="微軟正黑體" panose="020B0604030504040204" pitchFamily="34" charset="-120"/>
                <a:ea typeface="微軟正黑體" panose="020B0604030504040204" pitchFamily="34" charset="-120"/>
              </a:rPr>
              <a:t>年上半年末，全市写字楼平均空置率环比下降</a:t>
            </a:r>
            <a:r>
              <a:rPr lang="en-US" altLang="zh-CN" sz="1200" b="1" dirty="0">
                <a:latin typeface="微軟正黑體" panose="020B0604030504040204" pitchFamily="34" charset="-120"/>
                <a:ea typeface="微軟正黑體" panose="020B0604030504040204" pitchFamily="34" charset="-120"/>
              </a:rPr>
              <a:t>3.2</a:t>
            </a:r>
            <a:r>
              <a:rPr lang="zh-CN" altLang="en-US" sz="1200" b="1" dirty="0">
                <a:latin typeface="微軟正黑體" panose="020B0604030504040204" pitchFamily="34" charset="-120"/>
                <a:ea typeface="微軟正黑體" panose="020B0604030504040204" pitchFamily="34" charset="-120"/>
              </a:rPr>
              <a:t>个百分点。尽管在</a:t>
            </a:r>
            <a:r>
              <a:rPr lang="en-US" altLang="zh-CN" sz="1200" b="1" dirty="0">
                <a:latin typeface="微軟正黑體" panose="020B0604030504040204" pitchFamily="34" charset="-120"/>
                <a:ea typeface="微軟正黑體" panose="020B0604030504040204" pitchFamily="34" charset="-120"/>
              </a:rPr>
              <a:t>2020</a:t>
            </a:r>
            <a:r>
              <a:rPr lang="zh-CN" altLang="en-US" sz="1200" b="1" dirty="0">
                <a:latin typeface="微軟正黑體" panose="020B0604030504040204" pitchFamily="34" charset="-120"/>
                <a:ea typeface="微軟正黑體" panose="020B0604030504040204" pitchFamily="34" charset="-120"/>
              </a:rPr>
              <a:t>年下半年，市场需求由于</a:t>
            </a:r>
            <a:r>
              <a:rPr lang="en-US" altLang="zh-CN" sz="1200" b="1" dirty="0">
                <a:latin typeface="微軟正黑體" panose="020B0604030504040204" pitchFamily="34" charset="-120"/>
                <a:ea typeface="微軟正黑體" panose="020B0604030504040204" pitchFamily="34" charset="-120"/>
              </a:rPr>
              <a:t>2020</a:t>
            </a:r>
            <a:r>
              <a:rPr lang="zh-CN" altLang="en-US" sz="1200" b="1" dirty="0">
                <a:latin typeface="微軟正黑體" panose="020B0604030504040204" pitchFamily="34" charset="-120"/>
                <a:ea typeface="微軟正黑體" panose="020B0604030504040204" pitchFamily="34" charset="-120"/>
              </a:rPr>
              <a:t>年中</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方案</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的发布及</a:t>
            </a:r>
            <a:r>
              <a:rPr lang="en-US" altLang="zh-CN" sz="1200" b="1" dirty="0">
                <a:latin typeface="微軟正黑體" panose="020B0604030504040204" pitchFamily="34" charset="-120"/>
                <a:ea typeface="微軟正黑體" panose="020B0604030504040204" pitchFamily="34" charset="-120"/>
              </a:rPr>
              <a:t>2020</a:t>
            </a:r>
            <a:r>
              <a:rPr lang="zh-CN" altLang="en-US" sz="1200" b="1" dirty="0">
                <a:latin typeface="微軟正黑體" panose="020B0604030504040204" pitchFamily="34" charset="-120"/>
                <a:ea typeface="微軟正黑體" panose="020B0604030504040204" pitchFamily="34" charset="-120"/>
              </a:rPr>
              <a:t>年下半年疫情的有效防控已大量释放，导致</a:t>
            </a:r>
            <a:r>
              <a:rPr lang="en-US" altLang="zh-CN" sz="1200" b="1" dirty="0">
                <a:latin typeface="微軟正黑體" panose="020B0604030504040204" pitchFamily="34" charset="-120"/>
                <a:ea typeface="微軟正黑體" panose="020B0604030504040204" pitchFamily="34" charset="-120"/>
              </a:rPr>
              <a:t>2021</a:t>
            </a:r>
            <a:r>
              <a:rPr lang="zh-CN" altLang="en-US" sz="1200" b="1" dirty="0">
                <a:latin typeface="微軟正黑體" panose="020B0604030504040204" pitchFamily="34" charset="-120"/>
                <a:ea typeface="微軟正黑體" panose="020B0604030504040204" pitchFamily="34" charset="-120"/>
              </a:rPr>
              <a:t>年上半年全市净吸纳量环比下降了</a:t>
            </a:r>
            <a:r>
              <a:rPr lang="en-US" altLang="zh-CN" sz="1200" b="1" dirty="0">
                <a:latin typeface="微軟正黑體" panose="020B0604030504040204" pitchFamily="34" charset="-120"/>
                <a:ea typeface="微軟正黑體" panose="020B0604030504040204" pitchFamily="34" charset="-120"/>
              </a:rPr>
              <a:t>3.6</a:t>
            </a:r>
            <a:r>
              <a:rPr lang="zh-CN" altLang="en-US" sz="1200" b="1" dirty="0">
                <a:latin typeface="微軟正黑體" panose="020B0604030504040204" pitchFamily="34" charset="-120"/>
                <a:ea typeface="微軟正黑體" panose="020B0604030504040204" pitchFamily="34" charset="-120"/>
              </a:rPr>
              <a:t>％至</a:t>
            </a:r>
            <a:r>
              <a:rPr lang="en-US" altLang="zh-CN" sz="1200" b="1" dirty="0">
                <a:latin typeface="微軟正黑體" panose="020B0604030504040204" pitchFamily="34" charset="-120"/>
                <a:ea typeface="微軟正黑體" panose="020B0604030504040204" pitchFamily="34" charset="-120"/>
              </a:rPr>
              <a:t>67,659</a:t>
            </a:r>
            <a:r>
              <a:rPr lang="zh-CN" altLang="en-US" sz="1200" b="1" dirty="0">
                <a:latin typeface="微軟正黑體" panose="020B0604030504040204" pitchFamily="34" charset="-120"/>
                <a:ea typeface="微軟正黑體" panose="020B0604030504040204" pitchFamily="34" charset="-120"/>
              </a:rPr>
              <a:t>平方米，但该值依旧超过了过去五年的平均半年度净吸纳量。</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132" y="3762682"/>
            <a:ext cx="3009894" cy="2881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231" y="3762597"/>
            <a:ext cx="3109912" cy="288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186"/>
          <a:stretch/>
        </p:blipFill>
        <p:spPr bwMode="auto">
          <a:xfrm>
            <a:off x="6633723" y="3762766"/>
            <a:ext cx="3083928" cy="2881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3818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周边代表性项目</a:t>
            </a:r>
          </a:p>
        </p:txBody>
      </p:sp>
      <p:sp>
        <p:nvSpPr>
          <p:cNvPr id="10"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sp>
        <p:nvSpPr>
          <p:cNvPr id="31" name="TextBox 24"/>
          <p:cNvSpPr txBox="1"/>
          <p:nvPr/>
        </p:nvSpPr>
        <p:spPr>
          <a:xfrm>
            <a:off x="525373" y="1221102"/>
            <a:ext cx="2154367" cy="300082"/>
          </a:xfrm>
          <a:prstGeom prst="rect">
            <a:avLst/>
          </a:prstGeom>
          <a:noFill/>
        </p:spPr>
        <p:txBody>
          <a:bodyPr wrap="square" rtlCol="0">
            <a:spAutoFit/>
          </a:bodyPr>
          <a:lstStyle/>
          <a:p>
            <a:pPr fontAlgn="base">
              <a:lnSpc>
                <a:spcPct val="90000"/>
              </a:lnSpc>
              <a:spcBef>
                <a:spcPct val="20000"/>
              </a:spcBef>
              <a:spcAft>
                <a:spcPct val="0"/>
              </a:spcAft>
              <a:buClr>
                <a:srgbClr val="00709E"/>
              </a:buClr>
              <a:buSzPct val="50000"/>
              <a:buFont typeface="Wingdings" pitchFamily="2" charset="2"/>
              <a:buNone/>
            </a:pPr>
            <a:r>
              <a:rPr lang="zh-CN" altLang="en-US" sz="1500" b="1" dirty="0">
                <a:latin typeface="微軟正黑體" panose="020B0604030504040204" pitchFamily="34" charset="-120"/>
                <a:ea typeface="微軟正黑體" panose="020B0604030504040204" pitchFamily="34" charset="-120"/>
              </a:rPr>
              <a:t>华润中心</a:t>
            </a:r>
            <a:endParaRPr lang="zh-CN" altLang="en-US" sz="1200" dirty="0">
              <a:latin typeface="微軟正黑體" panose="020B0604030504040204" pitchFamily="34" charset="-120"/>
              <a:ea typeface="微軟正黑體" panose="020B0604030504040204" pitchFamily="34" charset="-120"/>
            </a:endParaRPr>
          </a:p>
        </p:txBody>
      </p:sp>
      <p:sp>
        <p:nvSpPr>
          <p:cNvPr id="5" name="TextBox 24"/>
          <p:cNvSpPr txBox="1"/>
          <p:nvPr/>
        </p:nvSpPr>
        <p:spPr>
          <a:xfrm>
            <a:off x="525939" y="1463010"/>
            <a:ext cx="9179590" cy="1166410"/>
          </a:xfrm>
          <a:prstGeom prst="rect">
            <a:avLst/>
          </a:prstGeom>
          <a:noFill/>
        </p:spPr>
        <p:txBody>
          <a:bodyPr wrap="square" rtlCol="0">
            <a:spAutoFit/>
          </a:bodyPr>
          <a:lstStyle/>
          <a:p>
            <a:pPr fontAlgn="base">
              <a:lnSpc>
                <a:spcPct val="150000"/>
              </a:lnSpc>
              <a:spcBef>
                <a:spcPct val="20000"/>
              </a:spcBef>
              <a:spcAft>
                <a:spcPct val="0"/>
              </a:spcAft>
              <a:buClr>
                <a:srgbClr val="00709E"/>
              </a:buClr>
              <a:buSzPct val="50000"/>
              <a:buFont typeface="Wingdings" pitchFamily="2" charset="2"/>
              <a:buNone/>
            </a:pPr>
            <a:r>
              <a:rPr lang="zh-CN" altLang="en-US" sz="1200" b="1" dirty="0">
                <a:latin typeface="微軟正黑體" panose="020B0604030504040204" pitchFamily="34" charset="-120"/>
                <a:ea typeface="微軟正黑體" panose="020B0604030504040204" pitchFamily="34" charset="-120"/>
              </a:rPr>
              <a:t>海口华润中心项目位于海南省海口市龙华区金茂东路北侧华润三期地块，建设单位为华润置地发展</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海南</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有限公司，占地面积</a:t>
            </a:r>
            <a:r>
              <a:rPr lang="en-US" altLang="zh-CN" sz="1200" b="1" dirty="0">
                <a:latin typeface="微軟正黑體" panose="020B0604030504040204" pitchFamily="34" charset="-120"/>
                <a:ea typeface="微軟正黑體" panose="020B0604030504040204" pitchFamily="34" charset="-120"/>
              </a:rPr>
              <a:t>3.8</a:t>
            </a:r>
            <a:r>
              <a:rPr lang="zh-CN" altLang="en-US" sz="1200" b="1" dirty="0">
                <a:latin typeface="微軟正黑體" panose="020B0604030504040204" pitchFamily="34" charset="-120"/>
                <a:ea typeface="微軟正黑體" panose="020B0604030504040204" pitchFamily="34" charset="-120"/>
              </a:rPr>
              <a:t>万平方米，总建筑面积</a:t>
            </a:r>
            <a:r>
              <a:rPr lang="en-US" altLang="zh-CN" sz="1200" b="1" dirty="0">
                <a:latin typeface="微軟正黑體" panose="020B0604030504040204" pitchFamily="34" charset="-120"/>
                <a:ea typeface="微軟正黑體" panose="020B0604030504040204" pitchFamily="34" charset="-120"/>
              </a:rPr>
              <a:t>31.9</a:t>
            </a:r>
            <a:r>
              <a:rPr lang="zh-CN" altLang="en-US" sz="1200" b="1" dirty="0">
                <a:latin typeface="微軟正黑體" panose="020B0604030504040204" pitchFamily="34" charset="-120"/>
                <a:ea typeface="微軟正黑體" panose="020B0604030504040204" pitchFamily="34" charset="-120"/>
              </a:rPr>
              <a:t>万平方米。地下</a:t>
            </a:r>
            <a:r>
              <a:rPr lang="en-US" altLang="zh-CN" sz="1200" b="1" dirty="0">
                <a:latin typeface="微軟正黑體" panose="020B0604030504040204" pitchFamily="34" charset="-120"/>
                <a:ea typeface="微軟正黑體" panose="020B0604030504040204" pitchFamily="34" charset="-120"/>
              </a:rPr>
              <a:t>3</a:t>
            </a:r>
            <a:r>
              <a:rPr lang="zh-CN" altLang="en-US" sz="1200" b="1" dirty="0">
                <a:latin typeface="微軟正黑體" panose="020B0604030504040204" pitchFamily="34" charset="-120"/>
                <a:ea typeface="微軟正黑體" panose="020B0604030504040204" pitchFamily="34" charset="-120"/>
              </a:rPr>
              <a:t>层，地上由</a:t>
            </a:r>
            <a:r>
              <a:rPr lang="en-US" altLang="zh-CN" sz="1200" b="1" dirty="0">
                <a:latin typeface="微軟正黑體" panose="020B0604030504040204" pitchFamily="34" charset="-120"/>
                <a:ea typeface="微軟正黑體" panose="020B0604030504040204" pitchFamily="34" charset="-120"/>
              </a:rPr>
              <a:t>2</a:t>
            </a:r>
            <a:r>
              <a:rPr lang="zh-CN" altLang="en-US" sz="1200" b="1" dirty="0">
                <a:latin typeface="微軟正黑體" panose="020B0604030504040204" pitchFamily="34" charset="-120"/>
                <a:ea typeface="微軟正黑體" panose="020B0604030504040204" pitchFamily="34" charset="-120"/>
              </a:rPr>
              <a:t>幢住宅、</a:t>
            </a:r>
            <a:r>
              <a:rPr lang="en-US" altLang="zh-CN" sz="1200" b="1" dirty="0">
                <a:latin typeface="微軟正黑體" panose="020B0604030504040204" pitchFamily="34" charset="-120"/>
                <a:ea typeface="微軟正黑體" panose="020B0604030504040204" pitchFamily="34" charset="-120"/>
              </a:rPr>
              <a:t>1</a:t>
            </a:r>
            <a:r>
              <a:rPr lang="zh-CN" altLang="en-US" sz="1200" b="1" dirty="0">
                <a:latin typeface="微軟正黑體" panose="020B0604030504040204" pitchFamily="34" charset="-120"/>
                <a:ea typeface="微軟正黑體" panose="020B0604030504040204" pitchFamily="34" charset="-120"/>
              </a:rPr>
              <a:t>幢办公楼及商业裙楼组成。</a:t>
            </a:r>
            <a:r>
              <a:rPr lang="en-US" altLang="zh-CN" sz="1200" b="1" dirty="0">
                <a:latin typeface="微軟正黑體" panose="020B0604030504040204" pitchFamily="34" charset="-120"/>
                <a:ea typeface="微軟正黑體" panose="020B0604030504040204" pitchFamily="34" charset="-120"/>
              </a:rPr>
              <a:t>1</a:t>
            </a:r>
            <a:r>
              <a:rPr lang="zh-CN" altLang="en-US" sz="1200" b="1" dirty="0">
                <a:latin typeface="微軟正黑體" panose="020B0604030504040204" pitchFamily="34" charset="-120"/>
                <a:ea typeface="微軟正黑體" panose="020B0604030504040204" pitchFamily="34" charset="-120"/>
              </a:rPr>
              <a:t>号、</a:t>
            </a:r>
            <a:r>
              <a:rPr lang="en-US" altLang="zh-CN" sz="1200" b="1" dirty="0">
                <a:latin typeface="微軟正黑體" panose="020B0604030504040204" pitchFamily="34" charset="-120"/>
                <a:ea typeface="微軟正黑體" panose="020B0604030504040204" pitchFamily="34" charset="-120"/>
              </a:rPr>
              <a:t>2</a:t>
            </a:r>
            <a:r>
              <a:rPr lang="zh-CN" altLang="en-US" sz="1200" b="1" dirty="0">
                <a:latin typeface="微軟正黑體" panose="020B0604030504040204" pitchFamily="34" charset="-120"/>
                <a:ea typeface="微軟正黑體" panose="020B0604030504040204" pitchFamily="34" charset="-120"/>
              </a:rPr>
              <a:t>号住宅楼建筑高度</a:t>
            </a:r>
            <a:r>
              <a:rPr lang="en-US" altLang="zh-CN" sz="1200" b="1" dirty="0">
                <a:latin typeface="微軟正黑體" panose="020B0604030504040204" pitchFamily="34" charset="-120"/>
                <a:ea typeface="微軟正黑體" panose="020B0604030504040204" pitchFamily="34" charset="-120"/>
              </a:rPr>
              <a:t>79.95</a:t>
            </a:r>
            <a:r>
              <a:rPr lang="zh-CN" altLang="en-US" sz="1200" b="1" dirty="0">
                <a:latin typeface="微軟正黑體" panose="020B0604030504040204" pitchFamily="34" charset="-120"/>
                <a:ea typeface="微軟正黑體" panose="020B0604030504040204" pitchFamily="34" charset="-120"/>
              </a:rPr>
              <a:t>米，建筑层数</a:t>
            </a:r>
            <a:r>
              <a:rPr lang="en-US" altLang="zh-CN" sz="1200" b="1" dirty="0">
                <a:latin typeface="微軟正黑體" panose="020B0604030504040204" pitchFamily="34" charset="-120"/>
                <a:ea typeface="微軟正黑體" panose="020B0604030504040204" pitchFamily="34" charset="-120"/>
              </a:rPr>
              <a:t>22</a:t>
            </a:r>
            <a:r>
              <a:rPr lang="zh-CN" altLang="en-US" sz="1200" b="1" dirty="0">
                <a:latin typeface="微軟正黑體" panose="020B0604030504040204" pitchFamily="34" charset="-120"/>
                <a:ea typeface="微軟正黑體" panose="020B0604030504040204" pitchFamily="34" charset="-120"/>
              </a:rPr>
              <a:t>层，采用框架剪力墙结构体系；</a:t>
            </a:r>
            <a:r>
              <a:rPr lang="en-US" altLang="zh-CN" sz="1200" b="1" dirty="0">
                <a:latin typeface="微軟正黑體" panose="020B0604030504040204" pitchFamily="34" charset="-120"/>
                <a:ea typeface="微軟正黑體" panose="020B0604030504040204" pitchFamily="34" charset="-120"/>
              </a:rPr>
              <a:t>3</a:t>
            </a:r>
            <a:r>
              <a:rPr lang="zh-CN" altLang="en-US" sz="1200" b="1" dirty="0">
                <a:latin typeface="微軟正黑體" panose="020B0604030504040204" pitchFamily="34" charset="-120"/>
                <a:ea typeface="微軟正黑體" panose="020B0604030504040204" pitchFamily="34" charset="-120"/>
              </a:rPr>
              <a:t>号办公楼高度</a:t>
            </a:r>
            <a:r>
              <a:rPr lang="en-US" altLang="zh-CN" sz="1200" b="1" dirty="0">
                <a:latin typeface="微軟正黑體" panose="020B0604030504040204" pitchFamily="34" charset="-120"/>
                <a:ea typeface="微軟正黑體" panose="020B0604030504040204" pitchFamily="34" charset="-120"/>
              </a:rPr>
              <a:t>200</a:t>
            </a:r>
            <a:r>
              <a:rPr lang="zh-CN" altLang="en-US" sz="1200" b="1" dirty="0">
                <a:latin typeface="微軟正黑體" panose="020B0604030504040204" pitchFamily="34" charset="-120"/>
                <a:ea typeface="微軟正黑體" panose="020B0604030504040204" pitchFamily="34" charset="-120"/>
              </a:rPr>
              <a:t>米，建筑层数</a:t>
            </a:r>
            <a:r>
              <a:rPr lang="en-US" altLang="zh-CN" sz="1200" b="1" dirty="0">
                <a:latin typeface="微軟正黑體" panose="020B0604030504040204" pitchFamily="34" charset="-120"/>
                <a:ea typeface="微軟正黑體" panose="020B0604030504040204" pitchFamily="34" charset="-120"/>
              </a:rPr>
              <a:t>46</a:t>
            </a:r>
            <a:r>
              <a:rPr lang="zh-CN" altLang="en-US" sz="1200" b="1" dirty="0">
                <a:latin typeface="微軟正黑體" panose="020B0604030504040204" pitchFamily="34" charset="-120"/>
                <a:ea typeface="微軟正黑體" panose="020B0604030504040204" pitchFamily="34" charset="-120"/>
              </a:rPr>
              <a:t>层，采用全钢框架加外框矩型支撑加内框架偏心支撑结构；商业裙楼建筑高度</a:t>
            </a:r>
            <a:r>
              <a:rPr lang="en-US" altLang="zh-CN" sz="1200" b="1" dirty="0">
                <a:latin typeface="微軟正黑體" panose="020B0604030504040204" pitchFamily="34" charset="-120"/>
                <a:ea typeface="微軟正黑體" panose="020B0604030504040204" pitchFamily="34" charset="-120"/>
              </a:rPr>
              <a:t>28.35</a:t>
            </a:r>
            <a:r>
              <a:rPr lang="zh-CN" altLang="en-US" sz="1200" b="1" dirty="0">
                <a:latin typeface="微軟正黑體" panose="020B0604030504040204" pitchFamily="34" charset="-120"/>
                <a:ea typeface="微軟正黑體" panose="020B0604030504040204" pitchFamily="34" charset="-120"/>
              </a:rPr>
              <a:t>米，采用框架剪力墙结构体系。</a:t>
            </a:r>
          </a:p>
        </p:txBody>
      </p:sp>
      <p:pic>
        <p:nvPicPr>
          <p:cNvPr id="25602" name="Picture 2" descr="https://nimg.ws.126.net/?url=http%3A%2F%2Fdingyue.ws.126.net%2F2021%2F0526%2F984a02bfp00qtptvj00g8c000m800gsm.png&amp;thumbnail=650x2147483647&amp;quality=80&amp;ty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9" y="2838558"/>
            <a:ext cx="4684236" cy="3466992"/>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s://gimg2.baidu.com/image_search/src=http%3A%2F%2Fimg13.jiwu.com%2Fnewbuildpic%2F434%2F2%2F1866%2F18667569_m.jpg&amp;refer=http%3A%2F%2Fimg13.jiwu.com&amp;app=2002&amp;size=f9999,10000&amp;q=a80&amp;n=0&amp;g=0n&amp;fmt=jpeg?sec=1635446540&amp;t=0c9a0259757e8e7bde8aadecbe29aa65"/>
          <p:cNvPicPr>
            <a:picLocks noChangeAspect="1" noChangeArrowheads="1"/>
          </p:cNvPicPr>
          <p:nvPr/>
        </p:nvPicPr>
        <p:blipFill rotWithShape="1">
          <a:blip r:embed="rId3">
            <a:extLst>
              <a:ext uri="{28A0092B-C50C-407E-A947-70E740481C1C}">
                <a14:useLocalDpi xmlns:a14="http://schemas.microsoft.com/office/drawing/2010/main" val="0"/>
              </a:ext>
            </a:extLst>
          </a:blip>
          <a:srcRect r="27633" b="6439"/>
          <a:stretch/>
        </p:blipFill>
        <p:spPr bwMode="auto">
          <a:xfrm>
            <a:off x="5342414" y="2838558"/>
            <a:ext cx="4363114" cy="346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85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周边代表性项目</a:t>
            </a:r>
          </a:p>
        </p:txBody>
      </p:sp>
      <p:sp>
        <p:nvSpPr>
          <p:cNvPr id="10"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sp>
        <p:nvSpPr>
          <p:cNvPr id="31" name="TextBox 24"/>
          <p:cNvSpPr txBox="1"/>
          <p:nvPr/>
        </p:nvSpPr>
        <p:spPr>
          <a:xfrm>
            <a:off x="525373" y="1221102"/>
            <a:ext cx="2154367" cy="300082"/>
          </a:xfrm>
          <a:prstGeom prst="rect">
            <a:avLst/>
          </a:prstGeom>
          <a:noFill/>
        </p:spPr>
        <p:txBody>
          <a:bodyPr wrap="square" rtlCol="0">
            <a:spAutoFit/>
          </a:bodyPr>
          <a:lstStyle/>
          <a:p>
            <a:pPr fontAlgn="base">
              <a:lnSpc>
                <a:spcPct val="90000"/>
              </a:lnSpc>
              <a:spcBef>
                <a:spcPct val="20000"/>
              </a:spcBef>
              <a:spcAft>
                <a:spcPct val="0"/>
              </a:spcAft>
              <a:buClr>
                <a:srgbClr val="00709E"/>
              </a:buClr>
              <a:buSzPct val="50000"/>
              <a:buFont typeface="Wingdings" pitchFamily="2" charset="2"/>
              <a:buNone/>
            </a:pPr>
            <a:r>
              <a:rPr lang="zh-CN" altLang="en-US" sz="1500" b="1" dirty="0">
                <a:latin typeface="微軟正黑體" panose="020B0604030504040204" pitchFamily="34" charset="-120"/>
                <a:ea typeface="微軟正黑體" panose="020B0604030504040204" pitchFamily="34" charset="-120"/>
              </a:rPr>
              <a:t>百方广场</a:t>
            </a:r>
            <a:endParaRPr lang="zh-CN" altLang="en-US" sz="1200" dirty="0">
              <a:latin typeface="微軟正黑體" panose="020B0604030504040204" pitchFamily="34" charset="-120"/>
              <a:ea typeface="微軟正黑體" panose="020B0604030504040204" pitchFamily="34" charset="-120"/>
            </a:endParaRPr>
          </a:p>
        </p:txBody>
      </p:sp>
      <p:pic>
        <p:nvPicPr>
          <p:cNvPr id="27650" name="Picture 2" descr="https://gimg2.baidu.com/image_search/src=http%3A%2F%2F5b0988e595225.cdn.sohucs.com%2Fimages%2F20180504%2F54357d86142844498161236d90d8ac09.jpeg&amp;refer=http%3A%2F%2F5b0988e595225.cdn.sohucs.com&amp;app=2002&amp;size=f9999,10000&amp;q=a80&amp;n=0&amp;g=0n&amp;fmt=jpeg?sec=1635446744&amp;t=c3919507a83352a00177d7ec598c22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9363" y="2952750"/>
            <a:ext cx="4277204" cy="285543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s://img2.baidu.com/it/u=1742423015,3117480430&amp;fm=26&amp;fmt=au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37" y="2952749"/>
            <a:ext cx="4199162" cy="28554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4"/>
          <p:cNvSpPr txBox="1"/>
          <p:nvPr/>
        </p:nvSpPr>
        <p:spPr>
          <a:xfrm>
            <a:off x="525939" y="1463010"/>
            <a:ext cx="9179590" cy="889411"/>
          </a:xfrm>
          <a:prstGeom prst="rect">
            <a:avLst/>
          </a:prstGeom>
          <a:noFill/>
        </p:spPr>
        <p:txBody>
          <a:bodyPr wrap="square" rtlCol="0">
            <a:spAutoFit/>
          </a:bodyPr>
          <a:lstStyle/>
          <a:p>
            <a:pPr fontAlgn="base">
              <a:lnSpc>
                <a:spcPct val="150000"/>
              </a:lnSpc>
              <a:spcBef>
                <a:spcPct val="20000"/>
              </a:spcBef>
              <a:spcAft>
                <a:spcPct val="0"/>
              </a:spcAft>
              <a:buClr>
                <a:srgbClr val="00709E"/>
              </a:buClr>
              <a:buSzPct val="50000"/>
              <a:buFont typeface="Wingdings" pitchFamily="2" charset="2"/>
              <a:buNone/>
            </a:pPr>
            <a:r>
              <a:rPr lang="zh-CN" altLang="en-US" sz="1200" b="1" dirty="0">
                <a:latin typeface="微軟正黑體" panose="020B0604030504040204" pitchFamily="34" charset="-120"/>
                <a:ea typeface="微軟正黑體" panose="020B0604030504040204" pitchFamily="34" charset="-120"/>
              </a:rPr>
              <a:t>海口百方大厦是由海口索菲特酒店、百方购物中心以及</a:t>
            </a:r>
            <a:r>
              <a:rPr lang="en-US" altLang="zh-CN" sz="1200" b="1" dirty="0">
                <a:latin typeface="微軟正黑體" panose="020B0604030504040204" pitchFamily="34" charset="-120"/>
                <a:ea typeface="微軟正黑體" panose="020B0604030504040204" pitchFamily="34" charset="-120"/>
              </a:rPr>
              <a:t>5A</a:t>
            </a:r>
            <a:r>
              <a:rPr lang="zh-CN" altLang="en-US" sz="1200" b="1" dirty="0">
                <a:latin typeface="微軟正黑體" panose="020B0604030504040204" pitchFamily="34" charset="-120"/>
                <a:ea typeface="微軟正黑體" panose="020B0604030504040204" pitchFamily="34" charset="-120"/>
              </a:rPr>
              <a:t>级写字楼构成的城市综合体，定位为海口金贸区</a:t>
            </a:r>
            <a:r>
              <a:rPr lang="en-US" altLang="zh-CN" sz="1200" b="1" dirty="0">
                <a:latin typeface="微軟正黑體" panose="020B0604030504040204" pitchFamily="34" charset="-120"/>
                <a:ea typeface="微軟正黑體" panose="020B0604030504040204" pitchFamily="34" charset="-120"/>
              </a:rPr>
              <a:t>·</a:t>
            </a:r>
            <a:r>
              <a:rPr lang="zh-CN" altLang="en-US" sz="1200" b="1" dirty="0">
                <a:latin typeface="微軟正黑體" panose="020B0604030504040204" pitchFamily="34" charset="-120"/>
                <a:ea typeface="微軟正黑體" panose="020B0604030504040204" pitchFamily="34" charset="-120"/>
              </a:rPr>
              <a:t>滨海休闲商务新地标。</a:t>
            </a:r>
            <a:r>
              <a:rPr lang="en-US" altLang="zh-CN" sz="1200" b="1" dirty="0">
                <a:latin typeface="微軟正黑體" panose="020B0604030504040204" pitchFamily="34" charset="-120"/>
                <a:ea typeface="微軟正黑體" panose="020B0604030504040204" pitchFamily="34" charset="-120"/>
              </a:rPr>
              <a:t>2</a:t>
            </a:r>
            <a:r>
              <a:rPr lang="zh-CN" altLang="en-US" sz="1200" b="1" dirty="0">
                <a:latin typeface="微軟正黑體" panose="020B0604030504040204" pitchFamily="34" charset="-120"/>
                <a:ea typeface="微軟正黑體" panose="020B0604030504040204" pitchFamily="34" charset="-120"/>
              </a:rPr>
              <a:t>栋</a:t>
            </a:r>
            <a:r>
              <a:rPr lang="en-US" altLang="zh-CN" sz="1200" b="1" dirty="0">
                <a:latin typeface="微軟正黑體" panose="020B0604030504040204" pitchFamily="34" charset="-120"/>
                <a:ea typeface="微軟正黑體" panose="020B0604030504040204" pitchFamily="34" charset="-120"/>
              </a:rPr>
              <a:t>36</a:t>
            </a:r>
            <a:r>
              <a:rPr lang="zh-CN" altLang="en-US" sz="1200" b="1" dirty="0">
                <a:latin typeface="微軟正黑體" panose="020B0604030504040204" pitchFamily="34" charset="-120"/>
                <a:ea typeface="微軟正黑體" panose="020B0604030504040204" pitchFamily="34" charset="-120"/>
              </a:rPr>
              <a:t>层的超高层建筑高度</a:t>
            </a:r>
            <a:r>
              <a:rPr lang="en-US" altLang="zh-CN" sz="1200" b="1" dirty="0">
                <a:latin typeface="微軟正黑體" panose="020B0604030504040204" pitchFamily="34" charset="-120"/>
                <a:ea typeface="微軟正黑體" panose="020B0604030504040204" pitchFamily="34" charset="-120"/>
              </a:rPr>
              <a:t>168</a:t>
            </a:r>
            <a:r>
              <a:rPr lang="zh-CN" altLang="en-US" sz="1200" b="1" dirty="0">
                <a:latin typeface="微軟正黑體" panose="020B0604030504040204" pitchFamily="34" charset="-120"/>
                <a:ea typeface="微軟正黑體" panose="020B0604030504040204" pitchFamily="34" charset="-120"/>
              </a:rPr>
              <a:t>米。含有</a:t>
            </a:r>
            <a:r>
              <a:rPr lang="en-US" altLang="zh-CN" sz="1200" b="1" dirty="0">
                <a:latin typeface="微軟正黑體" panose="020B0604030504040204" pitchFamily="34" charset="-120"/>
                <a:ea typeface="微軟正黑體" panose="020B0604030504040204" pitchFamily="34" charset="-120"/>
              </a:rPr>
              <a:t>2</a:t>
            </a:r>
            <a:r>
              <a:rPr lang="zh-CN" altLang="en-US" sz="1200" b="1" dirty="0">
                <a:latin typeface="微軟正黑體" panose="020B0604030504040204" pitchFamily="34" charset="-120"/>
                <a:ea typeface="微軟正黑體" panose="020B0604030504040204" pitchFamily="34" charset="-120"/>
              </a:rPr>
              <a:t>个标准直升飞机停机坪，并且配有</a:t>
            </a:r>
            <a:r>
              <a:rPr lang="en-US" altLang="zh-CN" sz="1200" b="1" dirty="0">
                <a:latin typeface="微軟正黑體" panose="020B0604030504040204" pitchFamily="34" charset="-120"/>
                <a:ea typeface="微軟正黑體" panose="020B0604030504040204" pitchFamily="34" charset="-120"/>
              </a:rPr>
              <a:t>VAV</a:t>
            </a:r>
            <a:r>
              <a:rPr lang="zh-CN" altLang="en-US" sz="1200" b="1" dirty="0">
                <a:latin typeface="微軟正黑體" panose="020B0604030504040204" pitchFamily="34" charset="-120"/>
                <a:ea typeface="微軟正黑體" panose="020B0604030504040204" pitchFamily="34" charset="-120"/>
              </a:rPr>
              <a:t>空调系统，是海口目前建筑科技领先、配套高端齐全的商业综合体项目。</a:t>
            </a:r>
          </a:p>
        </p:txBody>
      </p:sp>
    </p:spTree>
    <p:extLst>
      <p:ext uri="{BB962C8B-B14F-4D97-AF65-F5344CB8AC3E}">
        <p14:creationId xmlns:p14="http://schemas.microsoft.com/office/powerpoint/2010/main" val="3024503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7">
            <a:extLst>
              <a:ext uri="{FF2B5EF4-FFF2-40B4-BE49-F238E27FC236}">
                <a16:creationId xmlns:a16="http://schemas.microsoft.com/office/drawing/2014/main" id="{5BBDA447-5488-4476-8FC4-EC6F9A5167BC}"/>
              </a:ext>
            </a:extLst>
          </p:cNvPr>
          <p:cNvSpPr txBox="1">
            <a:spLocks/>
          </p:cNvSpPr>
          <p:nvPr/>
        </p:nvSpPr>
        <p:spPr>
          <a:xfrm>
            <a:off x="799724" y="351842"/>
            <a:ext cx="8582400" cy="484870"/>
          </a:xfrm>
          <a:prstGeom prst="rect">
            <a:avLst/>
          </a:prstGeom>
        </p:spPr>
        <p:txBody>
          <a:bodyPr vert="horz" lIns="0" tIns="45720" rIns="0" bIns="45720" rtlCol="0" anchor="t">
            <a:noAutofit/>
          </a:bodyPr>
          <a:lstStyle>
            <a:lvl1pPr algn="l" rtl="0" eaLnBrk="1" fontAlgn="base" hangingPunct="1">
              <a:lnSpc>
                <a:spcPct val="100000"/>
              </a:lnSpc>
              <a:spcBef>
                <a:spcPct val="0"/>
              </a:spcBef>
              <a:spcAft>
                <a:spcPct val="0"/>
              </a:spcAft>
              <a:defRPr lang="zh-CN" altLang="en-US" sz="2200" b="0" kern="1200" baseline="0" dirty="0" smtClean="0">
                <a:solidFill>
                  <a:schemeClr val="tx2"/>
                </a:solidFill>
                <a:effectLst/>
                <a:latin typeface="+mn-lt"/>
                <a:ea typeface="+mn-ea"/>
                <a:cs typeface="Arial" pitchFamily="34" charset="0"/>
              </a:defRPr>
            </a:lvl1pPr>
            <a:lvl2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2pPr>
            <a:lvl3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3pPr>
            <a:lvl4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4pPr>
            <a:lvl5pPr algn="l" rtl="0" eaLnBrk="1" fontAlgn="base" hangingPunct="1">
              <a:spcBef>
                <a:spcPct val="0"/>
              </a:spcBef>
              <a:spcAft>
                <a:spcPct val="0"/>
              </a:spcAft>
              <a:defRPr sz="4400" b="1">
                <a:solidFill>
                  <a:schemeClr val="tx1"/>
                </a:solidFill>
                <a:latin typeface="Arial" pitchFamily="34" charset="0"/>
                <a:ea typeface="华文楷体" pitchFamily="2" charset="-122"/>
                <a:cs typeface="Arial" pitchFamily="34" charset="0"/>
              </a:defRPr>
            </a:lvl5pPr>
            <a:lvl6pPr marL="4572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6pPr>
            <a:lvl7pPr marL="9144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7pPr>
            <a:lvl8pPr marL="13716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8pPr>
            <a:lvl9pPr marL="1828800" algn="l" rtl="0" eaLnBrk="1" fontAlgn="base" hangingPunct="1">
              <a:spcBef>
                <a:spcPct val="0"/>
              </a:spcBef>
              <a:spcAft>
                <a:spcPct val="0"/>
              </a:spcAft>
              <a:defRPr b="1">
                <a:solidFill>
                  <a:schemeClr val="tx1"/>
                </a:solidFill>
                <a:latin typeface="Arial" pitchFamily="34" charset="0"/>
                <a:ea typeface="华文楷体" pitchFamily="2" charset="-122"/>
                <a:cs typeface="Arial" pitchFamily="34" charset="0"/>
              </a:defRPr>
            </a:lvl9pPr>
          </a:lstStyle>
          <a:p>
            <a:r>
              <a:rPr lang="zh-CN" altLang="en-US" sz="2400" dirty="0">
                <a:solidFill>
                  <a:srgbClr val="003C59"/>
                </a:solidFill>
                <a:latin typeface="+mj-lt"/>
                <a:cs typeface="+mn-cs"/>
              </a:rPr>
              <a:t>项目定位</a:t>
            </a:r>
          </a:p>
        </p:txBody>
      </p:sp>
      <p:sp>
        <p:nvSpPr>
          <p:cNvPr id="10" name="Rectangle 3">
            <a:extLst>
              <a:ext uri="{FF2B5EF4-FFF2-40B4-BE49-F238E27FC236}">
                <a16:creationId xmlns:a16="http://schemas.microsoft.com/office/drawing/2014/main" id="{9C7101C2-A4B5-41DC-B9B7-1051282863CD}"/>
              </a:ext>
            </a:extLst>
          </p:cNvPr>
          <p:cNvSpPr/>
          <p:nvPr/>
        </p:nvSpPr>
        <p:spPr bwMode="gray">
          <a:xfrm>
            <a:off x="525938" y="836882"/>
            <a:ext cx="9179590" cy="279890"/>
          </a:xfrm>
          <a:prstGeom prst="rect">
            <a:avLst/>
          </a:prstGeom>
          <a:solidFill>
            <a:srgbClr val="E1E9EC"/>
          </a:solidFill>
          <a:ln w="9525" algn="ctr">
            <a:noFill/>
            <a:miter lim="800000"/>
          </a:ln>
          <a:effectLst>
            <a:innerShdw dist="57150" dir="16200000">
              <a:schemeClr val="tx2"/>
            </a:innerShdw>
          </a:effectLst>
        </p:spPr>
        <p:txBody>
          <a:bodyPr wrap="square" lIns="0" tIns="64008" rIns="0" bIns="0" rtlCol="0" anchor="ctr" anchorCtr="0">
            <a:noAutofit/>
          </a:bodyPr>
          <a:lstStyle/>
          <a:p>
            <a:pPr algn="ctr"/>
            <a:endParaRPr lang="en-US" altLang="zh-CN" sz="1100" dirty="0">
              <a:solidFill>
                <a:srgbClr val="003C59"/>
              </a:solidFill>
              <a:latin typeface="+mj-lt"/>
              <a:sym typeface="Arial" panose="020B0604020202020204" pitchFamily="34" charset="0"/>
            </a:endParaRPr>
          </a:p>
        </p:txBody>
      </p:sp>
      <p:sp>
        <p:nvSpPr>
          <p:cNvPr id="2" name="圓角矩形 1"/>
          <p:cNvSpPr/>
          <p:nvPr/>
        </p:nvSpPr>
        <p:spPr>
          <a:xfrm>
            <a:off x="525938" y="1371601"/>
            <a:ext cx="2744036" cy="900878"/>
          </a:xfrm>
          <a:prstGeom prst="roundRect">
            <a:avLst/>
          </a:prstGeom>
          <a:solidFill>
            <a:schemeClr val="bg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本项目处在商务氛围浓厚的龙华区，交通便利，展示性较好</a:t>
            </a:r>
          </a:p>
        </p:txBody>
      </p:sp>
      <p:sp>
        <p:nvSpPr>
          <p:cNvPr id="104" name="圓角矩形 103"/>
          <p:cNvSpPr/>
          <p:nvPr/>
        </p:nvSpPr>
        <p:spPr>
          <a:xfrm>
            <a:off x="525938" y="3078957"/>
            <a:ext cx="2744036" cy="900878"/>
          </a:xfrm>
          <a:prstGeom prst="roundRect">
            <a:avLst/>
          </a:prstGeom>
          <a:solidFill>
            <a:schemeClr val="bg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500" b="1" dirty="0"/>
              <a:t>产品品质坚持走差异化路线，以客户需求的附加值最大化为目标</a:t>
            </a:r>
          </a:p>
        </p:txBody>
      </p:sp>
      <p:sp>
        <p:nvSpPr>
          <p:cNvPr id="105" name="圓角矩形 104"/>
          <p:cNvSpPr/>
          <p:nvPr/>
        </p:nvSpPr>
        <p:spPr>
          <a:xfrm>
            <a:off x="525938" y="4812783"/>
            <a:ext cx="2744036" cy="900878"/>
          </a:xfrm>
          <a:prstGeom prst="roundRect">
            <a:avLst/>
          </a:prstGeom>
          <a:solidFill>
            <a:schemeClr val="bg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为海口是最高的建筑物之一，具有高档物业的既视感</a:t>
            </a:r>
          </a:p>
        </p:txBody>
      </p:sp>
      <p:sp>
        <p:nvSpPr>
          <p:cNvPr id="109" name="圓角矩形 108"/>
          <p:cNvSpPr/>
          <p:nvPr/>
        </p:nvSpPr>
        <p:spPr>
          <a:xfrm>
            <a:off x="3948318" y="1371601"/>
            <a:ext cx="1239914" cy="900878"/>
          </a:xfrm>
          <a:prstGeom prst="roundRect">
            <a:avLst/>
          </a:prstGeom>
          <a:solidFill>
            <a:schemeClr val="bg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区位理想</a:t>
            </a:r>
          </a:p>
        </p:txBody>
      </p:sp>
      <p:sp>
        <p:nvSpPr>
          <p:cNvPr id="110" name="圓角矩形 109"/>
          <p:cNvSpPr/>
          <p:nvPr/>
        </p:nvSpPr>
        <p:spPr>
          <a:xfrm>
            <a:off x="3948318" y="3078957"/>
            <a:ext cx="1239914" cy="900878"/>
          </a:xfrm>
          <a:prstGeom prst="roundRect">
            <a:avLst/>
          </a:prstGeom>
          <a:solidFill>
            <a:schemeClr val="bg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500" b="1" dirty="0"/>
              <a:t>品质处于市场领跑者地位</a:t>
            </a:r>
          </a:p>
        </p:txBody>
      </p:sp>
      <p:sp>
        <p:nvSpPr>
          <p:cNvPr id="111" name="圓角矩形 110"/>
          <p:cNvSpPr/>
          <p:nvPr/>
        </p:nvSpPr>
        <p:spPr>
          <a:xfrm>
            <a:off x="3948318" y="4812783"/>
            <a:ext cx="1239914" cy="900878"/>
          </a:xfrm>
          <a:prstGeom prst="roundRect">
            <a:avLst/>
          </a:prstGeom>
          <a:solidFill>
            <a:schemeClr val="bg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市场空缺</a:t>
            </a:r>
          </a:p>
        </p:txBody>
      </p:sp>
      <p:cxnSp>
        <p:nvCxnSpPr>
          <p:cNvPr id="112" name="直線單箭頭接點 111"/>
          <p:cNvCxnSpPr>
            <a:stCxn id="2" idx="3"/>
            <a:endCxn id="109" idx="1"/>
          </p:cNvCxnSpPr>
          <p:nvPr/>
        </p:nvCxnSpPr>
        <p:spPr bwMode="gray">
          <a:xfrm>
            <a:off x="3269974" y="1822040"/>
            <a:ext cx="678344" cy="0"/>
          </a:xfrm>
          <a:prstGeom prst="straightConnector1">
            <a:avLst/>
          </a:prstGeom>
          <a:noFill/>
          <a:ln w="12700">
            <a:solidFill>
              <a:schemeClr val="tx1"/>
            </a:solidFill>
            <a:miter lim="800000"/>
            <a:headEnd/>
            <a:tailEnd type="arrow"/>
          </a:ln>
        </p:spPr>
      </p:cxnSp>
      <p:cxnSp>
        <p:nvCxnSpPr>
          <p:cNvPr id="114" name="直線單箭頭接點 113"/>
          <p:cNvCxnSpPr>
            <a:stCxn id="104" idx="3"/>
            <a:endCxn id="110" idx="1"/>
          </p:cNvCxnSpPr>
          <p:nvPr/>
        </p:nvCxnSpPr>
        <p:spPr bwMode="gray">
          <a:xfrm>
            <a:off x="3269974" y="3529396"/>
            <a:ext cx="678344" cy="0"/>
          </a:xfrm>
          <a:prstGeom prst="straightConnector1">
            <a:avLst/>
          </a:prstGeom>
          <a:noFill/>
          <a:ln w="12700">
            <a:solidFill>
              <a:schemeClr val="tx1"/>
            </a:solidFill>
            <a:miter lim="800000"/>
            <a:headEnd/>
            <a:tailEnd type="arrow"/>
          </a:ln>
        </p:spPr>
      </p:cxnSp>
      <p:cxnSp>
        <p:nvCxnSpPr>
          <p:cNvPr id="117" name="直線單箭頭接點 116"/>
          <p:cNvCxnSpPr>
            <a:stCxn id="105" idx="3"/>
            <a:endCxn id="111" idx="1"/>
          </p:cNvCxnSpPr>
          <p:nvPr/>
        </p:nvCxnSpPr>
        <p:spPr bwMode="gray">
          <a:xfrm>
            <a:off x="3269974" y="5263222"/>
            <a:ext cx="678344" cy="0"/>
          </a:xfrm>
          <a:prstGeom prst="straightConnector1">
            <a:avLst/>
          </a:prstGeom>
          <a:noFill/>
          <a:ln w="12700">
            <a:solidFill>
              <a:schemeClr val="tx1"/>
            </a:solidFill>
            <a:miter lim="800000"/>
            <a:headEnd/>
            <a:tailEnd type="arrow"/>
          </a:ln>
        </p:spPr>
      </p:cxnSp>
      <p:sp>
        <p:nvSpPr>
          <p:cNvPr id="118" name="圓角矩形 117"/>
          <p:cNvSpPr/>
          <p:nvPr/>
        </p:nvSpPr>
        <p:spPr>
          <a:xfrm>
            <a:off x="5899676" y="3082272"/>
            <a:ext cx="1604367" cy="900878"/>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500" b="1" dirty="0">
                <a:solidFill>
                  <a:schemeClr val="tx2"/>
                </a:solidFill>
              </a:rPr>
              <a:t>档次定位：</a:t>
            </a:r>
            <a:endParaRPr lang="en-US" altLang="zh-CN" sz="1500" b="1" dirty="0">
              <a:solidFill>
                <a:schemeClr val="tx2"/>
              </a:solidFill>
            </a:endParaRPr>
          </a:p>
          <a:p>
            <a:pPr lvl="0" algn="ctr"/>
            <a:r>
              <a:rPr lang="zh-CN" altLang="en-US" sz="1500" b="1" dirty="0">
                <a:solidFill>
                  <a:schemeClr val="tx2"/>
                </a:solidFill>
              </a:rPr>
              <a:t>高档产品</a:t>
            </a:r>
            <a:endParaRPr lang="en-US" altLang="zh-CN" sz="1500" b="1" dirty="0">
              <a:solidFill>
                <a:schemeClr val="tx2"/>
              </a:solidFill>
            </a:endParaRPr>
          </a:p>
          <a:p>
            <a:pPr lvl="0" algn="ctr"/>
            <a:r>
              <a:rPr lang="zh-CN" altLang="en-US" sz="1500" b="1" dirty="0">
                <a:solidFill>
                  <a:schemeClr val="tx2"/>
                </a:solidFill>
              </a:rPr>
              <a:t>顶级形象入市</a:t>
            </a:r>
          </a:p>
        </p:txBody>
      </p:sp>
      <p:cxnSp>
        <p:nvCxnSpPr>
          <p:cNvPr id="120" name="直線單箭頭接點 119"/>
          <p:cNvCxnSpPr>
            <a:stCxn id="110" idx="3"/>
            <a:endCxn id="118" idx="1"/>
          </p:cNvCxnSpPr>
          <p:nvPr/>
        </p:nvCxnSpPr>
        <p:spPr bwMode="gray">
          <a:xfrm>
            <a:off x="5188232" y="3529396"/>
            <a:ext cx="711444" cy="3315"/>
          </a:xfrm>
          <a:prstGeom prst="straightConnector1">
            <a:avLst/>
          </a:prstGeom>
          <a:noFill/>
          <a:ln w="12700">
            <a:solidFill>
              <a:schemeClr val="tx1"/>
            </a:solidFill>
            <a:miter lim="800000"/>
            <a:headEnd/>
            <a:tailEnd type="arrow"/>
          </a:ln>
        </p:spPr>
      </p:cxnSp>
      <p:cxnSp>
        <p:nvCxnSpPr>
          <p:cNvPr id="122" name="直線單箭頭接點 121"/>
          <p:cNvCxnSpPr>
            <a:stCxn id="109" idx="3"/>
            <a:endCxn id="118" idx="1"/>
          </p:cNvCxnSpPr>
          <p:nvPr/>
        </p:nvCxnSpPr>
        <p:spPr bwMode="gray">
          <a:xfrm>
            <a:off x="5188232" y="1822040"/>
            <a:ext cx="711444" cy="1710671"/>
          </a:xfrm>
          <a:prstGeom prst="straightConnector1">
            <a:avLst/>
          </a:prstGeom>
          <a:noFill/>
          <a:ln w="12700">
            <a:solidFill>
              <a:schemeClr val="tx1"/>
            </a:solidFill>
            <a:miter lim="800000"/>
            <a:headEnd/>
            <a:tailEnd type="arrow"/>
          </a:ln>
        </p:spPr>
      </p:cxnSp>
      <p:cxnSp>
        <p:nvCxnSpPr>
          <p:cNvPr id="124" name="直線單箭頭接點 123"/>
          <p:cNvCxnSpPr>
            <a:stCxn id="111" idx="3"/>
            <a:endCxn id="118" idx="1"/>
          </p:cNvCxnSpPr>
          <p:nvPr/>
        </p:nvCxnSpPr>
        <p:spPr bwMode="gray">
          <a:xfrm flipV="1">
            <a:off x="5188232" y="3532711"/>
            <a:ext cx="711444" cy="1730511"/>
          </a:xfrm>
          <a:prstGeom prst="straightConnector1">
            <a:avLst/>
          </a:prstGeom>
          <a:noFill/>
          <a:ln w="12700">
            <a:solidFill>
              <a:schemeClr val="tx1"/>
            </a:solidFill>
            <a:miter lim="800000"/>
            <a:headEnd/>
            <a:tailEnd type="arrow"/>
          </a:ln>
        </p:spPr>
      </p:cxnSp>
      <p:sp>
        <p:nvSpPr>
          <p:cNvPr id="131" name="矩形 130"/>
          <p:cNvSpPr/>
          <p:nvPr/>
        </p:nvSpPr>
        <p:spPr>
          <a:xfrm>
            <a:off x="7711904" y="3078957"/>
            <a:ext cx="1993624" cy="923330"/>
          </a:xfrm>
          <a:prstGeom prst="rect">
            <a:avLst/>
          </a:prstGeom>
        </p:spPr>
        <p:txBody>
          <a:bodyPr wrap="square">
            <a:spAutoFit/>
          </a:bodyPr>
          <a:lstStyle/>
          <a:p>
            <a:pPr lvl="0" algn="ctr"/>
            <a:r>
              <a:rPr lang="zh-CN" altLang="en-US" b="1" dirty="0">
                <a:solidFill>
                  <a:schemeClr val="tx2"/>
                </a:solidFill>
              </a:rPr>
              <a:t>通过高品质打造拉升项目整体的核心竞争力</a:t>
            </a:r>
          </a:p>
        </p:txBody>
      </p:sp>
    </p:spTree>
    <p:extLst>
      <p:ext uri="{BB962C8B-B14F-4D97-AF65-F5344CB8AC3E}">
        <p14:creationId xmlns:p14="http://schemas.microsoft.com/office/powerpoint/2010/main" val="4291363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bPNpeTj9IEmjWcyHAZEpW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OB2TSvQLj0uc2b2ez0wTa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jzl2tpXAEmUnSEeAV_ff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PNpeTj9IEmjWcyHAZEpW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bPNpeTj9IEmjWcyHAZEpW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01_基础撰写模板 - 翰德东辉">
  <a:themeElements>
    <a:clrScheme name="翰德东辉">
      <a:dk1>
        <a:srgbClr val="75787B"/>
      </a:dk1>
      <a:lt1>
        <a:sysClr val="window" lastClr="FFFFFF"/>
      </a:lt1>
      <a:dk2>
        <a:srgbClr val="003C59"/>
      </a:dk2>
      <a:lt2>
        <a:srgbClr val="5A7684"/>
      </a:lt2>
      <a:accent1>
        <a:srgbClr val="B3D5E7"/>
      </a:accent1>
      <a:accent2>
        <a:srgbClr val="D0E176"/>
      </a:accent2>
      <a:accent3>
        <a:srgbClr val="686E9F"/>
      </a:accent3>
      <a:accent4>
        <a:srgbClr val="FFFF99"/>
      </a:accent4>
      <a:accent5>
        <a:srgbClr val="B1E4E3"/>
      </a:accent5>
      <a:accent6>
        <a:srgbClr val="C8102E"/>
      </a:accent6>
      <a:hlink>
        <a:srgbClr val="5E8AB4"/>
      </a:hlink>
      <a:folHlink>
        <a:srgbClr val="A4C8E1"/>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noFill/>
        <a:ln w="12700">
          <a:solidFill>
            <a:schemeClr val="tx1"/>
          </a:solidFill>
          <a:miter lim="800000"/>
          <a:headEnd/>
          <a:tailEnd/>
        </a:ln>
      </a:spPr>
      <a:bodyPr/>
      <a:lstStyle/>
    </a:lnDef>
  </a:objectDefaults>
  <a:extraClrSchemeLst/>
  <a:extLst>
    <a:ext uri="{05A4C25C-085E-4340-85A3-A5531E510DB2}">
      <thm15:themeFamily xmlns:thm15="http://schemas.microsoft.com/office/thememl/2012/main" name="Presentation3" id="{ABBAB837-6BEB-B541-A107-3F7DA2511725}" vid="{EAA033BB-6946-EF49-A1D6-8CC829D08BBC}"/>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TM16401375[[fn=麦迪逊]]</Template>
  <TotalTime>14671</TotalTime>
  <Words>1524</Words>
  <Application>Microsoft Office PowerPoint</Application>
  <PresentationFormat>A4 纸张(210x297 毫米)</PresentationFormat>
  <Paragraphs>376</Paragraphs>
  <Slides>22</Slides>
  <Notes>3</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22</vt:i4>
      </vt:variant>
    </vt:vector>
  </HeadingPairs>
  <TitlesOfParts>
    <vt:vector size="34" baseType="lpstr">
      <vt:lpstr>微軟正黑體</vt:lpstr>
      <vt:lpstr>Microsoft YaHei Normal</vt:lpstr>
      <vt:lpstr>宋体</vt:lpstr>
      <vt:lpstr>微软雅黑</vt:lpstr>
      <vt:lpstr>Abadi</vt:lpstr>
      <vt:lpstr>Arial</vt:lpstr>
      <vt:lpstr>Calibri</vt:lpstr>
      <vt:lpstr>Symbol</vt:lpstr>
      <vt:lpstr>Times New Roman</vt:lpstr>
      <vt:lpstr>Wingdings</vt:lpstr>
      <vt:lpstr>01_基础撰写模板 - 翰德东辉</vt:lpstr>
      <vt:lpstr>think-cell Slide</vt:lpstr>
      <vt:lpstr>海口置地东方广场项目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翰德东辉PPT模板</dc:title>
  <dc:creator>张雷</dc:creator>
  <cp:lastModifiedBy>Zhang Yinuo</cp:lastModifiedBy>
  <cp:revision>906</cp:revision>
  <cp:lastPrinted>2021-08-05T02:51:07Z</cp:lastPrinted>
  <dcterms:created xsi:type="dcterms:W3CDTF">2021-06-16T02:51:45Z</dcterms:created>
  <dcterms:modified xsi:type="dcterms:W3CDTF">2022-02-07T07:36:45Z</dcterms:modified>
</cp:coreProperties>
</file>