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9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95" y="179705"/>
            <a:ext cx="11870055" cy="6557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99060" y="0"/>
            <a:ext cx="12449175" cy="69805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30249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9540" y="0"/>
            <a:ext cx="12268200" cy="69005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" y="115570"/>
            <a:ext cx="11858625" cy="6690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6405,&quot;width&quot;:11423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COMMONDATA" val="eyJoZGlkIjoiYTE3NmMwYzI5M2UzZTNkY2UzNWM4MzhkODQwYzAwMD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刘宪锋</cp:lastModifiedBy>
  <cp:revision>150</cp:revision>
  <dcterms:created xsi:type="dcterms:W3CDTF">2019-06-19T02:08:00Z</dcterms:created>
  <dcterms:modified xsi:type="dcterms:W3CDTF">2022-06-12T15:41:04Z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285F33CED43E4269A67A2B09CCC27C7D</vt:lpwstr>
  </property>
</Properties>
</file>