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0" y="575310"/>
            <a:ext cx="12103100" cy="57073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465" y="67310"/>
            <a:ext cx="11859895" cy="65678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0" y="390525"/>
            <a:ext cx="12196445" cy="5701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" y="25400"/>
            <a:ext cx="11764010" cy="68078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COMMONDATA" val="eyJoZGlkIjoiYTE3NmMwYzI5M2UzZTNkY2UzNWM4MzhkODQwYzAwMD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刘宪锋</cp:lastModifiedBy>
  <cp:revision>152</cp:revision>
  <dcterms:created xsi:type="dcterms:W3CDTF">2019-06-19T02:08:00Z</dcterms:created>
  <dcterms:modified xsi:type="dcterms:W3CDTF">2022-06-13T03:56:03Z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285F33CED43E4269A67A2B09CCC27C7D</vt:lpwstr>
  </property>
</Properties>
</file>