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6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850" y="151765"/>
            <a:ext cx="11798300" cy="65551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5910" y="291465"/>
            <a:ext cx="11814175" cy="63392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8900"/>
            <a:ext cx="11955145" cy="65900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8430"/>
            <a:ext cx="12005945" cy="63588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COMMONDATA" val="eyJoZGlkIjoiYTE3NmMwYzI5M2UzZTNkY2UzNWM4MzhkODQwYzAwMDI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刘宪锋</cp:lastModifiedBy>
  <cp:revision>151</cp:revision>
  <dcterms:created xsi:type="dcterms:W3CDTF">2019-06-19T02:08:00Z</dcterms:created>
  <dcterms:modified xsi:type="dcterms:W3CDTF">2022-06-13T02:50:29Z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285F33CED43E4269A67A2B09CCC27C7D</vt:lpwstr>
  </property>
</Properties>
</file>