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6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810895"/>
            <a:ext cx="12214225" cy="52362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1600"/>
            <a:ext cx="12147550" cy="6756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45" y="82550"/>
            <a:ext cx="11904980" cy="6647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7795"/>
            <a:ext cx="12126595" cy="658241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COMMONDATA" val="eyJoZGlkIjoiYTE3NmMwYzI5M2UzZTNkY2UzNWM4MzhkODQwYzAwMD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刘宪锋</cp:lastModifiedBy>
  <cp:revision>154</cp:revision>
  <dcterms:created xsi:type="dcterms:W3CDTF">2019-06-19T02:08:00Z</dcterms:created>
  <dcterms:modified xsi:type="dcterms:W3CDTF">2022-06-13T14:37:21Z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285F33CED43E4269A67A2B09CCC27C7D</vt:lpwstr>
  </property>
</Properties>
</file>