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" y="264795"/>
            <a:ext cx="12111355" cy="6328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040" y="85725"/>
            <a:ext cx="12079605" cy="66713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012295" cy="665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57785"/>
            <a:ext cx="12077065" cy="66814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" y="44450"/>
            <a:ext cx="12146280" cy="66370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493,&quot;width&quot;:13568}"/>
</p:tagLst>
</file>

<file path=ppt/tags/tag2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刘宪锋</cp:lastModifiedBy>
  <cp:revision>2</cp:revision>
  <dcterms:created xsi:type="dcterms:W3CDTF">2022-06-18T13:57:00Z</dcterms:created>
  <dcterms:modified xsi:type="dcterms:W3CDTF">2022-06-18T14:23:27Z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7296AEDAB5504B34A4F223579A749D1E</vt:lpwstr>
  </property>
  <property fmtid="{D5CDD505-2E9C-101B-9397-08002B2CF9AE}" pid="3" name="KSOProductBuildVer">
    <vt:lpwstr>2052-11.1.0.11744</vt:lpwstr>
  </property>
</Properties>
</file>