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1"/>
  </p:notesMasterIdLst>
  <p:handoutMasterIdLst>
    <p:handoutMasterId r:id="rId42"/>
  </p:handoutMasterIdLst>
  <p:sldIdLst>
    <p:sldId id="256" r:id="rId3"/>
    <p:sldId id="1174" r:id="rId4"/>
    <p:sldId id="1175" r:id="rId5"/>
    <p:sldId id="1144" r:id="rId6"/>
    <p:sldId id="1176" r:id="rId7"/>
    <p:sldId id="1222" r:id="rId8"/>
    <p:sldId id="1177" r:id="rId9"/>
    <p:sldId id="1178" r:id="rId10"/>
    <p:sldId id="1145" r:id="rId11"/>
    <p:sldId id="1192" r:id="rId12"/>
    <p:sldId id="1193" r:id="rId13"/>
    <p:sldId id="1179" r:id="rId14"/>
    <p:sldId id="1180" r:id="rId15"/>
    <p:sldId id="1181" r:id="rId16"/>
    <p:sldId id="1182" r:id="rId17"/>
    <p:sldId id="1183" r:id="rId18"/>
    <p:sldId id="1184" r:id="rId19"/>
    <p:sldId id="1223" r:id="rId20"/>
    <p:sldId id="1185" r:id="rId21"/>
    <p:sldId id="1224" r:id="rId22"/>
    <p:sldId id="1202" r:id="rId23"/>
    <p:sldId id="1186" r:id="rId24"/>
    <p:sldId id="1187" r:id="rId25"/>
    <p:sldId id="1188" r:id="rId26"/>
    <p:sldId id="1189" r:id="rId27"/>
    <p:sldId id="1190" r:id="rId28"/>
    <p:sldId id="1191" r:id="rId29"/>
    <p:sldId id="1146" r:id="rId30"/>
    <p:sldId id="1194" r:id="rId31"/>
    <p:sldId id="1195" r:id="rId32"/>
    <p:sldId id="1196" r:id="rId33"/>
    <p:sldId id="1230" r:id="rId34"/>
    <p:sldId id="1225" r:id="rId35"/>
    <p:sldId id="1197" r:id="rId36"/>
    <p:sldId id="1227" r:id="rId37"/>
    <p:sldId id="1228" r:id="rId38"/>
    <p:sldId id="1229" r:id="rId39"/>
    <p:sldId id="1226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81" autoAdjust="0"/>
    <p:restoredTop sz="94660"/>
  </p:normalViewPr>
  <p:slideViewPr>
    <p:cSldViewPr snapToGrid="0">
      <p:cViewPr varScale="1">
        <p:scale>
          <a:sx n="98" d="100"/>
          <a:sy n="98" d="100"/>
        </p:scale>
        <p:origin x="42" y="195"/>
      </p:cViewPr>
      <p:guideLst>
        <p:guide orient="horz" pos="222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34"/>
    </p:cViewPr>
  </p:sorterViewPr>
  <p:notesViewPr>
    <p:cSldViewPr snapToGrid="0">
      <p:cViewPr varScale="1">
        <p:scale>
          <a:sx n="56" d="100"/>
          <a:sy n="56" d="100"/>
        </p:scale>
        <p:origin x="3013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1600" dirty="0"/>
              <a:t>杭州主城</a:t>
            </a:r>
            <a:r>
              <a:rPr lang="en-US" sz="1600" dirty="0"/>
              <a:t>21</a:t>
            </a:r>
            <a:r>
              <a:rPr lang="zh-CN" sz="1600" dirty="0"/>
              <a:t>年</a:t>
            </a:r>
            <a:r>
              <a:rPr lang="en-US" sz="1600" dirty="0"/>
              <a:t>5</a:t>
            </a:r>
            <a:r>
              <a:rPr lang="zh-CN" sz="1600" dirty="0"/>
              <a:t>月</a:t>
            </a:r>
            <a:r>
              <a:rPr lang="en-US" sz="1600" dirty="0"/>
              <a:t>-22</a:t>
            </a:r>
            <a:r>
              <a:rPr lang="zh-CN" sz="1600" dirty="0"/>
              <a:t>年</a:t>
            </a:r>
            <a:r>
              <a:rPr lang="en-US" sz="1600" dirty="0"/>
              <a:t>4</a:t>
            </a:r>
            <a:r>
              <a:rPr lang="zh-CN" sz="1600" dirty="0"/>
              <a:t>月住宅市场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供应面积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Sheet1!$B$2:$B$13</c:f>
              <c:numCache>
                <c:formatCode>0.0_ </c:formatCode>
                <c:ptCount val="12"/>
                <c:pt idx="0">
                  <c:v>93.735600000000005</c:v>
                </c:pt>
                <c:pt idx="1">
                  <c:v>100.33159999999999</c:v>
                </c:pt>
                <c:pt idx="2">
                  <c:v>102.6139</c:v>
                </c:pt>
                <c:pt idx="3">
                  <c:v>60.886000000000003</c:v>
                </c:pt>
                <c:pt idx="4">
                  <c:v>205.751</c:v>
                </c:pt>
                <c:pt idx="5">
                  <c:v>107.0099</c:v>
                </c:pt>
                <c:pt idx="6">
                  <c:v>97.310599999999994</c:v>
                </c:pt>
                <c:pt idx="7">
                  <c:v>83.010099999999994</c:v>
                </c:pt>
                <c:pt idx="8">
                  <c:v>92.984899999999996</c:v>
                </c:pt>
                <c:pt idx="9">
                  <c:v>34.5884</c:v>
                </c:pt>
                <c:pt idx="10">
                  <c:v>18.4285</c:v>
                </c:pt>
                <c:pt idx="11">
                  <c:v>67.002899999999997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9C-4EBC-B35F-F422201660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成交面积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Sheet1!$C$2:$C$13</c:f>
              <c:numCache>
                <c:formatCode>0.0_ </c:formatCode>
                <c:ptCount val="12"/>
                <c:pt idx="0">
                  <c:v>140.78460000000001</c:v>
                </c:pt>
                <c:pt idx="1">
                  <c:v>332.83890000000002</c:v>
                </c:pt>
                <c:pt idx="2">
                  <c:v>79.416399999999996</c:v>
                </c:pt>
                <c:pt idx="3">
                  <c:v>95.099299999999999</c:v>
                </c:pt>
                <c:pt idx="4">
                  <c:v>204.26779999999999</c:v>
                </c:pt>
                <c:pt idx="5">
                  <c:v>130.74770000000001</c:v>
                </c:pt>
                <c:pt idx="6">
                  <c:v>111.8806</c:v>
                </c:pt>
                <c:pt idx="7">
                  <c:v>98.173599999999993</c:v>
                </c:pt>
                <c:pt idx="8">
                  <c:v>85.788300000000007</c:v>
                </c:pt>
                <c:pt idx="9">
                  <c:v>40.498600000000003</c:v>
                </c:pt>
                <c:pt idx="10">
                  <c:v>20.627600000000001</c:v>
                </c:pt>
                <c:pt idx="11">
                  <c:v>54.089599999999997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9C-4EBC-B35F-F42220166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78948784"/>
        <c:axId val="87896084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成交均价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31170</c:v>
                </c:pt>
                <c:pt idx="1">
                  <c:v>35104</c:v>
                </c:pt>
                <c:pt idx="2">
                  <c:v>33372</c:v>
                </c:pt>
                <c:pt idx="3">
                  <c:v>29793</c:v>
                </c:pt>
                <c:pt idx="4">
                  <c:v>36829</c:v>
                </c:pt>
                <c:pt idx="5">
                  <c:v>36459</c:v>
                </c:pt>
                <c:pt idx="6">
                  <c:v>33586</c:v>
                </c:pt>
                <c:pt idx="7">
                  <c:v>32712</c:v>
                </c:pt>
                <c:pt idx="8">
                  <c:v>36480</c:v>
                </c:pt>
                <c:pt idx="9">
                  <c:v>33467</c:v>
                </c:pt>
                <c:pt idx="10">
                  <c:v>28069</c:v>
                </c:pt>
                <c:pt idx="11">
                  <c:v>34094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9C-4EBC-B35F-F42220166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7990208"/>
        <c:axId val="847988544"/>
      </c:lineChart>
      <c:catAx>
        <c:axId val="87894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8960848"/>
        <c:crosses val="autoZero"/>
        <c:auto val="1"/>
        <c:lblAlgn val="ctr"/>
        <c:lblOffset val="100"/>
        <c:noMultiLvlLbl val="0"/>
      </c:catAx>
      <c:valAx>
        <c:axId val="87896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8948784"/>
        <c:crosses val="autoZero"/>
        <c:crossBetween val="between"/>
      </c:valAx>
      <c:catAx>
        <c:axId val="84799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988544"/>
        <c:crosses val="autoZero"/>
        <c:auto val="1"/>
        <c:lblAlgn val="ctr"/>
        <c:lblOffset val="100"/>
        <c:noMultiLvlLbl val="0"/>
      </c:catAx>
      <c:valAx>
        <c:axId val="8479885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47990208"/>
        <c:crosses val="max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8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dirty="0"/>
              <a:t>临平区</a:t>
            </a:r>
            <a:r>
              <a:rPr lang="en-US" sz="1600" dirty="0"/>
              <a:t>21</a:t>
            </a:r>
            <a:r>
              <a:rPr lang="zh-CN" sz="1600" dirty="0"/>
              <a:t>年</a:t>
            </a:r>
            <a:r>
              <a:rPr lang="en-US" sz="1600" dirty="0"/>
              <a:t>5</a:t>
            </a:r>
            <a:r>
              <a:rPr lang="zh-CN" sz="1600" dirty="0"/>
              <a:t>月</a:t>
            </a:r>
            <a:r>
              <a:rPr lang="en-US" sz="1600" dirty="0"/>
              <a:t>-22</a:t>
            </a:r>
            <a:r>
              <a:rPr lang="zh-CN" sz="1600" dirty="0"/>
              <a:t>年</a:t>
            </a:r>
            <a:r>
              <a:rPr lang="en-US" sz="1600" dirty="0"/>
              <a:t>4</a:t>
            </a:r>
            <a:r>
              <a:rPr lang="zh-CN" sz="1600" dirty="0"/>
              <a:t>月住宅市场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供应面积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Sheet1!$B$2:$B$13</c:f>
              <c:numCache>
                <c:formatCode>0.0_ </c:formatCode>
                <c:ptCount val="12"/>
                <c:pt idx="0">
                  <c:v>26.065200000000001</c:v>
                </c:pt>
                <c:pt idx="1">
                  <c:v>22.975899999999999</c:v>
                </c:pt>
                <c:pt idx="2">
                  <c:v>7.0111999999999997</c:v>
                </c:pt>
                <c:pt idx="3">
                  <c:v>16.116099999999999</c:v>
                </c:pt>
                <c:pt idx="4">
                  <c:v>22.727499999999999</c:v>
                </c:pt>
                <c:pt idx="5">
                  <c:v>17.7501</c:v>
                </c:pt>
                <c:pt idx="6">
                  <c:v>11.3033</c:v>
                </c:pt>
                <c:pt idx="7">
                  <c:v>5.4969000000000001</c:v>
                </c:pt>
                <c:pt idx="8">
                  <c:v>5.1616</c:v>
                </c:pt>
                <c:pt idx="9">
                  <c:v>0</c:v>
                </c:pt>
                <c:pt idx="10">
                  <c:v>19.963899999999999</c:v>
                </c:pt>
                <c:pt idx="11">
                  <c:v>3.2256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DB-4FB4-A294-870D77FED8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成交面积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Sheet1!$C$2:$C$13</c:f>
              <c:numCache>
                <c:formatCode>0.0_ </c:formatCode>
                <c:ptCount val="12"/>
                <c:pt idx="0">
                  <c:v>62.241300000000003</c:v>
                </c:pt>
                <c:pt idx="1">
                  <c:v>13.1462</c:v>
                </c:pt>
                <c:pt idx="2">
                  <c:v>17.551100000000002</c:v>
                </c:pt>
                <c:pt idx="3">
                  <c:v>20.595500000000001</c:v>
                </c:pt>
                <c:pt idx="4">
                  <c:v>24.114999999999998</c:v>
                </c:pt>
                <c:pt idx="5">
                  <c:v>19.172699999999999</c:v>
                </c:pt>
                <c:pt idx="6">
                  <c:v>14.3741</c:v>
                </c:pt>
                <c:pt idx="7">
                  <c:v>6.9977</c:v>
                </c:pt>
                <c:pt idx="8">
                  <c:v>2.2376</c:v>
                </c:pt>
                <c:pt idx="9">
                  <c:v>1.8757999999999999</c:v>
                </c:pt>
                <c:pt idx="10">
                  <c:v>10.4071</c:v>
                </c:pt>
                <c:pt idx="11">
                  <c:v>6.0064000000000002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DB-4FB4-A294-870D77FED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78948784"/>
        <c:axId val="87896084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成交均价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26034</c:v>
                </c:pt>
                <c:pt idx="1">
                  <c:v>28969</c:v>
                </c:pt>
                <c:pt idx="2">
                  <c:v>25783</c:v>
                </c:pt>
                <c:pt idx="3">
                  <c:v>25171</c:v>
                </c:pt>
                <c:pt idx="4">
                  <c:v>25447</c:v>
                </c:pt>
                <c:pt idx="5">
                  <c:v>24330</c:v>
                </c:pt>
                <c:pt idx="6">
                  <c:v>24926</c:v>
                </c:pt>
                <c:pt idx="7">
                  <c:v>26828</c:v>
                </c:pt>
                <c:pt idx="8">
                  <c:v>31236</c:v>
                </c:pt>
                <c:pt idx="9">
                  <c:v>24383</c:v>
                </c:pt>
                <c:pt idx="10">
                  <c:v>27813</c:v>
                </c:pt>
                <c:pt idx="11">
                  <c:v>24925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DB-4FB4-A294-870D77FED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7990208"/>
        <c:axId val="847988544"/>
      </c:lineChart>
      <c:catAx>
        <c:axId val="87894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8960848"/>
        <c:crosses val="autoZero"/>
        <c:auto val="1"/>
        <c:lblAlgn val="ctr"/>
        <c:lblOffset val="100"/>
        <c:noMultiLvlLbl val="0"/>
      </c:catAx>
      <c:valAx>
        <c:axId val="87896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8948784"/>
        <c:crosses val="autoZero"/>
        <c:crossBetween val="between"/>
      </c:valAx>
      <c:catAx>
        <c:axId val="84799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988544"/>
        <c:crosses val="autoZero"/>
        <c:auto val="1"/>
        <c:lblAlgn val="ctr"/>
        <c:lblOffset val="100"/>
        <c:noMultiLvlLbl val="0"/>
      </c:catAx>
      <c:valAx>
        <c:axId val="8479885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47990208"/>
        <c:crosses val="max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800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可售面积</c:v>
                </c:pt>
              </c:strCache>
            </c:strRef>
          </c:tx>
          <c:spPr>
            <a:solidFill>
              <a:srgbClr val="305BA6"/>
            </a:solidFill>
            <a:ln>
              <a:solidFill>
                <a:srgbClr val="305BA6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1-F4A9-411C-947F-9352D3D37706}"/>
              </c:ext>
            </c:extLst>
          </c:dPt>
          <c:dPt>
            <c:idx val="1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3-F4A9-411C-947F-9352D3D37706}"/>
              </c:ext>
            </c:extLst>
          </c:dPt>
          <c:dPt>
            <c:idx val="2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5-F4A9-411C-947F-9352D3D37706}"/>
              </c:ext>
            </c:extLst>
          </c:dPt>
          <c:dPt>
            <c:idx val="3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7-F4A9-411C-947F-9352D3D37706}"/>
              </c:ext>
            </c:extLst>
          </c:dPt>
          <c:dPt>
            <c:idx val="4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9-F4A9-411C-947F-9352D3D37706}"/>
              </c:ext>
            </c:extLst>
          </c:dPt>
          <c:dPt>
            <c:idx val="5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B-F4A9-411C-947F-9352D3D37706}"/>
              </c:ext>
            </c:extLst>
          </c:dPt>
          <c:dPt>
            <c:idx val="6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D-F4A9-411C-947F-9352D3D37706}"/>
              </c:ext>
            </c:extLst>
          </c:dPt>
          <c:dPt>
            <c:idx val="7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0F-F4A9-411C-947F-9352D3D37706}"/>
              </c:ext>
            </c:extLst>
          </c:dPt>
          <c:dPt>
            <c:idx val="8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11-F4A9-411C-947F-9352D3D37706}"/>
              </c:ext>
            </c:extLst>
          </c:dPt>
          <c:dPt>
            <c:idx val="9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13-F4A9-411C-947F-9352D3D37706}"/>
              </c:ext>
            </c:extLst>
          </c:dPt>
          <c:dPt>
            <c:idx val="10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15-F4A9-411C-947F-9352D3D37706}"/>
              </c:ext>
            </c:extLst>
          </c:dPt>
          <c:dPt>
            <c:idx val="11"/>
            <c:invertIfNegative val="0"/>
            <c:bubble3D val="0"/>
            <c:spPr>
              <a:solidFill>
                <a:srgbClr val="305BA6"/>
              </a:solidFill>
            </c:spPr>
            <c:extLst>
              <c:ext xmlns:c16="http://schemas.microsoft.com/office/drawing/2014/chart" uri="{C3380CC4-5D6E-409C-BE32-E72D297353CC}">
                <c16:uniqueId val="{00000017-F4A9-411C-947F-9352D3D37706}"/>
              </c:ext>
            </c:extLst>
          </c:dPt>
          <c:cat>
            <c:numRef>
              <c:f>Sheet1!$A$2:$A$13</c:f>
              <c:numCache>
                <c:formatCode>yy\-mm</c:formatCode>
                <c:ptCount val="12"/>
                <c:pt idx="0">
                  <c:v>44337</c:v>
                </c:pt>
                <c:pt idx="1">
                  <c:v>44368</c:v>
                </c:pt>
                <c:pt idx="2">
                  <c:v>44398</c:v>
                </c:pt>
                <c:pt idx="3">
                  <c:v>44429</c:v>
                </c:pt>
                <c:pt idx="4">
                  <c:v>44460</c:v>
                </c:pt>
                <c:pt idx="5">
                  <c:v>44490</c:v>
                </c:pt>
                <c:pt idx="6">
                  <c:v>44521</c:v>
                </c:pt>
                <c:pt idx="7">
                  <c:v>44551</c:v>
                </c:pt>
                <c:pt idx="8">
                  <c:v>44582</c:v>
                </c:pt>
                <c:pt idx="9">
                  <c:v>44613</c:v>
                </c:pt>
                <c:pt idx="10">
                  <c:v>44641</c:v>
                </c:pt>
                <c:pt idx="11">
                  <c:v>44672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69.709999999999994</c:v>
                </c:pt>
                <c:pt idx="1">
                  <c:v>76.31</c:v>
                </c:pt>
                <c:pt idx="2">
                  <c:v>73.260000000000005</c:v>
                </c:pt>
                <c:pt idx="3">
                  <c:v>74.900000000000006</c:v>
                </c:pt>
                <c:pt idx="4">
                  <c:v>72.14</c:v>
                </c:pt>
                <c:pt idx="5">
                  <c:v>74.36</c:v>
                </c:pt>
                <c:pt idx="6">
                  <c:v>75.13</c:v>
                </c:pt>
                <c:pt idx="7">
                  <c:v>91.79</c:v>
                </c:pt>
                <c:pt idx="8">
                  <c:v>97.66</c:v>
                </c:pt>
                <c:pt idx="9">
                  <c:v>115.36</c:v>
                </c:pt>
                <c:pt idx="10">
                  <c:v>166</c:v>
                </c:pt>
                <c:pt idx="11">
                  <c:v>71.81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4A9-411C-947F-9352D3D37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67451136"/>
        <c:axId val="664371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出清周期</c:v>
                </c:pt>
              </c:strCache>
            </c:strRef>
          </c:tx>
          <c:spPr>
            <a:ln w="19050" cap="rnd" cmpd="sng" algn="ctr">
              <a:solidFill>
                <a:srgbClr val="FFC107"/>
              </a:solidFill>
              <a:prstDash val="solid"/>
              <a:round/>
            </a:ln>
          </c:spPr>
          <c:marker>
            <c:symbol val="circle"/>
            <c:size val="5"/>
            <c:spPr>
              <a:solidFill>
                <a:srgbClr val="FFC107"/>
              </a:solidFill>
              <a:ln w="6350" cap="flat" cmpd="sng" algn="ctr">
                <a:solidFill>
                  <a:srgbClr val="FFC107"/>
                </a:solidFill>
                <a:prstDash val="solid"/>
                <a:round/>
              </a:ln>
            </c:spPr>
          </c:marker>
          <c:cat>
            <c:numRef>
              <c:f>Sheet1!$A$2:$A$13</c:f>
              <c:numCache>
                <c:formatCode>yy\-mm</c:formatCode>
                <c:ptCount val="12"/>
                <c:pt idx="0">
                  <c:v>44337</c:v>
                </c:pt>
                <c:pt idx="1">
                  <c:v>44368</c:v>
                </c:pt>
                <c:pt idx="2">
                  <c:v>44398</c:v>
                </c:pt>
                <c:pt idx="3">
                  <c:v>44429</c:v>
                </c:pt>
                <c:pt idx="4">
                  <c:v>44460</c:v>
                </c:pt>
                <c:pt idx="5">
                  <c:v>44490</c:v>
                </c:pt>
                <c:pt idx="6">
                  <c:v>44521</c:v>
                </c:pt>
                <c:pt idx="7">
                  <c:v>44551</c:v>
                </c:pt>
                <c:pt idx="8">
                  <c:v>44582</c:v>
                </c:pt>
                <c:pt idx="9">
                  <c:v>44613</c:v>
                </c:pt>
                <c:pt idx="10">
                  <c:v>44641</c:v>
                </c:pt>
                <c:pt idx="11">
                  <c:v>44672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3.24</c:v>
                </c:pt>
                <c:pt idx="1">
                  <c:v>3.18</c:v>
                </c:pt>
                <c:pt idx="2">
                  <c:v>2.76</c:v>
                </c:pt>
                <c:pt idx="3">
                  <c:v>2.76</c:v>
                </c:pt>
                <c:pt idx="4">
                  <c:v>2.64</c:v>
                </c:pt>
                <c:pt idx="5">
                  <c:v>2.82</c:v>
                </c:pt>
                <c:pt idx="6">
                  <c:v>4.1399999999999997</c:v>
                </c:pt>
                <c:pt idx="7">
                  <c:v>5.16</c:v>
                </c:pt>
                <c:pt idx="8">
                  <c:v>6.24</c:v>
                </c:pt>
                <c:pt idx="9">
                  <c:v>9.24</c:v>
                </c:pt>
                <c:pt idx="10">
                  <c:v>16.62</c:v>
                </c:pt>
                <c:pt idx="11">
                  <c:v>8.76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9-F4A9-411C-947F-9352D3D37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8022539"/>
        <c:axId val="1669125251"/>
      </c:lineChart>
      <c:catAx>
        <c:axId val="67451136"/>
        <c:scaling>
          <c:orientation val="minMax"/>
        </c:scaling>
        <c:delete val="0"/>
        <c:axPos val="b"/>
        <c:numFmt formatCode="yy\-mm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  <a:endParaRPr lang="zh-CN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  <a:endParaRPr lang="zh-CN"/>
          </a:p>
        </c:txPr>
        <c:crossAx val="67451136"/>
        <c:crosses val="autoZero"/>
        <c:crossBetween val="between"/>
      </c:valAx>
      <c:catAx>
        <c:axId val="1908022539"/>
        <c:scaling>
          <c:orientation val="minMax"/>
        </c:scaling>
        <c:delete val="1"/>
        <c:axPos val="b"/>
        <c:numFmt formatCode="yy\-mm" sourceLinked="1"/>
        <c:majorTickMark val="out"/>
        <c:minorTickMark val="none"/>
        <c:tickLblPos val="nextTo"/>
        <c:crossAx val="1669125251"/>
        <c:crosses val="autoZero"/>
        <c:auto val="0"/>
        <c:lblAlgn val="ctr"/>
        <c:lblOffset val="100"/>
        <c:noMultiLvlLbl val="0"/>
      </c:catAx>
      <c:valAx>
        <c:axId val="1669125251"/>
        <c:scaling>
          <c:orientation val="minMax"/>
        </c:scaling>
        <c:delete val="0"/>
        <c:axPos val="r"/>
        <c:numFmt formatCode="General" sourceLinked="1"/>
        <c:majorTickMark val="in"/>
        <c:minorTickMark val="none"/>
        <c:tickLblPos val="high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  <a:endParaRPr lang="zh-CN"/>
          </a:p>
        </c:txPr>
        <c:crossAx val="1908022539"/>
        <c:crosses val="max"/>
        <c:crossBetween val="between"/>
      </c:valAx>
      <c:dTable>
        <c:showHorzBorder val="1"/>
        <c:showVertBorder val="1"/>
        <c:showOutline val="1"/>
        <c:showKeys val="0"/>
        <c:txPr>
          <a:bodyPr rot="0" spcFirstLastPara="0" vertOverflow="ellipsis" vert="horz" wrap="square" anchor="ctr" anchorCtr="1"/>
          <a:lstStyle/>
          <a:p>
            <a:pPr rtl="0">
              <a:defRPr lang="zh-CN" sz="900" b="0" i="0" u="none" strike="noStrike" kern="1200" baseline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cs"/>
              </a:defRPr>
            </a:pPr>
            <a:endParaRPr lang="zh-CN"/>
          </a:p>
        </c:txPr>
      </c:dTable>
    </c:plotArea>
    <c:legend>
      <c:legendPos val="b"/>
      <c:overlay val="0"/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cs"/>
            </a:defRPr>
          </a:pPr>
          <a:endParaRPr lang="zh-CN"/>
        </a:p>
      </c:txPr>
    </c:legend>
    <c:plotVisOnly val="1"/>
    <c:dispBlanksAs val="zero"/>
    <c:showDLblsOverMax val="1"/>
  </c:chart>
  <c:spPr>
    <a:solidFill>
      <a:srgbClr val="FFFFFF"/>
    </a:solidFill>
  </c:spPr>
  <c:txPr>
    <a:bodyPr/>
    <a:lstStyle/>
    <a:p>
      <a:pPr>
        <a:defRPr lang="zh-CN" sz="900" b="0">
          <a:latin typeface="楷体" panose="02010609060101010101" charset="-122"/>
          <a:ea typeface="楷体" panose="02010609060101010101" charset="-122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星桥板块</a:t>
            </a:r>
            <a:r>
              <a:rPr lang="en-US"/>
              <a:t>21</a:t>
            </a:r>
            <a:r>
              <a:rPr lang="zh-CN"/>
              <a:t>年</a:t>
            </a:r>
            <a:r>
              <a:rPr lang="en-US"/>
              <a:t>5</a:t>
            </a:r>
            <a:r>
              <a:rPr lang="zh-CN"/>
              <a:t>月</a:t>
            </a:r>
            <a:r>
              <a:rPr lang="en-US"/>
              <a:t>-22</a:t>
            </a:r>
            <a:r>
              <a:rPr lang="zh-CN"/>
              <a:t>年</a:t>
            </a:r>
            <a:r>
              <a:rPr lang="en-US"/>
              <a:t>4</a:t>
            </a:r>
            <a:r>
              <a:rPr lang="zh-CN"/>
              <a:t>月住宅市场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供应面积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51491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42226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24885</c:v>
                </c:pt>
                <c:pt idx="9">
                  <c:v>0</c:v>
                </c:pt>
                <c:pt idx="10">
                  <c:v>0</c:v>
                </c:pt>
                <c:pt idx="11">
                  <c:v>32256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A-4A5F-B806-4FAD75DDEA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成交面积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29999</c:v>
                </c:pt>
                <c:pt idx="1">
                  <c:v>6187</c:v>
                </c:pt>
                <c:pt idx="2">
                  <c:v>10497</c:v>
                </c:pt>
                <c:pt idx="3">
                  <c:v>6091</c:v>
                </c:pt>
                <c:pt idx="4">
                  <c:v>53317</c:v>
                </c:pt>
                <c:pt idx="5">
                  <c:v>4202</c:v>
                </c:pt>
                <c:pt idx="6">
                  <c:v>5268</c:v>
                </c:pt>
                <c:pt idx="7">
                  <c:v>2820</c:v>
                </c:pt>
                <c:pt idx="8">
                  <c:v>5478</c:v>
                </c:pt>
                <c:pt idx="9">
                  <c:v>138</c:v>
                </c:pt>
                <c:pt idx="10">
                  <c:v>2810</c:v>
                </c:pt>
                <c:pt idx="11">
                  <c:v>22035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1A-4A5F-B806-4FAD75DDE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78948784"/>
        <c:axId val="87896084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成交均价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202105</c:v>
                </c:pt>
                <c:pt idx="1">
                  <c:v>202106</c:v>
                </c:pt>
                <c:pt idx="2">
                  <c:v>202107</c:v>
                </c:pt>
                <c:pt idx="3">
                  <c:v>202108</c:v>
                </c:pt>
                <c:pt idx="4">
                  <c:v>202109</c:v>
                </c:pt>
                <c:pt idx="5">
                  <c:v>202110</c:v>
                </c:pt>
                <c:pt idx="6">
                  <c:v>202111</c:v>
                </c:pt>
                <c:pt idx="7">
                  <c:v>202112</c:v>
                </c:pt>
                <c:pt idx="8">
                  <c:v>202201</c:v>
                </c:pt>
                <c:pt idx="9">
                  <c:v>202202</c:v>
                </c:pt>
                <c:pt idx="10">
                  <c:v>202203</c:v>
                </c:pt>
                <c:pt idx="11">
                  <c:v>202204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24558</c:v>
                </c:pt>
                <c:pt idx="1">
                  <c:v>49070</c:v>
                </c:pt>
                <c:pt idx="2">
                  <c:v>29399</c:v>
                </c:pt>
                <c:pt idx="3">
                  <c:v>32961</c:v>
                </c:pt>
                <c:pt idx="4">
                  <c:v>28849</c:v>
                </c:pt>
                <c:pt idx="5">
                  <c:v>46916</c:v>
                </c:pt>
                <c:pt idx="6">
                  <c:v>44270</c:v>
                </c:pt>
                <c:pt idx="7">
                  <c:v>42505</c:v>
                </c:pt>
                <c:pt idx="8">
                  <c:v>42412</c:v>
                </c:pt>
                <c:pt idx="9">
                  <c:v>19566</c:v>
                </c:pt>
                <c:pt idx="10">
                  <c:v>40958</c:v>
                </c:pt>
                <c:pt idx="11">
                  <c:v>25394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1A-4A5F-B806-4FAD75DDE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7990208"/>
        <c:axId val="847988544"/>
      </c:lineChart>
      <c:catAx>
        <c:axId val="87894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8960848"/>
        <c:crosses val="autoZero"/>
        <c:auto val="1"/>
        <c:lblAlgn val="ctr"/>
        <c:lblOffset val="100"/>
        <c:noMultiLvlLbl val="0"/>
      </c:catAx>
      <c:valAx>
        <c:axId val="87896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78948784"/>
        <c:crosses val="autoZero"/>
        <c:crossBetween val="between"/>
      </c:valAx>
      <c:catAx>
        <c:axId val="84799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988544"/>
        <c:crosses val="autoZero"/>
        <c:auto val="1"/>
        <c:lblAlgn val="ctr"/>
        <c:lblOffset val="100"/>
        <c:noMultiLvlLbl val="0"/>
      </c:catAx>
      <c:valAx>
        <c:axId val="8479885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47990208"/>
        <c:crosses val="max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D22FA-B0ED-4333-9EC4-42CEA6656937}" type="datetimeFigureOut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3AD60-3B36-4570-B35A-E6B4D10F2C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1C190-7461-4A3A-9976-F77648055FDC}" type="datetimeFigureOut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982BB-B53D-433C-93A6-2FADAB2303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3583" y="2518796"/>
            <a:ext cx="9144000" cy="1245153"/>
          </a:xfrm>
        </p:spPr>
        <p:txBody>
          <a:bodyPr anchor="ctr" anchorCtr="0">
            <a:normAutofit/>
          </a:bodyPr>
          <a:lstStyle>
            <a:lvl1pPr algn="ctr"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5609" y="4580747"/>
            <a:ext cx="9144000" cy="56438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712381" cy="6810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0855843" y="6281087"/>
            <a:ext cx="1336158" cy="576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5205-0E64-49DA-8B31-2E080075A60F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890A6-C8B3-44EC-8C0B-239FD7B8D77E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0855842" y="6290938"/>
            <a:ext cx="1336158" cy="576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712381" cy="6810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6000" y="-487172"/>
            <a:ext cx="2401606" cy="16991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3583" y="2518796"/>
            <a:ext cx="9144000" cy="1245153"/>
          </a:xfrm>
        </p:spPr>
        <p:txBody>
          <a:bodyPr anchor="ctr" anchorCtr="0">
            <a:normAutofit/>
          </a:bodyPr>
          <a:lstStyle>
            <a:lvl1pPr algn="ctr"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5609" y="4580747"/>
            <a:ext cx="9144000" cy="56438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712381" cy="6810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0855843" y="6281087"/>
            <a:ext cx="1336158" cy="576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0855842" y="6290938"/>
            <a:ext cx="1336158" cy="576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Autofit/>
          </a:bodyPr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9073" y="831013"/>
            <a:ext cx="11381873" cy="534594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712381" cy="6810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EE40-CA81-4771-ABA7-DB4D9A3C675E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3D258-9D82-41B2-86F8-F64C5EC2E85B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735D-D6DE-43A6-A741-0D25E69216A2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D21B-CF2F-45D0-8747-38B45645EA7B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656D-6F25-4AD3-8745-18E748DDB9B7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0855842" y="6290938"/>
            <a:ext cx="1336158" cy="576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Autofit/>
          </a:bodyPr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9073" y="831013"/>
            <a:ext cx="11381873" cy="534594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712381" cy="6810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1ED-8B62-41EF-A6F3-7EF77127C4F2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2D0-98BC-4398-8C24-B915E75B27A6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5205-0E64-49DA-8B31-2E080075A60F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890A6-C8B3-44EC-8C0B-239FD7B8D77E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10855842" y="6290938"/>
            <a:ext cx="1336158" cy="5769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8103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6281087"/>
            <a:ext cx="12192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712381" cy="6810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6000" y="-487172"/>
            <a:ext cx="2401606" cy="16991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EE40-CA81-4771-ABA7-DB4D9A3C675E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3D258-9D82-41B2-86F8-F64C5EC2E85B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0735D-D6DE-43A6-A741-0D25E69216A2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D21B-CF2F-45D0-8747-38B45645EA7B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656D-6F25-4AD3-8745-18E748DDB9B7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F1ED-8B62-41EF-A6F3-7EF77127C4F2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2D0-98BC-4398-8C24-B915E75B27A6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21007-10B7-4428-B9CE-416466C519D7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21007-10B7-4428-B9CE-416466C519D7}" type="datetime1">
              <a:rPr lang="zh-CN" altLang="en-US" smtClean="0"/>
              <a:t>2022/6/3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CB964-A128-49D9-A30C-B567F19BDB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1959429"/>
            <a:ext cx="12191999" cy="24106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ym typeface="+mn-ea"/>
              </a:rPr>
              <a:t>杭州临平区星桥街道</a:t>
            </a:r>
            <a:r>
              <a:rPr lang="en-US" altLang="zh-CN" dirty="0">
                <a:sym typeface="+mn-ea"/>
              </a:rPr>
              <a:t>7</a:t>
            </a:r>
            <a:r>
              <a:rPr lang="zh-CN" altLang="en-US" dirty="0">
                <a:sym typeface="+mn-ea"/>
              </a:rPr>
              <a:t>号项目报告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zh-CN" sz="2000" b="1" dirty="0"/>
              <a:t>2022.5.2</a:t>
            </a:r>
            <a:endParaRPr lang="zh-CN" altLang="en-US" sz="2000" b="1" dirty="0"/>
          </a:p>
        </p:txBody>
      </p:sp>
      <p:sp>
        <p:nvSpPr>
          <p:cNvPr id="8" name="副标题 4"/>
          <p:cNvSpPr txBox="1"/>
          <p:nvPr/>
        </p:nvSpPr>
        <p:spPr>
          <a:xfrm>
            <a:off x="954672" y="1148491"/>
            <a:ext cx="9144000" cy="5643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 dirty="0"/>
              <a:t>项目类型：收并购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5238043" cy="51476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市场分析│ </a:t>
            </a:r>
            <a:r>
              <a:rPr lang="en-US" altLang="zh-CN" dirty="0"/>
              <a:t>2022</a:t>
            </a:r>
            <a:r>
              <a:rPr lang="zh-CN" altLang="en-US" dirty="0"/>
              <a:t>年杭州供地计划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12470" y="964565"/>
            <a:ext cx="104324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/>
              <a:t>杭州市2022年度国有建设用地供应计划总量为4815.97公顷，其中住宅用地。供应计划为1103.55公顷，占计划总量的22.91%，而市区住宅用地供应计划为997.97公顷。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05" y="1822450"/>
            <a:ext cx="8869680" cy="43446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5238043" cy="51476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市场分析│ </a:t>
            </a:r>
            <a:r>
              <a:rPr lang="en-US" altLang="zh-CN" dirty="0"/>
              <a:t>2022</a:t>
            </a:r>
            <a:r>
              <a:rPr lang="zh-CN" altLang="en-US" dirty="0"/>
              <a:t>年杭州供地计划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87045" y="792480"/>
            <a:ext cx="1146873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/>
              <a:t>其中：上城区供应221.36公顷，占供应总量的4.6%；拱墅区供应295.63公顷，占供应总量的6.1%；西湖区供应191.85公顷，占供应总量的4%；滨江区供应104.7公顷，占供应总量的2.2%；萧山区供应936.45公顷，占供应总量的19.5%；余杭区供应773.32公顷，占供应总量的16%，临平区供应679.21公顷，占供应总量的14.1%；钱塘区供应469.26公顷，占供应总量的9.8%，富阳区供应430.18公顷，占供应总量的9%；临安区供应185.01公顷，占供应总量的3.8%；桐庐县供应209.48公顷，占供应总量的4.3%；淳安县供应141.49公顷，占供应总量的2.9%；建德市供应178.03公顷，占供应总量的3.7%。</a:t>
            </a:r>
          </a:p>
          <a:p>
            <a:pPr>
              <a:lnSpc>
                <a:spcPct val="150000"/>
              </a:lnSpc>
            </a:pPr>
            <a:r>
              <a:rPr lang="zh-CN" altLang="en-US" sz="1600"/>
              <a:t>而项目所在的星桥板块，今年住宅计划供地</a:t>
            </a:r>
            <a:r>
              <a:rPr lang="en-US" altLang="zh-CN" sz="1600"/>
              <a:t>2</a:t>
            </a:r>
            <a:r>
              <a:rPr lang="zh-CN" altLang="en-US" sz="1600"/>
              <a:t>宗，已于首次供地出让。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87045" y="3728085"/>
          <a:ext cx="1093724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05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宗地编号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宗地坐落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面积（㎡）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容积率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楼板价</a:t>
                      </a:r>
                      <a:r>
                        <a:rPr lang="en-US" altLang="zh-CN" sz="1600"/>
                        <a:t>/</a:t>
                      </a:r>
                      <a:r>
                        <a:rPr lang="zh-CN" altLang="en-US" sz="1600"/>
                        <a:t>溢价率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获地时间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备注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临平新城星桥区块</a:t>
                      </a:r>
                      <a:r>
                        <a:rPr lang="en-US" altLang="zh-CN" sz="1400"/>
                        <a:t>LP0701-14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东至星源路，南至星雨路、西至飞桥港，北至藕花洲大街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26004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住宅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14526</a:t>
                      </a:r>
                      <a:r>
                        <a:rPr lang="zh-CN" altLang="en-US" sz="1400"/>
                        <a:t>元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㎡，溢价</a:t>
                      </a:r>
                      <a:r>
                        <a:rPr lang="en-US" altLang="zh-CN" sz="1400"/>
                        <a:t>7.6%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2022</a:t>
                      </a:r>
                      <a:r>
                        <a:rPr lang="zh-CN" altLang="en-US" sz="1400">
                          <a:sym typeface="+mn-ea"/>
                        </a:rPr>
                        <a:t>年</a:t>
                      </a:r>
                      <a:r>
                        <a:rPr lang="en-US" altLang="zh-CN" sz="1400">
                          <a:sym typeface="+mn-ea"/>
                        </a:rPr>
                        <a:t>4</a:t>
                      </a:r>
                      <a:r>
                        <a:rPr lang="zh-CN" altLang="en-US" sz="1400">
                          <a:sym typeface="+mn-ea"/>
                        </a:rPr>
                        <a:t>月</a:t>
                      </a:r>
                      <a:r>
                        <a:rPr lang="en-US" altLang="zh-CN" sz="1400">
                          <a:sym typeface="+mn-ea"/>
                        </a:rPr>
                        <a:t>25</a:t>
                      </a:r>
                      <a:r>
                        <a:rPr lang="zh-CN" altLang="en-US" sz="1400">
                          <a:sym typeface="+mn-ea"/>
                        </a:rPr>
                        <a:t>日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滨江获得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C00000"/>
                          </a:solidFill>
                          <a:sym typeface="+mn-ea"/>
                        </a:rPr>
                        <a:t>临平新城星桥区块</a:t>
                      </a:r>
                      <a:r>
                        <a:rPr lang="en-US" altLang="zh-CN" sz="1400" b="1">
                          <a:solidFill>
                            <a:srgbClr val="C00000"/>
                          </a:solidFill>
                          <a:sym typeface="+mn-ea"/>
                        </a:rPr>
                        <a:t>LP0903-60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东至星源路绿地，南至星隆路，西至打铁桥港，北至星灵路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C00000"/>
                          </a:solidFill>
                        </a:rPr>
                        <a:t>43617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C00000"/>
                          </a:solidFill>
                        </a:rPr>
                        <a:t>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住宅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C00000"/>
                          </a:solidFill>
                        </a:rPr>
                        <a:t>12000</a:t>
                      </a: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元</a:t>
                      </a:r>
                      <a:r>
                        <a:rPr lang="en-US" altLang="zh-CN" sz="1400" b="1">
                          <a:solidFill>
                            <a:srgbClr val="C00000"/>
                          </a:solidFill>
                        </a:rPr>
                        <a:t>/</a:t>
                      </a: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㎡，零溢价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>
                          <a:solidFill>
                            <a:srgbClr val="C00000"/>
                          </a:solidFill>
                        </a:rPr>
                        <a:t>2022</a:t>
                      </a: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年</a:t>
                      </a:r>
                      <a:r>
                        <a:rPr lang="en-US" altLang="zh-CN" sz="1400" b="1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月</a:t>
                      </a:r>
                      <a:r>
                        <a:rPr lang="en-US" altLang="zh-CN" sz="1400" b="1">
                          <a:solidFill>
                            <a:srgbClr val="C00000"/>
                          </a:solidFill>
                        </a:rPr>
                        <a:t>25</a:t>
                      </a: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rgbClr val="C00000"/>
                          </a:solidFill>
                        </a:rPr>
                        <a:t>本案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871" y="142761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</a:t>
            </a:r>
            <a:r>
              <a:rPr lang="en-US" altLang="zh-CN" dirty="0"/>
              <a:t>2022</a:t>
            </a:r>
            <a:r>
              <a:rPr lang="zh-CN" altLang="en-US" dirty="0"/>
              <a:t>首次集中供地情况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1515" y="819150"/>
            <a:ext cx="104978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杭州“首拍”挂牌60宗地块，1宗流拍，23宗封顶进入一次报价环节，封顶率达到39%！9宗低溢价成交，其余27宗地块底价成交，底价成交率达到46%。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34" y="1625935"/>
            <a:ext cx="3655571" cy="4412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22" y="1625936"/>
            <a:ext cx="3856457" cy="44129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195" y="1625934"/>
            <a:ext cx="4026986" cy="44129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871" y="142761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</a:t>
            </a:r>
            <a:r>
              <a:rPr lang="en-US" altLang="zh-CN" dirty="0"/>
              <a:t>2022</a:t>
            </a:r>
            <a:r>
              <a:rPr lang="zh-CN" altLang="en-US" dirty="0"/>
              <a:t>首次集中供地情况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3626" y="1124995"/>
            <a:ext cx="3960249" cy="442185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/>
              <a:t>分区域成交来看，热度最高的为上城区，封顶率最高，达60%，平均溢价率也为最高，达到了9%；其次是余杭、萧山和西湖区，封顶率均为50%；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335" y="908685"/>
            <a:ext cx="6884670" cy="51371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871" y="142761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</a:t>
            </a:r>
            <a:r>
              <a:rPr lang="en-US" altLang="zh-CN" dirty="0"/>
              <a:t>2022</a:t>
            </a:r>
            <a:r>
              <a:rPr lang="zh-CN" altLang="en-US" dirty="0"/>
              <a:t>首次集中供地情况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2830" y="1032387"/>
            <a:ext cx="5447030" cy="50014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200000"/>
              </a:lnSpc>
              <a:defRPr sz="2400"/>
            </a:lvl1pPr>
          </a:lstStyle>
          <a:p>
            <a:r>
              <a:rPr lang="zh-CN" altLang="en-US" sz="1800" dirty="0"/>
              <a:t>从杭州四次集中出让纵向比较来看，这次的成交规模排在第二，成交热度排在第三，特别是与外部状况、竞拍规则更为接近的2021年第三批次相比，本次溢价率下降了0.6个百分点，封顶率也下降了30个百分点，而流拍率上升了2个百分点，底价率也提高了20个百分点，</a:t>
            </a:r>
            <a:r>
              <a:rPr lang="zh-CN" altLang="en-US" sz="1800" dirty="0">
                <a:sym typeface="+mn-ea"/>
              </a:rPr>
              <a:t>但从全国已完成第一批出让的12个城市来看，杭州以成交</a:t>
            </a:r>
            <a:r>
              <a:rPr lang="zh-CN" altLang="en-US" sz="1800" b="1" dirty="0">
                <a:solidFill>
                  <a:srgbClr val="FF0000"/>
                </a:solidFill>
                <a:sym typeface="+mn-ea"/>
              </a:rPr>
              <a:t>总价827亿</a:t>
            </a:r>
            <a:r>
              <a:rPr lang="zh-CN" altLang="en-US" sz="1800" dirty="0">
                <a:sym typeface="+mn-ea"/>
              </a:rPr>
              <a:t>元遥遥领先，比第二名北京多了347亿元，综合来看，杭州“首拍”热度为全国首屈一指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580" y="1032387"/>
            <a:ext cx="6019800" cy="47391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5238043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土地市场（星桥板块）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081547" y="1425677"/>
            <a:ext cx="10155565" cy="5155305"/>
            <a:chOff x="916716" y="798893"/>
            <a:chExt cx="10282226" cy="573095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716" y="798893"/>
              <a:ext cx="10282226" cy="5298768"/>
            </a:xfrm>
            <a:prstGeom prst="rect">
              <a:avLst/>
            </a:prstGeom>
          </p:spPr>
        </p:pic>
        <p:sp>
          <p:nvSpPr>
            <p:cNvPr id="8" name="圆角矩形标注 24"/>
            <p:cNvSpPr/>
            <p:nvPr/>
          </p:nvSpPr>
          <p:spPr>
            <a:xfrm>
              <a:off x="1883274" y="1724352"/>
              <a:ext cx="2045970" cy="1161276"/>
            </a:xfrm>
            <a:prstGeom prst="wedgeRoundRectCallout">
              <a:avLst>
                <a:gd name="adj1" fmla="val 72105"/>
                <a:gd name="adj2" fmla="val 82250"/>
                <a:gd name="adj3" fmla="val 16667"/>
              </a:avLst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1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本案：</a:t>
              </a:r>
              <a:endParaRPr kumimoji="1" lang="en-US" altLang="zh-CN" sz="11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43617</a:t>
              </a:r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㎡</a:t>
              </a:r>
              <a:endParaRPr kumimoji="1"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1.6</a:t>
              </a:r>
            </a:p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土地用途：住宅</a:t>
              </a:r>
              <a:endParaRPr kumimoji="1"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楼板价：</a:t>
              </a:r>
              <a:r>
                <a:rPr kumimoji="1"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12000</a:t>
              </a:r>
              <a:r>
                <a:rPr kumimoji="1" lang="zh-CN" altLang="en-US" sz="11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kumimoji="1" lang="en-US" altLang="zh-CN" sz="11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kumimoji="1" lang="zh-CN" altLang="en-US" sz="11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</a:t>
              </a:r>
              <a:endParaRPr kumimoji="1" lang="en-US" altLang="zh-CN" sz="11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774742" y="3082563"/>
              <a:ext cx="1998798" cy="1246650"/>
              <a:chOff x="16498177" y="4558714"/>
              <a:chExt cx="1998798" cy="1240266"/>
            </a:xfrm>
          </p:grpSpPr>
          <p:sp>
            <p:nvSpPr>
              <p:cNvPr id="14" name="圆角矩形标注 99"/>
              <p:cNvSpPr/>
              <p:nvPr/>
            </p:nvSpPr>
            <p:spPr>
              <a:xfrm>
                <a:off x="16498177" y="4558714"/>
                <a:ext cx="1998798" cy="1240266"/>
              </a:xfrm>
              <a:prstGeom prst="wedgeRoundRectCallout">
                <a:avLst>
                  <a:gd name="adj1" fmla="val -69657"/>
                  <a:gd name="adj2" fmla="val 82784"/>
                  <a:gd name="adj3" fmla="val 16667"/>
                </a:avLst>
              </a:prstGeom>
              <a:solidFill>
                <a:schemeClr val="bg1">
                  <a:lumMod val="65000"/>
                  <a:alpha val="7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绿城月映星语园</a:t>
                </a:r>
              </a:p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用地面积：</a:t>
                </a:r>
                <a:r>
                  <a:rPr kumimoji="1" lang="en-US" altLang="zh-CN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85694</a:t>
                </a:r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</a:t>
                </a:r>
                <a:endPara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容积率：</a:t>
                </a:r>
                <a:r>
                  <a:rPr kumimoji="1" lang="en-US" altLang="zh-CN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2.5</a:t>
                </a:r>
              </a:p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土地用途：住宅</a:t>
                </a:r>
                <a:endPara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楼板价：</a:t>
                </a:r>
                <a:r>
                  <a:rPr kumimoji="1" lang="en-US" altLang="zh-CN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13607</a:t>
                </a:r>
                <a:r>
                  <a:rPr kumimoji="1"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</a:t>
                </a:r>
                <a:r>
                  <a:rPr kumimoji="1" lang="en-US" altLang="zh-CN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㎡</a:t>
                </a:r>
                <a:endParaRPr kumimoji="1" lang="en-US" altLang="zh-CN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备注：公租房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10711.75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，毛坯限价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21000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，精装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3000</a:t>
                </a:r>
              </a:p>
              <a:p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中签率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48%</a:t>
                </a: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7993399" y="4593197"/>
                <a:ext cx="503576" cy="48383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100" b="1" dirty="0"/>
                  <a:t>在售</a:t>
                </a:r>
              </a:p>
            </p:txBody>
          </p:sp>
        </p:grpSp>
        <p:sp>
          <p:nvSpPr>
            <p:cNvPr id="10" name="五角星 107"/>
            <p:cNvSpPr/>
            <p:nvPr/>
          </p:nvSpPr>
          <p:spPr>
            <a:xfrm>
              <a:off x="4266862" y="3119615"/>
              <a:ext cx="187325" cy="17336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   </a:t>
              </a:r>
              <a:endParaRPr kumimoji="1"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353672" y="3972371"/>
              <a:ext cx="2662242" cy="1165007"/>
              <a:chOff x="9657300" y="4880171"/>
              <a:chExt cx="4160132" cy="1246051"/>
            </a:xfrm>
          </p:grpSpPr>
          <p:sp>
            <p:nvSpPr>
              <p:cNvPr id="12" name="圆角矩形标注 105"/>
              <p:cNvSpPr/>
              <p:nvPr/>
            </p:nvSpPr>
            <p:spPr>
              <a:xfrm>
                <a:off x="9657300" y="4880171"/>
                <a:ext cx="3778612" cy="1246051"/>
              </a:xfrm>
              <a:prstGeom prst="wedgeRoundRectCallout">
                <a:avLst>
                  <a:gd name="adj1" fmla="val 94265"/>
                  <a:gd name="adj2" fmla="val 31132"/>
                  <a:gd name="adj3" fmla="val 16667"/>
                </a:avLst>
              </a:prstGeom>
              <a:solidFill>
                <a:schemeClr val="bg1">
                  <a:lumMod val="65000"/>
                  <a:alpha val="7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1" lang="zh-CN" alt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滨江星桥区块LP0701-14地块</a:t>
                </a:r>
              </a:p>
              <a:p>
                <a:pPr lvl="0"/>
                <a:r>
                  <a:rPr kumimoji="1" lang="zh-CN" alt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用地面积：</a:t>
                </a:r>
                <a:r>
                  <a:rPr kumimoji="1" 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26004</a:t>
                </a:r>
                <a:r>
                  <a:rPr kumimoji="1" lang="zh-CN" alt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㎡，</a:t>
                </a:r>
              </a:p>
              <a:p>
                <a:pPr lvl="0"/>
                <a:r>
                  <a:rPr kumimoji="1" lang="zh-CN" alt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容积率：</a:t>
                </a:r>
                <a:r>
                  <a:rPr kumimoji="1" 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1.5</a:t>
                </a:r>
                <a:endPara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/>
                <a:r>
                  <a:rPr kumimoji="1" lang="zh-CN" altLang="en-US" sz="11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土地用途：住宅</a:t>
                </a:r>
                <a:endPara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楼板价：</a:t>
                </a:r>
                <a:r>
                  <a:rPr kumimoji="1" lang="en-US" altLang="zh-CN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14526</a:t>
                </a:r>
                <a:r>
                  <a:rPr kumimoji="1"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</a:t>
                </a:r>
                <a:r>
                  <a:rPr kumimoji="1" lang="en-US" altLang="zh-CN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㎡，溢价</a:t>
                </a:r>
                <a:r>
                  <a:rPr kumimoji="1" lang="en-US" altLang="zh-CN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7.6%</a:t>
                </a:r>
                <a:endParaRPr kumimoji="1" lang="zh-CN" altLang="en-US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备注：相距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1.1km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，毛坯均价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23310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，精装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3000</a:t>
                </a:r>
                <a:endPara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3052936" y="4880254"/>
                <a:ext cx="764496" cy="48383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100" b="1" dirty="0">
                    <a:solidFill>
                      <a:schemeClr val="bg1"/>
                    </a:solidFill>
                  </a:rPr>
                  <a:t>新地</a:t>
                </a:r>
              </a:p>
            </p:txBody>
          </p:sp>
        </p:grpSp>
        <p:sp>
          <p:nvSpPr>
            <p:cNvPr id="16" name="圆角矩形标注 19"/>
            <p:cNvSpPr/>
            <p:nvPr/>
          </p:nvSpPr>
          <p:spPr>
            <a:xfrm flipH="1">
              <a:off x="9025929" y="4471818"/>
              <a:ext cx="1998798" cy="1403291"/>
            </a:xfrm>
            <a:prstGeom prst="wedgeRoundRectCallout">
              <a:avLst>
                <a:gd name="adj1" fmla="val 125134"/>
                <a:gd name="adj2" fmla="val 31011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融创荣耀之城</a:t>
              </a:r>
            </a:p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104618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㎡</a:t>
              </a:r>
              <a:endParaRPr kumimoji="1"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2.6</a:t>
              </a:r>
            </a:p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土地用途：商住</a:t>
              </a:r>
              <a:endParaRPr kumimoji="1"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楼板价：</a:t>
              </a:r>
              <a:r>
                <a:rPr kumimoji="1" lang="en-US" altLang="zh-CN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8011</a:t>
              </a:r>
              <a:r>
                <a:rPr kumimoji="1" lang="zh-CN" altLang="en-US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kumimoji="1" lang="en-US" altLang="zh-CN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㎡</a:t>
              </a:r>
              <a:endParaRPr kumimoji="1"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开盘时间：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2020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8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月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31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日</a:t>
              </a:r>
              <a:endParaRPr kumimoji="1"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售价：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24000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㎡</a:t>
              </a:r>
              <a:endParaRPr kumimoji="1"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去化：剩余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幢未推，其余售罄，整盘中签率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20%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21151" y="4577109"/>
              <a:ext cx="503576" cy="4523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100" b="1" dirty="0"/>
                <a:t>在售</a:t>
              </a:r>
            </a:p>
          </p:txBody>
        </p:sp>
        <p:sp>
          <p:nvSpPr>
            <p:cNvPr id="18" name="圆角矩形标注 99"/>
            <p:cNvSpPr/>
            <p:nvPr/>
          </p:nvSpPr>
          <p:spPr>
            <a:xfrm>
              <a:off x="3486522" y="5220372"/>
              <a:ext cx="2570481" cy="1309474"/>
            </a:xfrm>
            <a:prstGeom prst="wedgeRoundRectCallout">
              <a:avLst>
                <a:gd name="adj1" fmla="val 98263"/>
                <a:gd name="adj2" fmla="val -24588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金辉星亦云著</a:t>
              </a:r>
              <a:endParaRPr kumimoji="1"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用地面积：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59668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㎡</a:t>
              </a:r>
              <a:endParaRPr kumimoji="1"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容积率：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</a:t>
              </a:r>
            </a:p>
            <a:p>
              <a:pPr lvl="0"/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土地用途：住宅</a:t>
              </a:r>
              <a:endParaRPr kumimoji="1"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楼板价：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年获取</a:t>
              </a:r>
              <a:r>
                <a:rPr kumimoji="1" lang="en-US" altLang="zh-CN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14700</a:t>
              </a:r>
              <a:r>
                <a:rPr kumimoji="1" lang="zh-CN" altLang="en-US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kumimoji="1" lang="en-US" altLang="zh-CN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zh-CN" altLang="en-US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（溢价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kumimoji="1"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备注：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21000-24000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㎡，</a:t>
              </a:r>
              <a:r>
                <a:rPr kumimoji="1" lang="zh-CN" altLang="en-US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自持</a:t>
              </a:r>
              <a:r>
                <a: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13%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043949" y="5321850"/>
              <a:ext cx="600925" cy="45234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100" b="1" dirty="0"/>
                <a:t>售罄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057003" y="1724352"/>
              <a:ext cx="1998798" cy="1246650"/>
              <a:chOff x="16058483" y="4326704"/>
              <a:chExt cx="1998798" cy="1240266"/>
            </a:xfrm>
          </p:grpSpPr>
          <p:sp>
            <p:nvSpPr>
              <p:cNvPr id="21" name="圆角矩形标注 99"/>
              <p:cNvSpPr/>
              <p:nvPr/>
            </p:nvSpPr>
            <p:spPr>
              <a:xfrm>
                <a:off x="16058483" y="4326704"/>
                <a:ext cx="1998798" cy="1240266"/>
              </a:xfrm>
              <a:prstGeom prst="wedgeRoundRectCallout">
                <a:avLst>
                  <a:gd name="adj1" fmla="val -11120"/>
                  <a:gd name="adj2" fmla="val 217651"/>
                  <a:gd name="adj3" fmla="val 16667"/>
                </a:avLst>
              </a:prstGeom>
              <a:solidFill>
                <a:schemeClr val="bg1">
                  <a:lumMod val="65000"/>
                  <a:alpha val="7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中建学成府</a:t>
                </a:r>
                <a:endPara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用地面积：</a:t>
                </a:r>
                <a:r>
                  <a:rPr kumimoji="1" lang="en-US" altLang="zh-CN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76474</a:t>
                </a:r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</a:t>
                </a:r>
                <a:endPara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容积率：</a:t>
                </a:r>
                <a:r>
                  <a:rPr kumimoji="1" lang="en-US" altLang="zh-CN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1.5</a:t>
                </a:r>
              </a:p>
              <a:p>
                <a:pPr lvl="0"/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土地用途：住宅</a:t>
                </a:r>
                <a:endParaRPr kumimoji="1" lang="en-US" altLang="zh-CN" sz="1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楼板价：</a:t>
                </a:r>
                <a:r>
                  <a:rPr kumimoji="1" lang="en-US" altLang="zh-CN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14700</a:t>
                </a:r>
                <a:r>
                  <a:rPr kumimoji="1"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</a:t>
                </a:r>
                <a:r>
                  <a:rPr kumimoji="1" lang="en-US" altLang="zh-CN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kumimoji="1" lang="zh-CN" altLang="en-US" sz="1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㎡</a:t>
                </a:r>
                <a:endParaRPr kumimoji="1" lang="en-US" altLang="zh-CN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备注：现房销售，高层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21000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㎡，洋房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25200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元</a:t>
                </a:r>
                <a:r>
                  <a:rPr kumimoji="1"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:r>
                  <a:rPr kumimoji="1"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㎡</a:t>
                </a:r>
                <a:endPara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17524434" y="4420533"/>
                <a:ext cx="503576" cy="48383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100" b="1" dirty="0"/>
                  <a:t>售罄</a:t>
                </a:r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1081547" y="731922"/>
            <a:ext cx="10155565" cy="51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星桥板块自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年以来总计供应住宅用地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宗，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341173</a:t>
            </a:r>
            <a:r>
              <a:rPr kumimoji="1"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㎡ ，规划建筑面积</a:t>
            </a:r>
            <a:r>
              <a:rPr kumimoji="1"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68.8</a:t>
            </a:r>
            <a:r>
              <a:rPr kumimoji="1"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万方，平均楼面价</a:t>
            </a:r>
            <a:r>
              <a:rPr kumimoji="1"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12000</a:t>
            </a:r>
            <a:r>
              <a:rPr kumimoji="1"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kumimoji="1"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㎡ 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691" y="70930"/>
            <a:ext cx="5238043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住宅市场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74" y="1621012"/>
            <a:ext cx="6969271" cy="46421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621012"/>
            <a:ext cx="5102942" cy="4440574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341439" y="731922"/>
            <a:ext cx="11613780" cy="88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本案所在区域星桥板块处于杭州东北方向，临平区西南部，是临平区与杭州主城核心区接轨的第一站，板块类配套成熟，普通住宅精装限价</a:t>
            </a: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24000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/m²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，是以钱江新城为中心，直径</a:t>
            </a: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公里以内，为数不多的单价不超过</a:t>
            </a: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25000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m²  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的价值洼地，与相邻板块均价相差</a:t>
            </a:r>
            <a:r>
              <a:rPr kumimoji="1"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6000</a:t>
            </a:r>
            <a:r>
              <a: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元以上。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691" y="70930"/>
            <a:ext cx="5238043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住宅市场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17</a:t>
            </a:fld>
            <a:endParaRPr lang="zh-CN" altLang="en-US"/>
          </a:p>
        </p:txBody>
      </p:sp>
      <p:graphicFrame>
        <p:nvGraphicFramePr>
          <p:cNvPr id="7" name="图表 6"/>
          <p:cNvGraphicFramePr/>
          <p:nvPr/>
        </p:nvGraphicFramePr>
        <p:xfrm>
          <a:off x="193368" y="839155"/>
          <a:ext cx="5902632" cy="3408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图表 9"/>
          <p:cNvGraphicFramePr/>
          <p:nvPr/>
        </p:nvGraphicFramePr>
        <p:xfrm>
          <a:off x="6096000" y="2796806"/>
          <a:ext cx="5902632" cy="3408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93368" y="4365523"/>
            <a:ext cx="5902632" cy="15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杭州住宅市场（包括富阳，临安）整体供需较为均衡，整体供应和去化相对均衡，主城热门板块受整体经济形势影响较小，</a:t>
            </a:r>
            <a:r>
              <a:rPr lang="en-US" altLang="zh-CN" sz="1600" dirty="0"/>
              <a:t>21</a:t>
            </a:r>
            <a:r>
              <a:rPr lang="zh-CN" altLang="en-US" sz="1600" dirty="0"/>
              <a:t>年</a:t>
            </a:r>
            <a:r>
              <a:rPr lang="en-US" altLang="zh-CN" sz="1600" dirty="0"/>
              <a:t>5</a:t>
            </a:r>
            <a:r>
              <a:rPr lang="zh-CN" altLang="en-US" sz="1600" dirty="0"/>
              <a:t>月</a:t>
            </a:r>
            <a:r>
              <a:rPr lang="en-US" altLang="zh-CN" sz="1600" dirty="0"/>
              <a:t>-22</a:t>
            </a:r>
            <a:r>
              <a:rPr lang="zh-CN" altLang="en-US" sz="1600" dirty="0"/>
              <a:t>年</a:t>
            </a:r>
            <a:r>
              <a:rPr lang="en-US" altLang="zh-CN" sz="1600" dirty="0"/>
              <a:t>4</a:t>
            </a:r>
            <a:r>
              <a:rPr lang="zh-CN" altLang="en-US" sz="1600" dirty="0"/>
              <a:t>月，新增供应</a:t>
            </a:r>
            <a:r>
              <a:rPr lang="en-US" altLang="zh-CN" sz="1600" dirty="0"/>
              <a:t>972</a:t>
            </a:r>
            <a:r>
              <a:rPr lang="zh-CN" altLang="en-US" sz="1600" dirty="0"/>
              <a:t>万方（</a:t>
            </a:r>
            <a:r>
              <a:rPr lang="en-US" altLang="zh-CN" sz="1600" dirty="0"/>
              <a:t>82994</a:t>
            </a:r>
            <a:r>
              <a:rPr lang="zh-CN" altLang="en-US" sz="1600" dirty="0"/>
              <a:t>套），去化</a:t>
            </a:r>
            <a:r>
              <a:rPr lang="en-US" altLang="zh-CN" sz="1600" dirty="0"/>
              <a:t>1295</a:t>
            </a:r>
            <a:r>
              <a:rPr lang="zh-CN" altLang="en-US" sz="1600" dirty="0"/>
              <a:t>万方，（</a:t>
            </a:r>
            <a:r>
              <a:rPr lang="en-US" altLang="zh-CN" sz="1600" dirty="0"/>
              <a:t>108105</a:t>
            </a:r>
            <a:r>
              <a:rPr lang="zh-CN" altLang="en-US" sz="1600" dirty="0"/>
              <a:t>套），成交均价</a:t>
            </a:r>
            <a:r>
              <a:rPr lang="en-US" altLang="zh-CN" sz="1600" b="1" dirty="0">
                <a:solidFill>
                  <a:srgbClr val="FF0000"/>
                </a:solidFill>
              </a:rPr>
              <a:t>35444</a:t>
            </a:r>
            <a:r>
              <a:rPr lang="zh-CN" altLang="en-US" sz="1600" b="1" dirty="0">
                <a:solidFill>
                  <a:srgbClr val="FF0000"/>
                </a:solidFill>
              </a:rPr>
              <a:t>元</a:t>
            </a:r>
            <a:r>
              <a:rPr lang="en-US" altLang="zh-CN" sz="1600" b="1" dirty="0">
                <a:solidFill>
                  <a:srgbClr val="FF0000"/>
                </a:solidFill>
              </a:rPr>
              <a:t>/m²</a:t>
            </a:r>
            <a:r>
              <a:rPr lang="zh-CN" altLang="en-US" sz="1600" dirty="0"/>
              <a:t>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245392" y="1024493"/>
            <a:ext cx="583189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临平</a:t>
            </a:r>
            <a:r>
              <a:rPr lang="en-US" altLang="zh-CN" sz="1600" dirty="0"/>
              <a:t>2021</a:t>
            </a:r>
            <a:r>
              <a:rPr lang="zh-CN" altLang="en-US" sz="1600" dirty="0"/>
              <a:t>年独立成区，为杭州接轨上海的桥头堡。区域热度最高的为近杭板块崇贤新城及临平核心余杭经开区，其次为乔司、超山，</a:t>
            </a:r>
            <a:r>
              <a:rPr lang="zh-CN" altLang="en-US" sz="1600" b="1" dirty="0">
                <a:solidFill>
                  <a:srgbClr val="FF0000"/>
                </a:solidFill>
              </a:rPr>
              <a:t>星桥</a:t>
            </a:r>
            <a:r>
              <a:rPr lang="zh-CN" altLang="en-US" sz="1600" dirty="0"/>
              <a:t>在地铁</a:t>
            </a:r>
            <a:r>
              <a:rPr lang="en-US" altLang="zh-CN" sz="1600" dirty="0"/>
              <a:t>3</a:t>
            </a:r>
            <a:r>
              <a:rPr lang="zh-CN" altLang="en-US" sz="1600" dirty="0"/>
              <a:t>号线带动下，热度及价格有较大提升，过去</a:t>
            </a:r>
            <a:r>
              <a:rPr lang="en-US" altLang="zh-CN" sz="1600" dirty="0"/>
              <a:t>12</a:t>
            </a:r>
            <a:r>
              <a:rPr lang="zh-CN" altLang="en-US" sz="1600" dirty="0"/>
              <a:t>个月成交</a:t>
            </a:r>
            <a:r>
              <a:rPr lang="en-US" altLang="zh-CN" sz="1600" dirty="0"/>
              <a:t>198</a:t>
            </a:r>
            <a:r>
              <a:rPr lang="zh-CN" altLang="en-US" sz="1600" dirty="0"/>
              <a:t>万方（</a:t>
            </a:r>
            <a:r>
              <a:rPr lang="en-US" altLang="zh-CN" sz="1600" dirty="0"/>
              <a:t>17975</a:t>
            </a:r>
            <a:r>
              <a:rPr lang="zh-CN" altLang="en-US" sz="1600" dirty="0"/>
              <a:t>套），成交均价</a:t>
            </a:r>
            <a:r>
              <a:rPr lang="en-US" altLang="zh-CN" sz="1600" b="1" dirty="0">
                <a:solidFill>
                  <a:srgbClr val="FF0000"/>
                </a:solidFill>
              </a:rPr>
              <a:t>25931</a:t>
            </a:r>
            <a:r>
              <a:rPr lang="zh-CN" altLang="en-US" sz="1600" b="1" dirty="0">
                <a:solidFill>
                  <a:srgbClr val="FF0000"/>
                </a:solidFill>
              </a:rPr>
              <a:t>元</a:t>
            </a:r>
            <a:r>
              <a:rPr lang="en-US" altLang="zh-CN" sz="1600" b="1" dirty="0">
                <a:solidFill>
                  <a:srgbClr val="FF0000"/>
                </a:solidFill>
              </a:rPr>
              <a:t>/m² </a:t>
            </a:r>
            <a:r>
              <a:rPr lang="zh-CN" altLang="en-US" sz="1600" dirty="0"/>
              <a:t>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691" y="70930"/>
            <a:ext cx="5238043" cy="51476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市场分析│ 住宅市场</a:t>
            </a:r>
            <a:r>
              <a:rPr lang="en-US" altLang="zh-CN" dirty="0"/>
              <a:t>-</a:t>
            </a:r>
            <a:r>
              <a:rPr lang="zh-CN" altLang="en-US" dirty="0"/>
              <a:t>临平区库存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18</a:t>
            </a:fld>
            <a:endParaRPr lang="zh-CN" altLang="en-US"/>
          </a:p>
        </p:txBody>
      </p:sp>
      <p:graphicFrame>
        <p:nvGraphicFramePr>
          <p:cNvPr id="11" name="ChartObject"/>
          <p:cNvGraphicFramePr/>
          <p:nvPr/>
        </p:nvGraphicFramePr>
        <p:xfrm>
          <a:off x="580103" y="1637070"/>
          <a:ext cx="10925116" cy="4409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5087038" y="1720642"/>
            <a:ext cx="298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临平区库存走势</a:t>
            </a:r>
          </a:p>
        </p:txBody>
      </p:sp>
      <p:sp>
        <p:nvSpPr>
          <p:cNvPr id="15" name="New shape"/>
          <p:cNvSpPr/>
          <p:nvPr/>
        </p:nvSpPr>
        <p:spPr>
          <a:xfrm>
            <a:off x="861491" y="873975"/>
            <a:ext cx="10757535" cy="430887"/>
          </a:xfrm>
          <a:prstGeom prst="rect">
            <a:avLst/>
          </a:prstGeom>
          <a:noFill/>
          <a:ln>
            <a:prstDash val="solid"/>
          </a:ln>
        </p:spPr>
        <p:style>
          <a:lnRef idx="0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l"/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2022年</a:t>
            </a:r>
            <a:r>
              <a:rPr lang="en-US"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月，</a:t>
            </a:r>
            <a:r>
              <a:rPr lang="zh-CN" altLang="en-US"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临平区</a:t>
            </a:r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商品住宅（不含保障性住房）可售面积</a:t>
            </a:r>
            <a:r>
              <a:rPr lang="en-US"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71</a:t>
            </a:r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en-US"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81</a:t>
            </a:r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万㎡</a:t>
            </a:r>
            <a:r>
              <a:rPr lang="zh-CN" altLang="en-US" sz="14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出清周期为</a:t>
            </a:r>
            <a:r>
              <a:rPr lang="en-US"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8.76</a:t>
            </a:r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个月，</a:t>
            </a:r>
            <a:r>
              <a:rPr lang="zh-CN" altLang="en-US"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因杭州属于摇号市场，出清周期受预售证申领的节点影响较大</a:t>
            </a:r>
            <a:r>
              <a:rPr sz="1400" b="0" i="0" u="none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691" y="70930"/>
            <a:ext cx="5238043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住宅市场</a:t>
            </a:r>
            <a:r>
              <a:rPr lang="en-US" altLang="zh-CN" dirty="0"/>
              <a:t>-</a:t>
            </a:r>
            <a:r>
              <a:rPr lang="zh-CN" altLang="en-US" dirty="0"/>
              <a:t>星桥板块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19</a:t>
            </a:fld>
            <a:endParaRPr lang="zh-CN" altLang="en-US"/>
          </a:p>
        </p:txBody>
      </p:sp>
      <p:graphicFrame>
        <p:nvGraphicFramePr>
          <p:cNvPr id="5" name="图表 4"/>
          <p:cNvGraphicFramePr/>
          <p:nvPr/>
        </p:nvGraphicFramePr>
        <p:xfrm>
          <a:off x="409677" y="917812"/>
          <a:ext cx="11202220" cy="4037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06400" y="4955458"/>
            <a:ext cx="11379200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星桥板块近两年随着地铁三号线的建设开通，板块热度逐步提升，过去</a:t>
            </a:r>
            <a:r>
              <a:rPr lang="en-US" altLang="zh-CN" dirty="0"/>
              <a:t>12</a:t>
            </a:r>
            <a:r>
              <a:rPr lang="zh-CN" altLang="en-US" dirty="0"/>
              <a:t>个月内总计新增供应</a:t>
            </a:r>
            <a:r>
              <a:rPr lang="en-US" altLang="zh-CN" dirty="0"/>
              <a:t>150858m²</a:t>
            </a:r>
            <a:r>
              <a:rPr lang="zh-CN" altLang="en-US" dirty="0"/>
              <a:t>（</a:t>
            </a:r>
            <a:r>
              <a:rPr lang="en-US" altLang="zh-CN" dirty="0"/>
              <a:t>1182</a:t>
            </a:r>
            <a:r>
              <a:rPr lang="zh-CN" altLang="en-US" dirty="0"/>
              <a:t>套），去化</a:t>
            </a:r>
            <a:r>
              <a:rPr lang="en-US" altLang="zh-CN" dirty="0"/>
              <a:t>148843m²</a:t>
            </a:r>
            <a:r>
              <a:rPr lang="zh-CN" altLang="en-US" dirty="0"/>
              <a:t>（</a:t>
            </a:r>
            <a:r>
              <a:rPr lang="en-US" altLang="zh-CN" dirty="0"/>
              <a:t>1165</a:t>
            </a:r>
            <a:r>
              <a:rPr lang="zh-CN" altLang="en-US" dirty="0"/>
              <a:t>套），</a:t>
            </a:r>
            <a:r>
              <a:rPr lang="zh-CN" altLang="en-US" b="1" dirty="0">
                <a:solidFill>
                  <a:srgbClr val="FF0000"/>
                </a:solidFill>
              </a:rPr>
              <a:t>去化率</a:t>
            </a:r>
            <a:r>
              <a:rPr lang="en-US" altLang="zh-CN" b="1" dirty="0">
                <a:solidFill>
                  <a:srgbClr val="FF0000"/>
                </a:solidFill>
              </a:rPr>
              <a:t>98.6%</a:t>
            </a:r>
            <a:r>
              <a:rPr lang="zh-CN" altLang="en-US" dirty="0"/>
              <a:t>，整体去化率较高，成交均价</a:t>
            </a:r>
            <a:r>
              <a:rPr lang="en-US" altLang="zh-CN" b="1" dirty="0">
                <a:solidFill>
                  <a:srgbClr val="FF0000"/>
                </a:solidFill>
              </a:rPr>
              <a:t>30554</a:t>
            </a:r>
            <a:r>
              <a:rPr lang="zh-CN" altLang="en-US" b="1" dirty="0">
                <a:solidFill>
                  <a:srgbClr val="FF0000"/>
                </a:solidFill>
              </a:rPr>
              <a:t>元</a:t>
            </a:r>
            <a:r>
              <a:rPr lang="en-US" altLang="zh-CN" b="1" dirty="0">
                <a:solidFill>
                  <a:srgbClr val="FF0000"/>
                </a:solidFill>
              </a:rPr>
              <a:t>/m²</a:t>
            </a:r>
            <a:r>
              <a:rPr lang="zh-CN" altLang="en-US" dirty="0"/>
              <a:t>（包含排屋）。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765" y="2638425"/>
            <a:ext cx="6613525" cy="33134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项目摘要│ 项目本体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gray">
          <a:xfrm>
            <a:off x="429643" y="739781"/>
            <a:ext cx="11441515" cy="365125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bg1"/>
            </a:solidFill>
            <a:round/>
          </a:ln>
        </p:spPr>
        <p:txBody>
          <a:bodyPr wrap="none"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项目规划指标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236781" y="2269384"/>
            <a:ext cx="5121984" cy="4031788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bg1"/>
            </a:solidFill>
            <a:round/>
          </a:ln>
        </p:spPr>
        <p:txBody>
          <a:bodyPr wrap="square"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其他说明：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获取模式：股权收购，原拿地主体是临平城投，通过产交所挂牌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挂牌起始价：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8.3745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土地款支付节点：在产交所挂牌前临平城投支付全部土地款，新进投资方支付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土地款即可办理项目开发各项前期手续，但不能变更项目公司股权，在申领预售证时缴纳剩余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土地款后才能办理项目公司股权变更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1021278" y="1900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719945"/>
              </p:ext>
            </p:extLst>
          </p:nvPr>
        </p:nvGraphicFramePr>
        <p:xfrm>
          <a:off x="510624" y="1085911"/>
          <a:ext cx="11170752" cy="1112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4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35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83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132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237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地块区位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用地性质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用地面积（㎡）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容积率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计容建面（㎡）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商业占比</a:t>
                      </a:r>
                      <a:b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%</a:t>
                      </a:r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获取价格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楼板价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475" marR="4475" marT="44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6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星桥板块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住宅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43617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69787.2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83745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12000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摘牌时间</a:t>
                      </a:r>
                      <a:r>
                        <a:rPr lang="en-US" altLang="zh-CN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2022.4.25</a:t>
                      </a: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，限价毛坯均价</a:t>
                      </a:r>
                      <a:r>
                        <a:rPr lang="en-US" altLang="zh-CN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22050</a:t>
                      </a: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元，精装</a:t>
                      </a:r>
                      <a:r>
                        <a:rPr lang="en-US" altLang="zh-CN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圆角矩形标注 9"/>
          <p:cNvSpPr/>
          <p:nvPr/>
        </p:nvSpPr>
        <p:spPr>
          <a:xfrm>
            <a:off x="8732365" y="3025259"/>
            <a:ext cx="502036" cy="185539"/>
          </a:xfrm>
          <a:prstGeom prst="wedgeRoundRectCallout">
            <a:avLst>
              <a:gd name="adj1" fmla="val 112817"/>
              <a:gd name="adj2" fmla="val 53978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五角星 10"/>
          <p:cNvSpPr/>
          <p:nvPr/>
        </p:nvSpPr>
        <p:spPr>
          <a:xfrm>
            <a:off x="9597845" y="3210560"/>
            <a:ext cx="187569" cy="18553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   </a:t>
            </a:r>
            <a:endParaRPr kumimoji="1"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6721643" y="4408945"/>
            <a:ext cx="3535076" cy="4366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</a:t>
            </a:r>
            <a:r>
              <a:rPr kumimoji="1" lang="en-US" altLang="zh-CN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kumimoji="1"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州              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691" y="70930"/>
            <a:ext cx="5238043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住宅市场</a:t>
            </a:r>
            <a:r>
              <a:rPr lang="en-US" altLang="zh-CN" dirty="0"/>
              <a:t>-</a:t>
            </a:r>
            <a:r>
              <a:rPr lang="zh-CN" altLang="en-US" dirty="0"/>
              <a:t>星桥板块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06389" y="5343251"/>
            <a:ext cx="11235005" cy="79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星桥板块由于土地供应量较少，目前可售普通住宅项目仅为月映星语园和融耀之城（学成府洋房已售罄），随着板块内配套的日益成熟，该板块为城东刚需客户的首选，板块内项目均需摇号选房，且中签率较低，需求较大。</a:t>
            </a:r>
            <a:endParaRPr lang="zh-CN" altLang="en-US" sz="1600" b="0" i="0" u="none" strike="noStrike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96824" y="943897"/>
          <a:ext cx="10987721" cy="1825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1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4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03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60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42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总户数（户）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总建面（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m²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已售面积（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m²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未取证套数（套）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未取证面积（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m²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售价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41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月映星语园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214235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32256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181979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24000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装标）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学成府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户洋房）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114711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104838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25200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（毛坯）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洋房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7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融耀之城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255037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（包含写字楼和商业）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122261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54670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24000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装标）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格 14"/>
          <p:cNvGraphicFramePr>
            <a:graphicFrameLocks noGrp="1"/>
          </p:cNvGraphicFramePr>
          <p:nvPr/>
        </p:nvGraphicFramePr>
        <p:xfrm>
          <a:off x="496200" y="2892569"/>
          <a:ext cx="3167430" cy="2411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89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月映星语园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取证时间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22.04.12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22.04.29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房源套数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284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360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摇号人数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585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摇中概率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48.55%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表格 14"/>
          <p:cNvGraphicFramePr>
            <a:graphicFrameLocks noGrp="1"/>
          </p:cNvGraphicFramePr>
          <p:nvPr/>
        </p:nvGraphicFramePr>
        <p:xfrm>
          <a:off x="6096012" y="2892569"/>
          <a:ext cx="5388068" cy="241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9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7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6947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融耀之城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4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四开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五开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六开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3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取证时间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20.07.22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20.08.31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20.11.13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20.11.26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20.12.11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21.09.07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5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房源套数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197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398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5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摇号人数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1979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1915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1527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837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546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812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5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摇中概率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9.95%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10.44%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13.23%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11.47%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18.32%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49.01%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表格 14"/>
          <p:cNvGraphicFramePr>
            <a:graphicFrameLocks noGrp="1"/>
          </p:cNvGraphicFramePr>
          <p:nvPr/>
        </p:nvGraphicFramePr>
        <p:xfrm>
          <a:off x="3805095" y="2892569"/>
          <a:ext cx="2149452" cy="2411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75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学成府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取证时间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2020.07.06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房源套数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摇号人数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3377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9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摇中概率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20.52%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087490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住宅市场</a:t>
            </a:r>
            <a:r>
              <a:rPr lang="en-US" altLang="zh-CN" dirty="0"/>
              <a:t>-</a:t>
            </a:r>
            <a:r>
              <a:rPr lang="zh-CN" altLang="en-US" dirty="0"/>
              <a:t>板块内二手房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21</a:t>
            </a:fld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3018502" y="843393"/>
            <a:ext cx="8604379" cy="5171213"/>
            <a:chOff x="1956618" y="843394"/>
            <a:chExt cx="8604379" cy="5171213"/>
          </a:xfrm>
        </p:grpSpPr>
        <p:grpSp>
          <p:nvGrpSpPr>
            <p:cNvPr id="33" name="组合 32"/>
            <p:cNvGrpSpPr/>
            <p:nvPr/>
          </p:nvGrpSpPr>
          <p:grpSpPr>
            <a:xfrm>
              <a:off x="1956618" y="843394"/>
              <a:ext cx="8604379" cy="5171213"/>
              <a:chOff x="1864544" y="1040039"/>
              <a:chExt cx="8604379" cy="517121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64544" y="1040039"/>
                <a:ext cx="8604379" cy="5171213"/>
              </a:xfrm>
              <a:prstGeom prst="rect">
                <a:avLst/>
              </a:prstGeom>
            </p:spPr>
          </p:pic>
          <p:grpSp>
            <p:nvGrpSpPr>
              <p:cNvPr id="29" name="组合 28"/>
              <p:cNvGrpSpPr/>
              <p:nvPr/>
            </p:nvGrpSpPr>
            <p:grpSpPr>
              <a:xfrm>
                <a:off x="3854245" y="1518462"/>
                <a:ext cx="1170040" cy="369332"/>
                <a:chOff x="3352800" y="1744603"/>
                <a:chExt cx="1170040" cy="369332"/>
              </a:xfrm>
            </p:grpSpPr>
            <p:sp>
              <p:nvSpPr>
                <p:cNvPr id="7" name="星形: 五角 6"/>
                <p:cNvSpPr/>
                <p:nvPr/>
              </p:nvSpPr>
              <p:spPr>
                <a:xfrm>
                  <a:off x="3352800" y="1789470"/>
                  <a:ext cx="353962" cy="324465"/>
                </a:xfrm>
                <a:prstGeom prst="star5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3706762" y="1744603"/>
                  <a:ext cx="8160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>
                      <a:solidFill>
                        <a:srgbClr val="FF0000"/>
                      </a:solidFill>
                    </a:rPr>
                    <a:t>本案</a:t>
                  </a:r>
                </a:p>
              </p:txBody>
            </p:sp>
          </p:grpSp>
        </p:grpSp>
        <p:sp>
          <p:nvSpPr>
            <p:cNvPr id="35" name="圆角矩形标注 105"/>
            <p:cNvSpPr/>
            <p:nvPr/>
          </p:nvSpPr>
          <p:spPr>
            <a:xfrm>
              <a:off x="1956619" y="5499842"/>
              <a:ext cx="1752615" cy="514764"/>
            </a:xfrm>
            <a:prstGeom prst="wedgeRoundRectCallout">
              <a:avLst>
                <a:gd name="adj1" fmla="val 99314"/>
                <a:gd name="adj2" fmla="val -18529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滨沁公寓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/2021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/23041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圆角矩形标注 105"/>
            <p:cNvSpPr/>
            <p:nvPr/>
          </p:nvSpPr>
          <p:spPr>
            <a:xfrm>
              <a:off x="8565009" y="5088597"/>
              <a:ext cx="1752615" cy="514764"/>
            </a:xfrm>
            <a:prstGeom prst="wedgeRoundRectCallout">
              <a:avLst>
                <a:gd name="adj1" fmla="val -85818"/>
                <a:gd name="adj2" fmla="val 132365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美好桂花星座</a:t>
              </a:r>
              <a:r>
                <a: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/2016</a:t>
              </a:r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kumimoji="1"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/25020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圆角矩形标注 105"/>
            <p:cNvSpPr/>
            <p:nvPr/>
          </p:nvSpPr>
          <p:spPr>
            <a:xfrm>
              <a:off x="8284790" y="4419970"/>
              <a:ext cx="1752615" cy="514764"/>
            </a:xfrm>
            <a:prstGeom prst="wedgeRoundRectCallout">
              <a:avLst>
                <a:gd name="adj1" fmla="val -97599"/>
                <a:gd name="adj2" fmla="val 237418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金辉星奕云著</a:t>
              </a:r>
              <a:r>
                <a: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/2021</a:t>
              </a:r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kumimoji="1"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洋房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/26700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圆角矩形标注 105"/>
            <p:cNvSpPr/>
            <p:nvPr/>
          </p:nvSpPr>
          <p:spPr>
            <a:xfrm>
              <a:off x="8565008" y="2551264"/>
              <a:ext cx="1752615" cy="514764"/>
            </a:xfrm>
            <a:prstGeom prst="wedgeRoundRectCallout">
              <a:avLst>
                <a:gd name="adj1" fmla="val -42621"/>
                <a:gd name="adj2" fmla="val 103714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桂花城</a:t>
              </a:r>
              <a:r>
                <a: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/2013</a:t>
              </a:r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kumimoji="1"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洋房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/24396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圆角矩形标注 105"/>
            <p:cNvSpPr/>
            <p:nvPr/>
          </p:nvSpPr>
          <p:spPr>
            <a:xfrm>
              <a:off x="6761472" y="2551264"/>
              <a:ext cx="1752615" cy="514764"/>
            </a:xfrm>
            <a:prstGeom prst="wedgeRoundRectCallout">
              <a:avLst>
                <a:gd name="adj1" fmla="val -7839"/>
                <a:gd name="adj2" fmla="val 174386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银领时代</a:t>
              </a:r>
              <a:r>
                <a: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/2013</a:t>
              </a:r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kumimoji="1"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/19647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圆角矩形标注 105"/>
            <p:cNvSpPr/>
            <p:nvPr/>
          </p:nvSpPr>
          <p:spPr>
            <a:xfrm>
              <a:off x="2154596" y="4419970"/>
              <a:ext cx="1752615" cy="514764"/>
            </a:xfrm>
            <a:prstGeom prst="wedgeRoundRectCallout">
              <a:avLst>
                <a:gd name="adj1" fmla="val 99314"/>
                <a:gd name="adj2" fmla="val -18529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瑞金华丽嘉苑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/2014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/17844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圆角矩形标注 105"/>
            <p:cNvSpPr/>
            <p:nvPr/>
          </p:nvSpPr>
          <p:spPr>
            <a:xfrm>
              <a:off x="1956618" y="3340098"/>
              <a:ext cx="1752615" cy="514764"/>
            </a:xfrm>
            <a:prstGeom prst="wedgeRoundRectCallout">
              <a:avLst>
                <a:gd name="adj1" fmla="val 99314"/>
                <a:gd name="adj2" fmla="val -18529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通和十二橡树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/2016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/22000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圆角矩形标注 105"/>
            <p:cNvSpPr/>
            <p:nvPr/>
          </p:nvSpPr>
          <p:spPr>
            <a:xfrm>
              <a:off x="5219692" y="4475852"/>
              <a:ext cx="1752615" cy="514764"/>
            </a:xfrm>
            <a:prstGeom prst="wedgeRoundRectCallout">
              <a:avLst>
                <a:gd name="adj1" fmla="val -38132"/>
                <a:gd name="adj2" fmla="val -177063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瑞金华翠嘉苑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/2011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/26568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圆角矩形标注 105"/>
            <p:cNvSpPr/>
            <p:nvPr/>
          </p:nvSpPr>
          <p:spPr>
            <a:xfrm>
              <a:off x="5885164" y="1737198"/>
              <a:ext cx="1752615" cy="514764"/>
            </a:xfrm>
            <a:prstGeom prst="wedgeRoundRectCallout">
              <a:avLst>
                <a:gd name="adj1" fmla="val -44304"/>
                <a:gd name="adj2" fmla="val 231688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花艺星座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/2014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/22492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圆角矩形标注 105"/>
            <p:cNvSpPr/>
            <p:nvPr/>
          </p:nvSpPr>
          <p:spPr>
            <a:xfrm>
              <a:off x="5561254" y="5028577"/>
              <a:ext cx="1752615" cy="514764"/>
            </a:xfrm>
            <a:prstGeom prst="wedgeRoundRectCallout">
              <a:avLst>
                <a:gd name="adj1" fmla="val 12358"/>
                <a:gd name="adj2" fmla="val 140005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100" b="1" i="0" dirty="0">
                  <a:solidFill>
                    <a:srgbClr val="101D37"/>
                  </a:solidFill>
                  <a:effectLst/>
                  <a:latin typeface="Hiragino Sans GB"/>
                </a:rPr>
                <a:t>桐鹤名苑</a:t>
              </a:r>
              <a:r>
                <a:rPr kumimoji="1" lang="en-US" altLang="zh-CN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/2015</a:t>
              </a:r>
              <a:r>
                <a:rPr kumimoji="1" lang="zh-CN" altLang="en-US" sz="11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kumimoji="1" lang="en-US" altLang="zh-CN" sz="11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/22371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圆角矩形标注 105"/>
            <p:cNvSpPr/>
            <p:nvPr/>
          </p:nvSpPr>
          <p:spPr>
            <a:xfrm>
              <a:off x="3494131" y="2098161"/>
              <a:ext cx="1752615" cy="514764"/>
            </a:xfrm>
            <a:prstGeom prst="wedgeRoundRectCallout">
              <a:avLst>
                <a:gd name="adj1" fmla="val 53872"/>
                <a:gd name="adj2" fmla="val 159106"/>
                <a:gd name="adj3" fmla="val 16667"/>
              </a:avLst>
            </a:prstGeom>
            <a:solidFill>
              <a:schemeClr val="bg1">
                <a:lumMod val="65000"/>
                <a:alpha val="7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经纬美耀湾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/2013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/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高层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/21443</a:t>
              </a:r>
              <a:r>
                <a:rPr kumimoji="1"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/m²</a:t>
              </a:r>
              <a:endParaRPr kumimoji="1" lang="en-US" altLang="zh-CN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69119" y="1794461"/>
            <a:ext cx="2348149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板块内二手房房龄相对较长，主要集中在</a:t>
            </a:r>
            <a:r>
              <a:rPr lang="en-US" altLang="zh-CN" b="1" dirty="0"/>
              <a:t>13-16</a:t>
            </a:r>
            <a:r>
              <a:rPr lang="zh-CN" altLang="en-US" b="1" dirty="0"/>
              <a:t>年的产品，成交均价</a:t>
            </a:r>
            <a:r>
              <a:rPr lang="en-US" altLang="zh-CN" b="1" dirty="0"/>
              <a:t>21000-26000</a:t>
            </a:r>
            <a:r>
              <a:rPr lang="zh-CN" altLang="en-US" b="1" dirty="0"/>
              <a:t>元</a:t>
            </a:r>
            <a:r>
              <a:rPr lang="en-US" altLang="zh-CN" b="1" dirty="0"/>
              <a:t>/m²</a:t>
            </a:r>
            <a:r>
              <a:rPr lang="zh-CN" altLang="en-US" b="1" dirty="0"/>
              <a:t>，近期交付项目较少，挂牌跟成交量都处于低位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9022634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竞品分析（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Hiragino Sans GB"/>
              </a:rPr>
              <a:t>月映星语园</a:t>
            </a:r>
            <a:r>
              <a:rPr lang="zh-CN" altLang="en-US" dirty="0"/>
              <a:t>）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22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611852" y="1478381"/>
          <a:ext cx="5343367" cy="275844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798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4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地理位置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临平区宝旋路与雪城街交汇处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开发商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坤和</a:t>
                      </a: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绿城</a:t>
                      </a: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西房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占地面积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85694㎡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容积率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2.5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计容建筑面积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214235㎡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楼面价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拿地时间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13606.83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元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/㎡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2021.10.12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首开时间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2022.04</a:t>
                      </a:r>
                      <a:endParaRPr kumimoji="0" lang="zh-CN" alt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产品类型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18-27F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高层</a:t>
                      </a:r>
                      <a:endParaRPr kumimoji="0" lang="zh-CN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售价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3765" rtl="0" eaLnBrk="1" latinLnBrk="0" hangingPunct="1"/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24000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元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/㎡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，精装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最新动态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4.24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首开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284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套。中签率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48.55%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月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28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日取得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2#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3#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9#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18#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预售证（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360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套）。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文本框 20"/>
          <p:cNvSpPr txBox="1"/>
          <p:nvPr/>
        </p:nvSpPr>
        <p:spPr>
          <a:xfrm>
            <a:off x="529431" y="767136"/>
            <a:ext cx="11133138" cy="70057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项目规划为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18-27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层高层，总计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1909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日首开，首开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套，开盘当天全部去化，中签率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48.55%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日再次取证，取证套数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3" y="1467712"/>
            <a:ext cx="6156771" cy="4485502"/>
          </a:xfrm>
          <a:prstGeom prst="rect">
            <a:avLst/>
          </a:prstGeom>
        </p:spPr>
      </p:pic>
      <p:sp>
        <p:nvSpPr>
          <p:cNvPr id="9" name="矩形: 圆角 8"/>
          <p:cNvSpPr/>
          <p:nvPr/>
        </p:nvSpPr>
        <p:spPr>
          <a:xfrm>
            <a:off x="4855707" y="2246814"/>
            <a:ext cx="1661653" cy="70057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首开</a:t>
            </a:r>
            <a:r>
              <a:rPr lang="en-US" altLang="zh-CN" sz="1400" b="1" dirty="0">
                <a:solidFill>
                  <a:srgbClr val="FF0000"/>
                </a:solidFill>
              </a:rPr>
              <a:t>10/15/16#</a:t>
            </a:r>
            <a:r>
              <a:rPr lang="zh-CN" altLang="en-US" sz="1400" b="1" dirty="0">
                <a:solidFill>
                  <a:srgbClr val="FF0000"/>
                </a:solidFill>
              </a:rPr>
              <a:t>，</a:t>
            </a:r>
            <a:r>
              <a:rPr lang="en-US" altLang="zh-CN" sz="1400" b="1" dirty="0">
                <a:solidFill>
                  <a:srgbClr val="FF0000"/>
                </a:solidFill>
              </a:rPr>
              <a:t>100-112m²</a:t>
            </a:r>
            <a:r>
              <a:rPr lang="zh-CN" altLang="en-US" sz="1400" b="1" dirty="0">
                <a:solidFill>
                  <a:srgbClr val="FF0000"/>
                </a:solidFill>
              </a:rPr>
              <a:t>，</a:t>
            </a:r>
            <a:r>
              <a:rPr lang="en-US" altLang="zh-CN" sz="1400" b="1" dirty="0">
                <a:solidFill>
                  <a:srgbClr val="FF0000"/>
                </a:solidFill>
              </a:rPr>
              <a:t>20#135-139m²</a:t>
            </a:r>
            <a:endParaRPr lang="zh-CN" altLang="en-US" sz="1400" b="1" dirty="0">
              <a:solidFill>
                <a:srgbClr val="FF0000"/>
              </a:solidFill>
            </a:endParaRPr>
          </a:p>
          <a:p>
            <a:pPr algn="ctr"/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流程图: 接点 9"/>
          <p:cNvSpPr/>
          <p:nvPr/>
        </p:nvSpPr>
        <p:spPr>
          <a:xfrm>
            <a:off x="4732085" y="3320068"/>
            <a:ext cx="491613" cy="390395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16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流程图: 接点 13"/>
          <p:cNvSpPr/>
          <p:nvPr/>
        </p:nvSpPr>
        <p:spPr>
          <a:xfrm>
            <a:off x="5276850" y="3571008"/>
            <a:ext cx="491613" cy="390395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15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5" name="流程图: 接点 14"/>
          <p:cNvSpPr/>
          <p:nvPr/>
        </p:nvSpPr>
        <p:spPr>
          <a:xfrm>
            <a:off x="4247462" y="3846426"/>
            <a:ext cx="491613" cy="390395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10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6" name="流程图: 接点 15"/>
          <p:cNvSpPr/>
          <p:nvPr/>
        </p:nvSpPr>
        <p:spPr>
          <a:xfrm>
            <a:off x="2691632" y="2128964"/>
            <a:ext cx="491613" cy="390395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20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流程图: 接点 16"/>
          <p:cNvSpPr/>
          <p:nvPr/>
        </p:nvSpPr>
        <p:spPr>
          <a:xfrm>
            <a:off x="2187780" y="4236821"/>
            <a:ext cx="491613" cy="390395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2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8" name="流程图: 接点 17"/>
          <p:cNvSpPr/>
          <p:nvPr/>
        </p:nvSpPr>
        <p:spPr>
          <a:xfrm>
            <a:off x="2937438" y="4517041"/>
            <a:ext cx="491613" cy="390395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3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9" name="流程图: 接点 18"/>
          <p:cNvSpPr/>
          <p:nvPr/>
        </p:nvSpPr>
        <p:spPr>
          <a:xfrm>
            <a:off x="4908140" y="4226812"/>
            <a:ext cx="491613" cy="390395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9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0" name="流程图: 接点 19"/>
          <p:cNvSpPr/>
          <p:nvPr/>
        </p:nvSpPr>
        <p:spPr>
          <a:xfrm>
            <a:off x="3755849" y="2828554"/>
            <a:ext cx="491613" cy="390395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18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1276276" y="4764621"/>
            <a:ext cx="1661653" cy="7005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二开</a:t>
            </a:r>
            <a:r>
              <a:rPr lang="en-US" altLang="zh-CN" sz="1400" b="1" dirty="0">
                <a:solidFill>
                  <a:srgbClr val="FF0000"/>
                </a:solidFill>
              </a:rPr>
              <a:t>2/3/9/18#</a:t>
            </a:r>
            <a:r>
              <a:rPr lang="zh-CN" altLang="en-US" sz="1400" b="1" dirty="0">
                <a:solidFill>
                  <a:srgbClr val="FF0000"/>
                </a:solidFill>
              </a:rPr>
              <a:t>，</a:t>
            </a:r>
            <a:r>
              <a:rPr lang="en-US" altLang="zh-CN" sz="1400" b="1" dirty="0">
                <a:solidFill>
                  <a:srgbClr val="FF0000"/>
                </a:solidFill>
              </a:rPr>
              <a:t>100-125m²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22" name="表格 14"/>
          <p:cNvGraphicFramePr>
            <a:graphicFrameLocks noGrp="1"/>
          </p:cNvGraphicFramePr>
          <p:nvPr/>
        </p:nvGraphicFramePr>
        <p:xfrm>
          <a:off x="6611852" y="4345642"/>
          <a:ext cx="5343365" cy="1607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房源类型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全部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人才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无房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有房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房源套数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284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142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摇号人数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585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266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317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89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摇中概率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48.55%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68.18%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31.75%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41878" y="110610"/>
            <a:ext cx="9022634" cy="514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市场分析│ 竞品分析（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Hiragino Sans GB"/>
              </a:rPr>
              <a:t>月映星语园</a:t>
            </a:r>
            <a:r>
              <a:rPr lang="zh-CN" altLang="en-US" dirty="0"/>
              <a:t>）</a:t>
            </a:r>
          </a:p>
        </p:txBody>
      </p:sp>
      <p:sp>
        <p:nvSpPr>
          <p:cNvPr id="11" name="文本框 20"/>
          <p:cNvSpPr txBox="1"/>
          <p:nvPr/>
        </p:nvSpPr>
        <p:spPr>
          <a:xfrm>
            <a:off x="640947" y="851047"/>
            <a:ext cx="11133138" cy="37741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112㎡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三房，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125 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135 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四房，以刚需首改为主，注重功能性，整体设计方正，无拓展空间。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67" y="1454130"/>
            <a:ext cx="3436330" cy="4420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1454131"/>
            <a:ext cx="3664177" cy="44200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9" y="1454131"/>
            <a:ext cx="3522477" cy="44200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9022634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竞品分析（</a:t>
            </a:r>
            <a:r>
              <a:rPr lang="zh-CN" altLang="en-US" kern="0" dirty="0">
                <a:solidFill>
                  <a:srgbClr val="000000"/>
                </a:solidFill>
                <a:sym typeface="Helvetica"/>
              </a:rPr>
              <a:t>融耀之城</a:t>
            </a:r>
            <a:r>
              <a:rPr lang="zh-CN" altLang="en-US" dirty="0"/>
              <a:t>）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24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611852" y="1478381"/>
          <a:ext cx="5184875" cy="259080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745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地理位置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临平区星桥南路与学成路交叉口</a:t>
                      </a:r>
                      <a:endParaRPr lang="zh-CN" altLang="en-US" sz="11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开发商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融创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占地面积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69504㎡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容积率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计容建筑面积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255037㎡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楼面价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拿地时间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8010.74</a:t>
                      </a:r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元</a:t>
                      </a: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/㎡</a:t>
                      </a:r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2019.09.17</a:t>
                      </a:r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lang="en-US" altLang="zh-CN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首开时间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2020.08.31</a:t>
                      </a:r>
                      <a:endParaRPr kumimoji="0" lang="zh-CN" alt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产品类型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25F/26F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高层，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幢写字楼，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座苏宁易购广场</a:t>
                      </a:r>
                      <a:endParaRPr kumimoji="0" lang="zh-CN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售价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3765" rtl="0" eaLnBrk="1" latinLnBrk="0" hangingPunct="1"/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24000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元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/㎡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（精装）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最新动态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年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8.31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日首开，已取证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幢，取证房源已售罄。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文本框 20"/>
          <p:cNvSpPr txBox="1"/>
          <p:nvPr/>
        </p:nvSpPr>
        <p:spPr>
          <a:xfrm>
            <a:off x="529431" y="767136"/>
            <a:ext cx="11133138" cy="70057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项目规划为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25F/26F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高层，精装销售，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日首开，首开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套，开盘当天售罄，摇号中签率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，截至目前取证房源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1193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套，全部售罄，售价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24000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73" y="1467712"/>
            <a:ext cx="6096000" cy="4600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52" y="4191000"/>
            <a:ext cx="5184876" cy="187728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41878" y="110610"/>
            <a:ext cx="9022634" cy="514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市场分析│ 竞品分析（</a:t>
            </a:r>
            <a:r>
              <a:rPr lang="zh-CN" altLang="en-US" kern="0" dirty="0">
                <a:solidFill>
                  <a:srgbClr val="000000"/>
                </a:solidFill>
                <a:sym typeface="Helvetica"/>
              </a:rPr>
              <a:t>融耀之城</a:t>
            </a:r>
            <a:r>
              <a:rPr lang="zh-CN" altLang="en-US" dirty="0"/>
              <a:t>）</a:t>
            </a:r>
          </a:p>
        </p:txBody>
      </p:sp>
      <p:sp>
        <p:nvSpPr>
          <p:cNvPr id="11" name="文本框 20"/>
          <p:cNvSpPr txBox="1"/>
          <p:nvPr/>
        </p:nvSpPr>
        <p:spPr>
          <a:xfrm>
            <a:off x="640947" y="851047"/>
            <a:ext cx="11133138" cy="37741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89㎡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102㎡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三房，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125 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四房，以刚需首改为主，注重功能性，整体设计方正，无拓展空间。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8" y="1454131"/>
            <a:ext cx="3704529" cy="47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07" y="1454129"/>
            <a:ext cx="3629028" cy="470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284" y="1454129"/>
            <a:ext cx="3542892" cy="47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9022634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市场分析│ 竞品分析（</a:t>
            </a:r>
            <a:r>
              <a:rPr lang="zh-CN" altLang="en-US" kern="0" dirty="0">
                <a:solidFill>
                  <a:srgbClr val="000000"/>
                </a:solidFill>
                <a:sym typeface="Helvetica"/>
              </a:rPr>
              <a:t>学成府</a:t>
            </a:r>
            <a:r>
              <a:rPr lang="zh-CN" altLang="en-US" dirty="0"/>
              <a:t>）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26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611852" y="1478381"/>
          <a:ext cx="5184875" cy="259080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745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地理位置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临平区星桥大道和天都路交汇处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开发商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中建东孚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占地面积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76474㎡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容积率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1.5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计容建筑面积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175462㎡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楼面价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拿地时间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14700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元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/㎡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2017.06.16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首开时间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2020.07</a:t>
                      </a:r>
                      <a:endParaRPr kumimoji="0" lang="zh-CN" alt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产品类型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26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3F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排屋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+4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7F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洋房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+5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幢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20F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高层</a:t>
                      </a:r>
                      <a:endParaRPr kumimoji="0" lang="zh-CN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售价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3765" rtl="0" eaLnBrk="1" latinLnBrk="0" hangingPunct="1"/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洋房</a:t>
                      </a: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25200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元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/㎡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，排屋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42000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元</a:t>
                      </a: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/㎡</a:t>
                      </a: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，毛坯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7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最新动态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AA65E"/>
                        </a:buClr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洋房，高层已售罄，剩余少量排屋在售。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文本框 20"/>
          <p:cNvSpPr txBox="1"/>
          <p:nvPr/>
        </p:nvSpPr>
        <p:spPr>
          <a:xfrm>
            <a:off x="529431" y="767136"/>
            <a:ext cx="11133138" cy="70057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项目规划为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3F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排屋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7F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洋房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20F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高层，现房销售，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月一次性推出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幢洋房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+5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幢高层，总计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693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套，开盘当天售罄，摇号中签率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20.52%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，高层售价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㎡，洋房售价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25200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㎡（毛坯交付）。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9" y="1589809"/>
            <a:ext cx="6381135" cy="450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14"/>
          <p:cNvGraphicFramePr>
            <a:graphicFrameLocks noGrp="1"/>
          </p:cNvGraphicFramePr>
          <p:nvPr/>
        </p:nvGraphicFramePr>
        <p:xfrm>
          <a:off x="6611852" y="4227870"/>
          <a:ext cx="5184875" cy="1725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3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房源类型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全部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人才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无房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有房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房源套数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693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416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摇号人数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3377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973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2399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摇中概率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20.52%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28.84%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16.98%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41878" y="110610"/>
            <a:ext cx="9022634" cy="514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市场分析│ 竞品分析（</a:t>
            </a:r>
            <a:r>
              <a:rPr lang="zh-CN" altLang="en-US" kern="0" dirty="0">
                <a:solidFill>
                  <a:srgbClr val="000000"/>
                </a:solidFill>
                <a:sym typeface="Helvetica"/>
              </a:rPr>
              <a:t>学成府</a:t>
            </a:r>
            <a:r>
              <a:rPr lang="zh-CN" altLang="en-US" dirty="0"/>
              <a:t>）</a:t>
            </a:r>
          </a:p>
        </p:txBody>
      </p:sp>
      <p:pic>
        <p:nvPicPr>
          <p:cNvPr id="2052" name="Picture 4" descr="学成府户型图 高层A户型3房2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8" y="1322631"/>
            <a:ext cx="4767839" cy="474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学成府户型图 高层B户型3房2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11" y="1191793"/>
            <a:ext cx="4592125" cy="49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20"/>
          <p:cNvSpPr txBox="1"/>
          <p:nvPr/>
        </p:nvSpPr>
        <p:spPr>
          <a:xfrm>
            <a:off x="640947" y="851047"/>
            <a:ext cx="11133138" cy="37741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户型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三房，以刚需为主，注重功能性，整体设计方正，无拓展面积，中间户型存在暗卫。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28</a:t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952233" y="3162650"/>
            <a:ext cx="6147692" cy="596453"/>
            <a:chOff x="5905978" y="1986495"/>
            <a:chExt cx="6519892" cy="596745"/>
          </a:xfrm>
        </p:grpSpPr>
        <p:sp>
          <p:nvSpPr>
            <p:cNvPr id="14" name="圆角矩形 13"/>
            <p:cNvSpPr/>
            <p:nvPr/>
          </p:nvSpPr>
          <p:spPr>
            <a:xfrm>
              <a:off x="5905978" y="1991264"/>
              <a:ext cx="6519892" cy="588303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905979" y="1986495"/>
              <a:ext cx="840071" cy="596745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6449878" y="2079185"/>
              <a:ext cx="5975992" cy="5003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获取方案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（标的资产、交易方式、前融计划）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51599" y="5000416"/>
            <a:ext cx="6309360" cy="575945"/>
            <a:chOff x="5905979" y="2881152"/>
            <a:chExt cx="4485486" cy="576064"/>
          </a:xfrm>
        </p:grpSpPr>
        <p:sp>
          <p:nvSpPr>
            <p:cNvPr id="18" name="圆角矩形 17"/>
            <p:cNvSpPr/>
            <p:nvPr/>
          </p:nvSpPr>
          <p:spPr>
            <a:xfrm>
              <a:off x="5905979" y="2881152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905979" y="2881152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6529962" y="2952922"/>
              <a:ext cx="386150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投资建议及下一步工作安排</a:t>
              </a:r>
            </a:p>
          </p:txBody>
        </p:sp>
      </p:grpSp>
      <p:sp>
        <p:nvSpPr>
          <p:cNvPr id="21" name="TextBox 29"/>
          <p:cNvSpPr txBox="1"/>
          <p:nvPr/>
        </p:nvSpPr>
        <p:spPr>
          <a:xfrm>
            <a:off x="4870839" y="3264895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4870839" y="509084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62394" y="4100324"/>
            <a:ext cx="6298565" cy="575945"/>
            <a:chOff x="5905979" y="2007176"/>
            <a:chExt cx="4506562" cy="576064"/>
          </a:xfrm>
        </p:grpSpPr>
        <p:sp>
          <p:nvSpPr>
            <p:cNvPr id="24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6537988" y="2078946"/>
              <a:ext cx="387455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项目测算</a:t>
              </a: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4880364" y="4192282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42709" y="1362142"/>
            <a:ext cx="6112510" cy="575945"/>
            <a:chOff x="5905979" y="2007176"/>
            <a:chExt cx="4391344" cy="576064"/>
          </a:xfrm>
        </p:grpSpPr>
        <p:sp>
          <p:nvSpPr>
            <p:cNvPr id="29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6481892" y="2079185"/>
              <a:ext cx="3815431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en-US" altLang="zh-CN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（区位分析、地块现状）</a:t>
              </a:r>
            </a:p>
          </p:txBody>
        </p:sp>
      </p:grpSp>
      <p:sp>
        <p:nvSpPr>
          <p:cNvPr id="32" name="TextBox 20"/>
          <p:cNvSpPr txBox="1"/>
          <p:nvPr/>
        </p:nvSpPr>
        <p:spPr>
          <a:xfrm>
            <a:off x="4862561" y="144229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56044" y="2212407"/>
            <a:ext cx="6096000" cy="575945"/>
            <a:chOff x="5905979" y="2007176"/>
            <a:chExt cx="4391344" cy="576064"/>
          </a:xfrm>
        </p:grpSpPr>
        <p:sp>
          <p:nvSpPr>
            <p:cNvPr id="34" name="圆角矩形 33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6449878" y="2079185"/>
              <a:ext cx="3815431" cy="50024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市场篇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（土地市场、商品房市场）</a:t>
              </a:r>
            </a:p>
          </p:txBody>
        </p:sp>
      </p:grpSp>
      <p:sp>
        <p:nvSpPr>
          <p:cNvPr id="37" name="TextBox 45"/>
          <p:cNvSpPr txBox="1"/>
          <p:nvPr/>
        </p:nvSpPr>
        <p:spPr>
          <a:xfrm>
            <a:off x="4861314" y="2321920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0" y="693772"/>
            <a:ext cx="4176215" cy="5584198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20"/>
          <p:cNvSpPr txBox="1"/>
          <p:nvPr/>
        </p:nvSpPr>
        <p:spPr>
          <a:xfrm>
            <a:off x="332067" y="2785534"/>
            <a:ext cx="321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目 录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0765" y="1356995"/>
            <a:ext cx="5325110" cy="46799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股权收购│ 目标公司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gray">
          <a:xfrm>
            <a:off x="1176559" y="1047136"/>
            <a:ext cx="4029622" cy="595582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bg1"/>
            </a:solidFill>
            <a:round/>
          </a:ln>
        </p:spPr>
        <p:txBody>
          <a:bodyPr wrap="none"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杭州临平城市建设集团有限公司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-1021278" y="1900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380984" y="25990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Helvetica" pitchFamily="2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22068" y="1696442"/>
            <a:ext cx="5531651" cy="4450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成立时间：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注册资本：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300000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实缴资金：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300000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法定代表人：贺平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登记状态：存续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官司：无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备注：在产交所挂牌前由临平城投负责另行成立干净的项目公司，把土地开发权益转移到新公司名下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47940" y="4645660"/>
            <a:ext cx="3797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/>
              <a:t>90%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106025" y="4645660"/>
            <a:ext cx="3797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/>
              <a:t>10%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项目摘要│ 项目特别要求及规划设计特别要点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83282" y="517358"/>
            <a:ext cx="6356523" cy="5638143"/>
          </a:xfrm>
          <a:prstGeom prst="roundRect">
            <a:avLst>
              <a:gd name="adj" fmla="val 16667"/>
            </a:avLst>
          </a:prstGeom>
          <a:noFill/>
          <a:ln w="12700" algn="ctr">
            <a:noFill/>
            <a:round/>
          </a:ln>
        </p:spPr>
        <p:txBody>
          <a:bodyPr wrap="square"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限价：毛坯均价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22050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㎡，精装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</a:p>
          <a:p>
            <a:pPr indent="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1021278" y="1900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6535420" y="1349375"/>
            <a:ext cx="5419725" cy="4678680"/>
          </a:xfrm>
          <a:prstGeom prst="roundRect">
            <a:avLst>
              <a:gd name="adj" fmla="val 16667"/>
            </a:avLst>
          </a:prstGeom>
          <a:noFill/>
          <a:ln w="12700" algn="ctr">
            <a:noFill/>
            <a:round/>
          </a:ln>
        </p:spPr>
        <p:txBody>
          <a:bodyPr wrap="square"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规划设计要点：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限高：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米；限低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住宅层高不小于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住宅需设置架空层，层高不低于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建筑底部（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层）采用干挂石材或金属外墙外饰面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绿建二星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按地上住宅建筑面积的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及其他民用建筑面积的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的标准配建甲类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级人防地下室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6439805" y="998621"/>
            <a:ext cx="0" cy="5029200"/>
          </a:xfrm>
          <a:prstGeom prst="line">
            <a:avLst/>
          </a:prstGeom>
          <a:ln w="2222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项目收购│ 项目历史沿革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-1021278" y="1900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380984" y="25990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Helvetica" pitchFamily="2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4621" y="1250484"/>
            <a:ext cx="10900598" cy="2726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该地块于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杭州年度第一次集中竞拍时，由</a:t>
            </a:r>
            <a:r>
              <a:rPr lang="zh-CN" altLang="en-US" sz="1600" b="1" spc="3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杭州临平城市建设集团有限公司底价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获得。目前土地款还未付清，完成合作协议后，上杭州产交所挂牌交易</a:t>
            </a:r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在产交所挂牌前，由临平城投交清剩余土地款，另行成立新公司，交易对象为该新项目公司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kumimoji="1"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kumimoji="1"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11115825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风险提示│应对措施</a:t>
            </a:r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-1021278" y="1900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380984" y="25990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Helvetica" pitchFamily="2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4621" y="1305542"/>
            <a:ext cx="10900598" cy="1987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因政府政策原因，产交所挂牌成交后，新进投资方需缴纳全部土地款后才能办理项目公司股权变更</a:t>
            </a:r>
            <a:endParaRPr kumimoji="1"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经沟通，在新进投资方缴纳</a:t>
            </a:r>
            <a:r>
              <a:rPr kumimoji="1"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kumimoji="1"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土地款后，就拥有项目公司所有权限，临平城投会全力配合各项开发前期手续，城投垫付的剩余</a:t>
            </a:r>
            <a:r>
              <a:rPr kumimoji="1"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kumimoji="1"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土地款可按照政府融资平台利息向项目公司收取</a:t>
            </a:r>
            <a:endParaRPr kumimoji="1"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kumimoji="1"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项目融资│ 前融方案及资金安排</a:t>
            </a:r>
          </a:p>
        </p:txBody>
      </p:sp>
      <p:sp>
        <p:nvSpPr>
          <p:cNvPr id="6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F0584BF-703A-9CF9-631C-AE736E531654}"/>
              </a:ext>
            </a:extLst>
          </p:cNvPr>
          <p:cNvSpPr txBox="1"/>
          <p:nvPr/>
        </p:nvSpPr>
        <p:spPr>
          <a:xfrm>
            <a:off x="567853" y="1236363"/>
            <a:ext cx="10725960" cy="100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我司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100%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收购股权，约合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8.37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亿，自有资金出资约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2.51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亿（拟按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30%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现金支付），剩余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70%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进行前融，年利率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15%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33</a:t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952233" y="3162650"/>
            <a:ext cx="6147692" cy="596453"/>
            <a:chOff x="5905978" y="1986495"/>
            <a:chExt cx="6519892" cy="596745"/>
          </a:xfrm>
        </p:grpSpPr>
        <p:sp>
          <p:nvSpPr>
            <p:cNvPr id="14" name="圆角矩形 13"/>
            <p:cNvSpPr/>
            <p:nvPr/>
          </p:nvSpPr>
          <p:spPr>
            <a:xfrm>
              <a:off x="5905978" y="1991264"/>
              <a:ext cx="6519892" cy="588303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905979" y="1986495"/>
              <a:ext cx="840071" cy="596745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6449878" y="2079185"/>
              <a:ext cx="5975992" cy="5003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获取方案</a:t>
              </a: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（标的资产、交易方式、前融计划）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51599" y="5000416"/>
            <a:ext cx="6309360" cy="575945"/>
            <a:chOff x="5905979" y="2881152"/>
            <a:chExt cx="4485486" cy="576064"/>
          </a:xfrm>
        </p:grpSpPr>
        <p:sp>
          <p:nvSpPr>
            <p:cNvPr id="18" name="圆角矩形 17"/>
            <p:cNvSpPr/>
            <p:nvPr/>
          </p:nvSpPr>
          <p:spPr>
            <a:xfrm>
              <a:off x="5905979" y="2881152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905979" y="2881152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6529962" y="2952922"/>
              <a:ext cx="386150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投资建议及下一步工作安排</a:t>
              </a:r>
            </a:p>
          </p:txBody>
        </p:sp>
      </p:grpSp>
      <p:sp>
        <p:nvSpPr>
          <p:cNvPr id="21" name="TextBox 29"/>
          <p:cNvSpPr txBox="1"/>
          <p:nvPr/>
        </p:nvSpPr>
        <p:spPr>
          <a:xfrm>
            <a:off x="4870839" y="3264895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4870839" y="509084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62394" y="4100324"/>
            <a:ext cx="6298565" cy="575945"/>
            <a:chOff x="5905979" y="2007176"/>
            <a:chExt cx="4506562" cy="576064"/>
          </a:xfrm>
        </p:grpSpPr>
        <p:sp>
          <p:nvSpPr>
            <p:cNvPr id="24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6537988" y="2078946"/>
              <a:ext cx="387455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项目测算</a:t>
              </a: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4880364" y="4192282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42709" y="1362142"/>
            <a:ext cx="6112510" cy="575945"/>
            <a:chOff x="5905979" y="2007176"/>
            <a:chExt cx="4391344" cy="576064"/>
          </a:xfrm>
        </p:grpSpPr>
        <p:sp>
          <p:nvSpPr>
            <p:cNvPr id="29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6481892" y="2079185"/>
              <a:ext cx="3815431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en-US" altLang="zh-CN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（区位分析、地块现状）</a:t>
              </a:r>
            </a:p>
          </p:txBody>
        </p:sp>
      </p:grpSp>
      <p:sp>
        <p:nvSpPr>
          <p:cNvPr id="32" name="TextBox 20"/>
          <p:cNvSpPr txBox="1"/>
          <p:nvPr/>
        </p:nvSpPr>
        <p:spPr>
          <a:xfrm>
            <a:off x="4862561" y="144229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56044" y="2212407"/>
            <a:ext cx="6096000" cy="575945"/>
            <a:chOff x="5905979" y="2007176"/>
            <a:chExt cx="4391344" cy="576064"/>
          </a:xfrm>
        </p:grpSpPr>
        <p:sp>
          <p:nvSpPr>
            <p:cNvPr id="34" name="圆角矩形 33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6449878" y="2079185"/>
              <a:ext cx="3815431" cy="50024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市场篇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（土地市场、商品房市场）</a:t>
              </a:r>
            </a:p>
          </p:txBody>
        </p:sp>
      </p:grpSp>
      <p:sp>
        <p:nvSpPr>
          <p:cNvPr id="37" name="TextBox 45"/>
          <p:cNvSpPr txBox="1"/>
          <p:nvPr/>
        </p:nvSpPr>
        <p:spPr>
          <a:xfrm>
            <a:off x="4861314" y="2321920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0" y="693772"/>
            <a:ext cx="4176215" cy="5584198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20"/>
          <p:cNvSpPr txBox="1"/>
          <p:nvPr/>
        </p:nvSpPr>
        <p:spPr>
          <a:xfrm>
            <a:off x="332067" y="2785534"/>
            <a:ext cx="321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目 录</a:t>
            </a:r>
          </a:p>
        </p:txBody>
      </p:sp>
    </p:spTree>
    <p:extLst>
      <p:ext uri="{BB962C8B-B14F-4D97-AF65-F5344CB8AC3E}">
        <p14:creationId xmlns:p14="http://schemas.microsoft.com/office/powerpoint/2010/main" val="352900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项目测算│ 强排方案</a:t>
            </a:r>
          </a:p>
        </p:txBody>
      </p:sp>
      <p:sp>
        <p:nvSpPr>
          <p:cNvPr id="6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79671F-0C2F-DA6D-5792-BEA3F31E1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5" y="942282"/>
            <a:ext cx="6714687" cy="471496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项目测算│ 方案指标</a:t>
            </a:r>
          </a:p>
        </p:txBody>
      </p:sp>
      <p:sp>
        <p:nvSpPr>
          <p:cNvPr id="6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35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0B0B87-04F6-3260-04D8-C634DEF28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4" y="984141"/>
            <a:ext cx="10402301" cy="39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94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项目测算│ 经济指标</a:t>
            </a:r>
          </a:p>
        </p:txBody>
      </p:sp>
      <p:sp>
        <p:nvSpPr>
          <p:cNvPr id="6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1CA960-0B50-E490-037A-B8B6D63E0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6" y="789746"/>
            <a:ext cx="5248313" cy="52006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3D2DF2-AB4A-120E-5C83-BC508B3C6549}"/>
              </a:ext>
            </a:extLst>
          </p:cNvPr>
          <p:cNvSpPr txBox="1"/>
          <p:nvPr/>
        </p:nvSpPr>
        <p:spPr>
          <a:xfrm>
            <a:off x="6536722" y="1138136"/>
            <a:ext cx="4518497" cy="150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/>
              <a:t>1</a:t>
            </a:r>
            <a:r>
              <a:rPr lang="zh-CN" altLang="en-US" sz="1600" dirty="0"/>
              <a:t>、项目公司层面净利润</a:t>
            </a:r>
            <a:r>
              <a:rPr lang="en-US" altLang="zh-CN" sz="1600" dirty="0"/>
              <a:t>15877</a:t>
            </a:r>
            <a:r>
              <a:rPr lang="zh-CN" altLang="en-US" sz="1600" dirty="0"/>
              <a:t>万元，销净率</a:t>
            </a:r>
            <a:r>
              <a:rPr lang="en-US" altLang="zh-CN" sz="1600" dirty="0"/>
              <a:t>8.8%</a:t>
            </a:r>
            <a:r>
              <a:rPr lang="zh-CN" altLang="en-US" sz="1600" dirty="0"/>
              <a:t>；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2</a:t>
            </a:r>
            <a:r>
              <a:rPr lang="zh-CN" altLang="en-US" sz="1600" dirty="0"/>
              <a:t>、总建单方</a:t>
            </a:r>
            <a:r>
              <a:rPr lang="en-US" altLang="zh-CN" sz="1600" dirty="0"/>
              <a:t>4000</a:t>
            </a:r>
            <a:r>
              <a:rPr lang="zh-CN" altLang="en-US" sz="1600" dirty="0"/>
              <a:t>元，可售单方精装修成本</a:t>
            </a:r>
            <a:r>
              <a:rPr lang="en-US" altLang="zh-CN" sz="1600" dirty="0"/>
              <a:t>1800</a:t>
            </a:r>
            <a:r>
              <a:rPr lang="zh-CN" altLang="en-US" sz="1600" dirty="0"/>
              <a:t>，成本可控，各项费用合理。</a:t>
            </a:r>
          </a:p>
        </p:txBody>
      </p:sp>
    </p:spTree>
    <p:extLst>
      <p:ext uri="{BB962C8B-B14F-4D97-AF65-F5344CB8AC3E}">
        <p14:creationId xmlns:p14="http://schemas.microsoft.com/office/powerpoint/2010/main" val="1130203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37</a:t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952233" y="3162650"/>
            <a:ext cx="6147692" cy="596453"/>
            <a:chOff x="5905978" y="1986495"/>
            <a:chExt cx="6519892" cy="596745"/>
          </a:xfrm>
        </p:grpSpPr>
        <p:sp>
          <p:nvSpPr>
            <p:cNvPr id="14" name="圆角矩形 13"/>
            <p:cNvSpPr/>
            <p:nvPr/>
          </p:nvSpPr>
          <p:spPr>
            <a:xfrm>
              <a:off x="5905978" y="1991264"/>
              <a:ext cx="6519892" cy="588303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905979" y="1986495"/>
              <a:ext cx="840071" cy="596745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6449878" y="2079185"/>
              <a:ext cx="5975992" cy="5003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获取方案</a:t>
              </a: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（标的资产、交易方式、前融计划）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51599" y="5000416"/>
            <a:ext cx="6309360" cy="575945"/>
            <a:chOff x="5905979" y="2881152"/>
            <a:chExt cx="4485486" cy="576064"/>
          </a:xfrm>
        </p:grpSpPr>
        <p:sp>
          <p:nvSpPr>
            <p:cNvPr id="18" name="圆角矩形 17"/>
            <p:cNvSpPr/>
            <p:nvPr/>
          </p:nvSpPr>
          <p:spPr>
            <a:xfrm>
              <a:off x="5905979" y="2881152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905979" y="2881152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6529962" y="2952922"/>
              <a:ext cx="386150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投资建议及下一步工作安排</a:t>
              </a:r>
            </a:p>
          </p:txBody>
        </p:sp>
      </p:grpSp>
      <p:sp>
        <p:nvSpPr>
          <p:cNvPr id="21" name="TextBox 29"/>
          <p:cNvSpPr txBox="1"/>
          <p:nvPr/>
        </p:nvSpPr>
        <p:spPr>
          <a:xfrm>
            <a:off x="4870839" y="3264895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4870839" y="509084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62394" y="4100324"/>
            <a:ext cx="6298565" cy="575945"/>
            <a:chOff x="5905979" y="2007176"/>
            <a:chExt cx="4506562" cy="576064"/>
          </a:xfrm>
        </p:grpSpPr>
        <p:sp>
          <p:nvSpPr>
            <p:cNvPr id="24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6537988" y="2078946"/>
              <a:ext cx="387455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项目测算</a:t>
              </a: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4880364" y="4192282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42709" y="1362142"/>
            <a:ext cx="6112510" cy="575945"/>
            <a:chOff x="5905979" y="2007176"/>
            <a:chExt cx="4391344" cy="576064"/>
          </a:xfrm>
        </p:grpSpPr>
        <p:sp>
          <p:nvSpPr>
            <p:cNvPr id="29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6481892" y="2079185"/>
              <a:ext cx="3815431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en-US" altLang="zh-CN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（区位分析、地块现状）</a:t>
              </a:r>
            </a:p>
          </p:txBody>
        </p:sp>
      </p:grpSp>
      <p:sp>
        <p:nvSpPr>
          <p:cNvPr id="32" name="TextBox 20"/>
          <p:cNvSpPr txBox="1"/>
          <p:nvPr/>
        </p:nvSpPr>
        <p:spPr>
          <a:xfrm>
            <a:off x="4862561" y="144229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56044" y="2212407"/>
            <a:ext cx="6096000" cy="575945"/>
            <a:chOff x="5905979" y="2007176"/>
            <a:chExt cx="4391344" cy="576064"/>
          </a:xfrm>
        </p:grpSpPr>
        <p:sp>
          <p:nvSpPr>
            <p:cNvPr id="34" name="圆角矩形 33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6449878" y="2079185"/>
              <a:ext cx="3815431" cy="50024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市场篇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（土地市场、商品房市场）</a:t>
              </a:r>
            </a:p>
          </p:txBody>
        </p:sp>
      </p:grpSp>
      <p:sp>
        <p:nvSpPr>
          <p:cNvPr id="37" name="TextBox 45"/>
          <p:cNvSpPr txBox="1"/>
          <p:nvPr/>
        </p:nvSpPr>
        <p:spPr>
          <a:xfrm>
            <a:off x="4861314" y="2321920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0" y="693772"/>
            <a:ext cx="4176215" cy="5584198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20"/>
          <p:cNvSpPr txBox="1"/>
          <p:nvPr/>
        </p:nvSpPr>
        <p:spPr>
          <a:xfrm>
            <a:off x="332067" y="2785534"/>
            <a:ext cx="321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目 录</a:t>
            </a:r>
          </a:p>
        </p:txBody>
      </p:sp>
    </p:spTree>
    <p:extLst>
      <p:ext uri="{BB962C8B-B14F-4D97-AF65-F5344CB8AC3E}">
        <p14:creationId xmlns:p14="http://schemas.microsoft.com/office/powerpoint/2010/main" val="3485412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投资建议│ 加速跟进</a:t>
            </a:r>
          </a:p>
        </p:txBody>
      </p:sp>
      <p:sp>
        <p:nvSpPr>
          <p:cNvPr id="6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055219" y="6398420"/>
            <a:ext cx="900000" cy="365125"/>
          </a:xfrm>
        </p:spPr>
        <p:txBody>
          <a:bodyPr/>
          <a:lstStyle/>
          <a:p>
            <a:fld id="{E3ACB964-A128-49D9-A30C-B567F19BDBF1}" type="slidenum">
              <a:rPr lang="zh-CN" altLang="en-US" smtClean="0"/>
              <a:t>38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DA5EBC4-D524-76D3-1990-A792893FD749}"/>
              </a:ext>
            </a:extLst>
          </p:cNvPr>
          <p:cNvSpPr txBox="1"/>
          <p:nvPr/>
        </p:nvSpPr>
        <p:spPr>
          <a:xfrm>
            <a:off x="604621" y="1250484"/>
            <a:ext cx="10900598" cy="24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该地块位于杭州星桥板块，面向刚需客户，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号线已经开通，基础设施也较完善，城投垫付的资金成本低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目前有几家公司在跟进，中骏、德信等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因二批次地已经挂牌，同板块也有地块推出，大多数公司都在观望，等二批次地竞拍情况再定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综上所述，建议加快跟进，落实资金方，签订意向协议，尽快挂牌</a:t>
            </a:r>
            <a:endParaRPr kumimoji="1"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kumimoji="1"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625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952233" y="3162650"/>
            <a:ext cx="6147692" cy="596453"/>
            <a:chOff x="5905978" y="1986495"/>
            <a:chExt cx="6519892" cy="596745"/>
          </a:xfrm>
        </p:grpSpPr>
        <p:sp>
          <p:nvSpPr>
            <p:cNvPr id="14" name="圆角矩形 13"/>
            <p:cNvSpPr/>
            <p:nvPr/>
          </p:nvSpPr>
          <p:spPr>
            <a:xfrm>
              <a:off x="5905978" y="1991264"/>
              <a:ext cx="6519892" cy="588303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905979" y="1986495"/>
              <a:ext cx="840071" cy="596745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6449878" y="2079185"/>
              <a:ext cx="5975992" cy="5003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获取方案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（标的资产、交易方式、前融计划）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51599" y="5000416"/>
            <a:ext cx="6309360" cy="575945"/>
            <a:chOff x="5905979" y="2881152"/>
            <a:chExt cx="4485486" cy="576064"/>
          </a:xfrm>
        </p:grpSpPr>
        <p:sp>
          <p:nvSpPr>
            <p:cNvPr id="18" name="圆角矩形 17"/>
            <p:cNvSpPr/>
            <p:nvPr/>
          </p:nvSpPr>
          <p:spPr>
            <a:xfrm>
              <a:off x="5905979" y="2881152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905979" y="2881152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6529962" y="2952922"/>
              <a:ext cx="386150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投资建议及下一步工作安排</a:t>
              </a:r>
            </a:p>
          </p:txBody>
        </p:sp>
      </p:grpSp>
      <p:sp>
        <p:nvSpPr>
          <p:cNvPr id="21" name="TextBox 29"/>
          <p:cNvSpPr txBox="1"/>
          <p:nvPr/>
        </p:nvSpPr>
        <p:spPr>
          <a:xfrm>
            <a:off x="4870839" y="3264895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4870839" y="509084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62394" y="4100324"/>
            <a:ext cx="6298565" cy="575945"/>
            <a:chOff x="5905979" y="2007176"/>
            <a:chExt cx="4506562" cy="576064"/>
          </a:xfrm>
        </p:grpSpPr>
        <p:sp>
          <p:nvSpPr>
            <p:cNvPr id="24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6537988" y="2078946"/>
              <a:ext cx="387455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项目测算</a:t>
              </a: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4880364" y="4192282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42709" y="1352630"/>
            <a:ext cx="6112510" cy="575945"/>
            <a:chOff x="5905979" y="2007176"/>
            <a:chExt cx="4391344" cy="576064"/>
          </a:xfrm>
        </p:grpSpPr>
        <p:sp>
          <p:nvSpPr>
            <p:cNvPr id="29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6481892" y="2079185"/>
              <a:ext cx="3815431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项目篇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（区位分析、地块现状）</a:t>
              </a:r>
            </a:p>
          </p:txBody>
        </p:sp>
      </p:grpSp>
      <p:sp>
        <p:nvSpPr>
          <p:cNvPr id="32" name="TextBox 20"/>
          <p:cNvSpPr txBox="1"/>
          <p:nvPr/>
        </p:nvSpPr>
        <p:spPr>
          <a:xfrm>
            <a:off x="4862561" y="144229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56044" y="2212407"/>
            <a:ext cx="6096000" cy="575945"/>
            <a:chOff x="5905979" y="2007176"/>
            <a:chExt cx="4391344" cy="576064"/>
          </a:xfrm>
        </p:grpSpPr>
        <p:sp>
          <p:nvSpPr>
            <p:cNvPr id="34" name="圆角矩形 33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6449878" y="2079185"/>
              <a:ext cx="3815431" cy="50024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市场篇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（土地市场、商品房市场）</a:t>
              </a:r>
            </a:p>
          </p:txBody>
        </p:sp>
      </p:grpSp>
      <p:sp>
        <p:nvSpPr>
          <p:cNvPr id="37" name="TextBox 45"/>
          <p:cNvSpPr txBox="1"/>
          <p:nvPr/>
        </p:nvSpPr>
        <p:spPr>
          <a:xfrm>
            <a:off x="4861314" y="2321920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85812" y="1352630"/>
            <a:ext cx="3357563" cy="424807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20"/>
          <p:cNvSpPr txBox="1"/>
          <p:nvPr/>
        </p:nvSpPr>
        <p:spPr>
          <a:xfrm>
            <a:off x="332067" y="2785534"/>
            <a:ext cx="321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目 录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"/>
          <p:cNvGrpSpPr/>
          <p:nvPr/>
        </p:nvGrpSpPr>
        <p:grpSpPr>
          <a:xfrm>
            <a:off x="5422900" y="781050"/>
            <a:ext cx="5632450" cy="5288915"/>
            <a:chOff x="354923" y="1271663"/>
            <a:chExt cx="4552639" cy="50463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/>
            <a:srcRect t="1986"/>
            <a:stretch>
              <a:fillRect/>
            </a:stretch>
          </p:blipFill>
          <p:spPr>
            <a:xfrm>
              <a:off x="354924" y="1278588"/>
              <a:ext cx="4552638" cy="5039442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54923" y="1271663"/>
              <a:ext cx="1960662" cy="2795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50" dirty="0">
                  <a:solidFill>
                    <a:prstClr val="white"/>
                  </a:solidFill>
                  <a:latin typeface="华文楷体" pitchFamily="2" charset="-122"/>
                  <a:ea typeface="华文楷体" pitchFamily="2" charset="-122"/>
                </a:rPr>
                <a:t>长三角城市群发展规划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项目分析│ 项目区位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12381" y="1493330"/>
            <a:ext cx="470055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城市级别：省会、副省级城市，新一线</a:t>
            </a:r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常住人口：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1220.4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kumimoji="1"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支柱产业：数字经济、金融服务、文化创意、旅游休闲、健康产业、高端制造等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18109.41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kumimoji="1"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排名：</a:t>
            </a: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</a:p>
        </p:txBody>
      </p:sp>
      <p:sp>
        <p:nvSpPr>
          <p:cNvPr id="25" name="矩形 97"/>
          <p:cNvSpPr>
            <a:spLocks noChangeArrowheads="1"/>
          </p:cNvSpPr>
          <p:nvPr/>
        </p:nvSpPr>
        <p:spPr bwMode="auto">
          <a:xfrm>
            <a:off x="4511256" y="59475"/>
            <a:ext cx="779033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长三角核心城市，全国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第八，新一线城市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项目分析│ 项目区位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5" name="矩形 97"/>
          <p:cNvSpPr>
            <a:spLocks noChangeArrowheads="1"/>
          </p:cNvSpPr>
          <p:nvPr/>
        </p:nvSpPr>
        <p:spPr bwMode="auto">
          <a:xfrm>
            <a:off x="4164965" y="94615"/>
            <a:ext cx="814768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项目位于临平星桥板块，该板块是杭州主城区与临平区无缝对接的桥梁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43510" y="1066800"/>
            <a:ext cx="11743055" cy="5041900"/>
            <a:chOff x="226" y="1680"/>
            <a:chExt cx="18493" cy="7940"/>
          </a:xfrm>
        </p:grpSpPr>
        <p:grpSp>
          <p:nvGrpSpPr>
            <p:cNvPr id="23" name="组合 22"/>
            <p:cNvGrpSpPr/>
            <p:nvPr/>
          </p:nvGrpSpPr>
          <p:grpSpPr>
            <a:xfrm>
              <a:off x="226" y="1680"/>
              <a:ext cx="10412" cy="7940"/>
              <a:chOff x="435" y="1827"/>
              <a:chExt cx="10412" cy="7940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435" y="1827"/>
                <a:ext cx="10413" cy="7940"/>
                <a:chOff x="1660634" y="157656"/>
                <a:chExt cx="8628996" cy="6453354"/>
              </a:xfrm>
            </p:grpSpPr>
            <p:grpSp>
              <p:nvGrpSpPr>
                <p:cNvPr id="99" name="组合 98"/>
                <p:cNvGrpSpPr/>
                <p:nvPr/>
              </p:nvGrpSpPr>
              <p:grpSpPr>
                <a:xfrm>
                  <a:off x="1660634" y="157656"/>
                  <a:ext cx="8628996" cy="6453354"/>
                  <a:chOff x="1660634" y="157656"/>
                  <a:chExt cx="8628996" cy="6453354"/>
                </a:xfrm>
                <a:solidFill>
                  <a:srgbClr val="002060"/>
                </a:solidFill>
              </p:grpSpPr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1923394" y="898251"/>
                    <a:ext cx="1933187" cy="1488351"/>
                  </a:xfrm>
                  <a:custGeom>
                    <a:avLst/>
                    <a:gdLst>
                      <a:gd name="connsiteX0" fmla="*/ 801503 w 1933187"/>
                      <a:gd name="connsiteY0" fmla="*/ 0 h 1488351"/>
                      <a:gd name="connsiteX1" fmla="*/ 809297 w 1933187"/>
                      <a:gd name="connsiteY1" fmla="*/ 2871 h 1488351"/>
                      <a:gd name="connsiteX2" fmla="*/ 809297 w 1933187"/>
                      <a:gd name="connsiteY2" fmla="*/ 121253 h 1488351"/>
                      <a:gd name="connsiteX3" fmla="*/ 914400 w 1933187"/>
                      <a:gd name="connsiteY3" fmla="*/ 131764 h 1488351"/>
                      <a:gd name="connsiteX4" fmla="*/ 987973 w 1933187"/>
                      <a:gd name="connsiteY4" fmla="*/ 247378 h 1488351"/>
                      <a:gd name="connsiteX5" fmla="*/ 1051035 w 1933187"/>
                      <a:gd name="connsiteY5" fmla="*/ 289419 h 1488351"/>
                      <a:gd name="connsiteX6" fmla="*/ 1156138 w 1933187"/>
                      <a:gd name="connsiteY6" fmla="*/ 289419 h 1488351"/>
                      <a:gd name="connsiteX7" fmla="*/ 1198179 w 1933187"/>
                      <a:gd name="connsiteY7" fmla="*/ 205336 h 1488351"/>
                      <a:gd name="connsiteX8" fmla="*/ 1324303 w 1933187"/>
                      <a:gd name="connsiteY8" fmla="*/ 205336 h 1488351"/>
                      <a:gd name="connsiteX9" fmla="*/ 1334814 w 1933187"/>
                      <a:gd name="connsiteY9" fmla="*/ 215847 h 1488351"/>
                      <a:gd name="connsiteX10" fmla="*/ 1387366 w 1933187"/>
                      <a:gd name="connsiteY10" fmla="*/ 236867 h 1488351"/>
                      <a:gd name="connsiteX11" fmla="*/ 1429407 w 1933187"/>
                      <a:gd name="connsiteY11" fmla="*/ 289419 h 1488351"/>
                      <a:gd name="connsiteX12" fmla="*/ 1481959 w 1933187"/>
                      <a:gd name="connsiteY12" fmla="*/ 299929 h 1488351"/>
                      <a:gd name="connsiteX13" fmla="*/ 1513490 w 1933187"/>
                      <a:gd name="connsiteY13" fmla="*/ 405033 h 1488351"/>
                      <a:gd name="connsiteX14" fmla="*/ 1576552 w 1933187"/>
                      <a:gd name="connsiteY14" fmla="*/ 426053 h 1488351"/>
                      <a:gd name="connsiteX15" fmla="*/ 1597573 w 1933187"/>
                      <a:gd name="connsiteY15" fmla="*/ 457584 h 1488351"/>
                      <a:gd name="connsiteX16" fmla="*/ 1607065 w 1933187"/>
                      <a:gd name="connsiteY16" fmla="*/ 487866 h 1488351"/>
                      <a:gd name="connsiteX17" fmla="*/ 1605156 w 1933187"/>
                      <a:gd name="connsiteY17" fmla="*/ 485310 h 1488351"/>
                      <a:gd name="connsiteX18" fmla="*/ 1604881 w 1933187"/>
                      <a:gd name="connsiteY18" fmla="*/ 484911 h 1488351"/>
                      <a:gd name="connsiteX19" fmla="*/ 1604127 w 1933187"/>
                      <a:gd name="connsiteY19" fmla="*/ 483931 h 1488351"/>
                      <a:gd name="connsiteX20" fmla="*/ 1605156 w 1933187"/>
                      <a:gd name="connsiteY20" fmla="*/ 485310 h 1488351"/>
                      <a:gd name="connsiteX21" fmla="*/ 1612238 w 1933187"/>
                      <a:gd name="connsiteY21" fmla="*/ 495563 h 1488351"/>
                      <a:gd name="connsiteX22" fmla="*/ 1629104 w 1933187"/>
                      <a:gd name="connsiteY22" fmla="*/ 520647 h 1488351"/>
                      <a:gd name="connsiteX23" fmla="*/ 1639614 w 1933187"/>
                      <a:gd name="connsiteY23" fmla="*/ 604729 h 1488351"/>
                      <a:gd name="connsiteX24" fmla="*/ 1671145 w 1933187"/>
                      <a:gd name="connsiteY24" fmla="*/ 636260 h 1488351"/>
                      <a:gd name="connsiteX25" fmla="*/ 1734207 w 1933187"/>
                      <a:gd name="connsiteY25" fmla="*/ 667791 h 1488351"/>
                      <a:gd name="connsiteX26" fmla="*/ 1765738 w 1933187"/>
                      <a:gd name="connsiteY26" fmla="*/ 699322 h 1488351"/>
                      <a:gd name="connsiteX27" fmla="*/ 1786759 w 1933187"/>
                      <a:gd name="connsiteY27" fmla="*/ 762384 h 1488351"/>
                      <a:gd name="connsiteX28" fmla="*/ 1912883 w 1933187"/>
                      <a:gd name="connsiteY28" fmla="*/ 814936 h 1488351"/>
                      <a:gd name="connsiteX29" fmla="*/ 1912883 w 1933187"/>
                      <a:gd name="connsiteY29" fmla="*/ 1014633 h 1488351"/>
                      <a:gd name="connsiteX30" fmla="*/ 1881352 w 1933187"/>
                      <a:gd name="connsiteY30" fmla="*/ 1025143 h 1488351"/>
                      <a:gd name="connsiteX31" fmla="*/ 1839310 w 1933187"/>
                      <a:gd name="connsiteY31" fmla="*/ 1088205 h 1488351"/>
                      <a:gd name="connsiteX32" fmla="*/ 1818290 w 1933187"/>
                      <a:gd name="connsiteY32" fmla="*/ 1119736 h 1488351"/>
                      <a:gd name="connsiteX33" fmla="*/ 1797269 w 1933187"/>
                      <a:gd name="connsiteY33" fmla="*/ 1182798 h 1488351"/>
                      <a:gd name="connsiteX34" fmla="*/ 1776248 w 1933187"/>
                      <a:gd name="connsiteY34" fmla="*/ 1308922 h 1488351"/>
                      <a:gd name="connsiteX35" fmla="*/ 1734207 w 1933187"/>
                      <a:gd name="connsiteY35" fmla="*/ 1371984 h 1488351"/>
                      <a:gd name="connsiteX36" fmla="*/ 1629104 w 1933187"/>
                      <a:gd name="connsiteY36" fmla="*/ 1361474 h 1488351"/>
                      <a:gd name="connsiteX37" fmla="*/ 1618593 w 1933187"/>
                      <a:gd name="connsiteY37" fmla="*/ 1329943 h 1488351"/>
                      <a:gd name="connsiteX38" fmla="*/ 1545021 w 1933187"/>
                      <a:gd name="connsiteY38" fmla="*/ 1340453 h 1488351"/>
                      <a:gd name="connsiteX39" fmla="*/ 1534510 w 1933187"/>
                      <a:gd name="connsiteY39" fmla="*/ 1382495 h 1488351"/>
                      <a:gd name="connsiteX40" fmla="*/ 1439917 w 1933187"/>
                      <a:gd name="connsiteY40" fmla="*/ 1382495 h 1488351"/>
                      <a:gd name="connsiteX41" fmla="*/ 1324304 w 1933187"/>
                      <a:gd name="connsiteY41" fmla="*/ 1371984 h 1488351"/>
                      <a:gd name="connsiteX42" fmla="*/ 1313793 w 1933187"/>
                      <a:gd name="connsiteY42" fmla="*/ 1403516 h 1488351"/>
                      <a:gd name="connsiteX43" fmla="*/ 1229710 w 1933187"/>
                      <a:gd name="connsiteY43" fmla="*/ 1382495 h 1488351"/>
                      <a:gd name="connsiteX44" fmla="*/ 1166648 w 1933187"/>
                      <a:gd name="connsiteY44" fmla="*/ 1403516 h 1488351"/>
                      <a:gd name="connsiteX45" fmla="*/ 1072055 w 1933187"/>
                      <a:gd name="connsiteY45" fmla="*/ 1456067 h 1488351"/>
                      <a:gd name="connsiteX46" fmla="*/ 1008993 w 1933187"/>
                      <a:gd name="connsiteY46" fmla="*/ 1487598 h 1488351"/>
                      <a:gd name="connsiteX47" fmla="*/ 998483 w 1933187"/>
                      <a:gd name="connsiteY47" fmla="*/ 1456067 h 1488351"/>
                      <a:gd name="connsiteX48" fmla="*/ 1006717 w 1933187"/>
                      <a:gd name="connsiteY48" fmla="*/ 1238548 h 1488351"/>
                      <a:gd name="connsiteX49" fmla="*/ 1005960 w 1933187"/>
                      <a:gd name="connsiteY49" fmla="*/ 1151792 h 1488351"/>
                      <a:gd name="connsiteX50" fmla="*/ 1008993 w 1933187"/>
                      <a:gd name="connsiteY50" fmla="*/ 1098716 h 1488351"/>
                      <a:gd name="connsiteX51" fmla="*/ 1008993 w 1933187"/>
                      <a:gd name="connsiteY51" fmla="*/ 1025143 h 1488351"/>
                      <a:gd name="connsiteX52" fmla="*/ 987973 w 1933187"/>
                      <a:gd name="connsiteY52" fmla="*/ 1025143 h 1488351"/>
                      <a:gd name="connsiteX53" fmla="*/ 884747 w 1933187"/>
                      <a:gd name="connsiteY53" fmla="*/ 1021415 h 1488351"/>
                      <a:gd name="connsiteX54" fmla="*/ 883656 w 1933187"/>
                      <a:gd name="connsiteY54" fmla="*/ 1020817 h 1488351"/>
                      <a:gd name="connsiteX55" fmla="*/ 903890 w 1933187"/>
                      <a:gd name="connsiteY55" fmla="*/ 909529 h 1488351"/>
                      <a:gd name="connsiteX56" fmla="*/ 757890 w 1933187"/>
                      <a:gd name="connsiteY56" fmla="*/ 812196 h 1488351"/>
                      <a:gd name="connsiteX57" fmla="*/ 756745 w 1933187"/>
                      <a:gd name="connsiteY57" fmla="*/ 804426 h 1488351"/>
                      <a:gd name="connsiteX58" fmla="*/ 755765 w 1933187"/>
                      <a:gd name="connsiteY58" fmla="*/ 791083 h 1488351"/>
                      <a:gd name="connsiteX59" fmla="*/ 798786 w 1933187"/>
                      <a:gd name="connsiteY59" fmla="*/ 730853 h 1488351"/>
                      <a:gd name="connsiteX60" fmla="*/ 746235 w 1933187"/>
                      <a:gd name="connsiteY60" fmla="*/ 688812 h 1488351"/>
                      <a:gd name="connsiteX61" fmla="*/ 683173 w 1933187"/>
                      <a:gd name="connsiteY61" fmla="*/ 720343 h 1488351"/>
                      <a:gd name="connsiteX62" fmla="*/ 599090 w 1933187"/>
                      <a:gd name="connsiteY62" fmla="*/ 709833 h 1488351"/>
                      <a:gd name="connsiteX63" fmla="*/ 557048 w 1933187"/>
                      <a:gd name="connsiteY63" fmla="*/ 657281 h 1488351"/>
                      <a:gd name="connsiteX64" fmla="*/ 588579 w 1933187"/>
                      <a:gd name="connsiteY64" fmla="*/ 583709 h 1488351"/>
                      <a:gd name="connsiteX65" fmla="*/ 551098 w 1933187"/>
                      <a:gd name="connsiteY65" fmla="*/ 583709 h 1488351"/>
                      <a:gd name="connsiteX66" fmla="*/ 546538 w 1933187"/>
                      <a:gd name="connsiteY66" fmla="*/ 573198 h 1488351"/>
                      <a:gd name="connsiteX67" fmla="*/ 483476 w 1933187"/>
                      <a:gd name="connsiteY67" fmla="*/ 541667 h 1488351"/>
                      <a:gd name="connsiteX68" fmla="*/ 388883 w 1933187"/>
                      <a:gd name="connsiteY68" fmla="*/ 552178 h 1488351"/>
                      <a:gd name="connsiteX69" fmla="*/ 376953 w 1933187"/>
                      <a:gd name="connsiteY69" fmla="*/ 565923 h 1488351"/>
                      <a:gd name="connsiteX70" fmla="*/ 374338 w 1933187"/>
                      <a:gd name="connsiteY70" fmla="*/ 571040 h 1488351"/>
                      <a:gd name="connsiteX71" fmla="*/ 367862 w 1933187"/>
                      <a:gd name="connsiteY71" fmla="*/ 573198 h 1488351"/>
                      <a:gd name="connsiteX72" fmla="*/ 273269 w 1933187"/>
                      <a:gd name="connsiteY72" fmla="*/ 615240 h 1488351"/>
                      <a:gd name="connsiteX73" fmla="*/ 136635 w 1933187"/>
                      <a:gd name="connsiteY73" fmla="*/ 520647 h 1488351"/>
                      <a:gd name="connsiteX74" fmla="*/ 52552 w 1933187"/>
                      <a:gd name="connsiteY74" fmla="*/ 489116 h 1488351"/>
                      <a:gd name="connsiteX75" fmla="*/ 0 w 1933187"/>
                      <a:gd name="connsiteY75" fmla="*/ 415543 h 1488351"/>
                      <a:gd name="connsiteX76" fmla="*/ 10510 w 1933187"/>
                      <a:gd name="connsiteY76" fmla="*/ 352481 h 1488351"/>
                      <a:gd name="connsiteX77" fmla="*/ 73573 w 1933187"/>
                      <a:gd name="connsiteY77" fmla="*/ 299929 h 1488351"/>
                      <a:gd name="connsiteX78" fmla="*/ 73573 w 1933187"/>
                      <a:gd name="connsiteY78" fmla="*/ 268398 h 1488351"/>
                      <a:gd name="connsiteX79" fmla="*/ 178676 w 1933187"/>
                      <a:gd name="connsiteY79" fmla="*/ 215847 h 1488351"/>
                      <a:gd name="connsiteX80" fmla="*/ 178676 w 1933187"/>
                      <a:gd name="connsiteY80" fmla="*/ 79212 h 1488351"/>
                      <a:gd name="connsiteX81" fmla="*/ 304800 w 1933187"/>
                      <a:gd name="connsiteY81" fmla="*/ 79212 h 1488351"/>
                      <a:gd name="connsiteX82" fmla="*/ 409904 w 1933187"/>
                      <a:gd name="connsiteY82" fmla="*/ 89722 h 1488351"/>
                      <a:gd name="connsiteX83" fmla="*/ 451945 w 1933187"/>
                      <a:gd name="connsiteY83" fmla="*/ 110743 h 1488351"/>
                      <a:gd name="connsiteX84" fmla="*/ 546538 w 1933187"/>
                      <a:gd name="connsiteY84" fmla="*/ 58191 h 1488351"/>
                      <a:gd name="connsiteX85" fmla="*/ 641131 w 1933187"/>
                      <a:gd name="connsiteY85" fmla="*/ 68702 h 1488351"/>
                      <a:gd name="connsiteX86" fmla="*/ 704193 w 1933187"/>
                      <a:gd name="connsiteY86" fmla="*/ 121253 h 1488351"/>
                      <a:gd name="connsiteX87" fmla="*/ 725214 w 1933187"/>
                      <a:gd name="connsiteY87" fmla="*/ 47681 h 1488351"/>
                      <a:gd name="connsiteX88" fmla="*/ 801503 w 1933187"/>
                      <a:gd name="connsiteY88" fmla="*/ 0 h 148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1933187" h="1488351">
                        <a:moveTo>
                          <a:pt x="801503" y="0"/>
                        </a:moveTo>
                        <a:lnTo>
                          <a:pt x="809297" y="2871"/>
                        </a:lnTo>
                        <a:lnTo>
                          <a:pt x="809297" y="121253"/>
                        </a:lnTo>
                        <a:lnTo>
                          <a:pt x="914400" y="131764"/>
                        </a:lnTo>
                        <a:lnTo>
                          <a:pt x="987973" y="247378"/>
                        </a:lnTo>
                        <a:lnTo>
                          <a:pt x="1051035" y="289419"/>
                        </a:lnTo>
                        <a:lnTo>
                          <a:pt x="1156138" y="289419"/>
                        </a:lnTo>
                        <a:lnTo>
                          <a:pt x="1198179" y="205336"/>
                        </a:lnTo>
                        <a:lnTo>
                          <a:pt x="1324303" y="205336"/>
                        </a:lnTo>
                        <a:lnTo>
                          <a:pt x="1334814" y="215847"/>
                        </a:lnTo>
                        <a:cubicBezTo>
                          <a:pt x="1352331" y="222854"/>
                          <a:pt x="1372872" y="224789"/>
                          <a:pt x="1387366" y="236867"/>
                        </a:cubicBezTo>
                        <a:cubicBezTo>
                          <a:pt x="1447697" y="287142"/>
                          <a:pt x="1336407" y="254544"/>
                          <a:pt x="1429407" y="289419"/>
                        </a:cubicBezTo>
                        <a:cubicBezTo>
                          <a:pt x="1446134" y="295692"/>
                          <a:pt x="1464442" y="296426"/>
                          <a:pt x="1481959" y="299929"/>
                        </a:cubicBezTo>
                        <a:cubicBezTo>
                          <a:pt x="1484898" y="320506"/>
                          <a:pt x="1483498" y="386288"/>
                          <a:pt x="1513490" y="405033"/>
                        </a:cubicBezTo>
                        <a:cubicBezTo>
                          <a:pt x="1532280" y="416776"/>
                          <a:pt x="1576552" y="426053"/>
                          <a:pt x="1576552" y="426053"/>
                        </a:cubicBezTo>
                        <a:cubicBezTo>
                          <a:pt x="1583559" y="436563"/>
                          <a:pt x="1591924" y="446286"/>
                          <a:pt x="1597573" y="457584"/>
                        </a:cubicBezTo>
                        <a:cubicBezTo>
                          <a:pt x="1619330" y="501099"/>
                          <a:pt x="1612152" y="494274"/>
                          <a:pt x="1607065" y="487866"/>
                        </a:cubicBezTo>
                        <a:lnTo>
                          <a:pt x="1605156" y="485310"/>
                        </a:lnTo>
                        <a:lnTo>
                          <a:pt x="1604881" y="484911"/>
                        </a:lnTo>
                        <a:cubicBezTo>
                          <a:pt x="1603691" y="483236"/>
                          <a:pt x="1603601" y="483174"/>
                          <a:pt x="1604127" y="483931"/>
                        </a:cubicBezTo>
                        <a:lnTo>
                          <a:pt x="1605156" y="485310"/>
                        </a:lnTo>
                        <a:lnTo>
                          <a:pt x="1612238" y="495563"/>
                        </a:lnTo>
                        <a:cubicBezTo>
                          <a:pt x="1616113" y="501255"/>
                          <a:pt x="1621574" y="509352"/>
                          <a:pt x="1629104" y="520647"/>
                        </a:cubicBezTo>
                        <a:cubicBezTo>
                          <a:pt x="1632607" y="548674"/>
                          <a:pt x="1629961" y="578184"/>
                          <a:pt x="1639614" y="604729"/>
                        </a:cubicBezTo>
                        <a:cubicBezTo>
                          <a:pt x="1644694" y="618698"/>
                          <a:pt x="1659726" y="626744"/>
                          <a:pt x="1671145" y="636260"/>
                        </a:cubicBezTo>
                        <a:cubicBezTo>
                          <a:pt x="1698312" y="658899"/>
                          <a:pt x="1702605" y="657257"/>
                          <a:pt x="1734207" y="667791"/>
                        </a:cubicBezTo>
                        <a:cubicBezTo>
                          <a:pt x="1744717" y="678301"/>
                          <a:pt x="1758519" y="686329"/>
                          <a:pt x="1765738" y="699322"/>
                        </a:cubicBezTo>
                        <a:cubicBezTo>
                          <a:pt x="1776499" y="718691"/>
                          <a:pt x="1768323" y="750093"/>
                          <a:pt x="1786759" y="762384"/>
                        </a:cubicBezTo>
                        <a:cubicBezTo>
                          <a:pt x="1867552" y="816247"/>
                          <a:pt x="1824901" y="800273"/>
                          <a:pt x="1912883" y="814936"/>
                        </a:cubicBezTo>
                        <a:cubicBezTo>
                          <a:pt x="1937572" y="889006"/>
                          <a:pt x="1942238" y="889873"/>
                          <a:pt x="1912883" y="1014633"/>
                        </a:cubicBezTo>
                        <a:cubicBezTo>
                          <a:pt x="1910346" y="1025417"/>
                          <a:pt x="1891862" y="1021640"/>
                          <a:pt x="1881352" y="1025143"/>
                        </a:cubicBezTo>
                        <a:lnTo>
                          <a:pt x="1839310" y="1088205"/>
                        </a:lnTo>
                        <a:cubicBezTo>
                          <a:pt x="1832303" y="1098715"/>
                          <a:pt x="1822285" y="1107753"/>
                          <a:pt x="1818290" y="1119736"/>
                        </a:cubicBezTo>
                        <a:lnTo>
                          <a:pt x="1797269" y="1182798"/>
                        </a:lnTo>
                        <a:cubicBezTo>
                          <a:pt x="1795338" y="1200174"/>
                          <a:pt x="1793369" y="1278105"/>
                          <a:pt x="1776248" y="1308922"/>
                        </a:cubicBezTo>
                        <a:cubicBezTo>
                          <a:pt x="1763979" y="1331006"/>
                          <a:pt x="1734207" y="1371984"/>
                          <a:pt x="1734207" y="1371984"/>
                        </a:cubicBezTo>
                        <a:cubicBezTo>
                          <a:pt x="1699173" y="1368481"/>
                          <a:pt x="1662193" y="1373506"/>
                          <a:pt x="1629104" y="1361474"/>
                        </a:cubicBezTo>
                        <a:cubicBezTo>
                          <a:pt x="1618692" y="1357688"/>
                          <a:pt x="1629341" y="1332630"/>
                          <a:pt x="1618593" y="1329943"/>
                        </a:cubicBezTo>
                        <a:cubicBezTo>
                          <a:pt x="1594560" y="1323935"/>
                          <a:pt x="1569545" y="1336950"/>
                          <a:pt x="1545021" y="1340453"/>
                        </a:cubicBezTo>
                        <a:cubicBezTo>
                          <a:pt x="1541517" y="1354467"/>
                          <a:pt x="1543534" y="1371215"/>
                          <a:pt x="1534510" y="1382495"/>
                        </a:cubicBezTo>
                        <a:cubicBezTo>
                          <a:pt x="1516246" y="1405324"/>
                          <a:pt x="1449498" y="1384092"/>
                          <a:pt x="1439917" y="1382495"/>
                        </a:cubicBezTo>
                        <a:cubicBezTo>
                          <a:pt x="1359908" y="1355825"/>
                          <a:pt x="1398582" y="1357129"/>
                          <a:pt x="1324304" y="1371984"/>
                        </a:cubicBezTo>
                        <a:cubicBezTo>
                          <a:pt x="1320800" y="1382495"/>
                          <a:pt x="1324804" y="1402292"/>
                          <a:pt x="1313793" y="1403516"/>
                        </a:cubicBezTo>
                        <a:cubicBezTo>
                          <a:pt x="1285079" y="1406707"/>
                          <a:pt x="1229710" y="1382495"/>
                          <a:pt x="1229710" y="1382495"/>
                        </a:cubicBezTo>
                        <a:cubicBezTo>
                          <a:pt x="1208689" y="1389502"/>
                          <a:pt x="1185084" y="1391225"/>
                          <a:pt x="1166648" y="1403516"/>
                        </a:cubicBezTo>
                        <a:cubicBezTo>
                          <a:pt x="1094368" y="1451702"/>
                          <a:pt x="1127553" y="1437568"/>
                          <a:pt x="1072055" y="1456067"/>
                        </a:cubicBezTo>
                        <a:cubicBezTo>
                          <a:pt x="1066744" y="1459607"/>
                          <a:pt x="1021426" y="1493815"/>
                          <a:pt x="1008993" y="1487598"/>
                        </a:cubicBezTo>
                        <a:cubicBezTo>
                          <a:pt x="999084" y="1482643"/>
                          <a:pt x="1001986" y="1466577"/>
                          <a:pt x="998483" y="1456067"/>
                        </a:cubicBezTo>
                        <a:cubicBezTo>
                          <a:pt x="996732" y="1384247"/>
                          <a:pt x="1003972" y="1311055"/>
                          <a:pt x="1006717" y="1238548"/>
                        </a:cubicBezTo>
                        <a:lnTo>
                          <a:pt x="1005960" y="1151792"/>
                        </a:lnTo>
                        <a:lnTo>
                          <a:pt x="1008993" y="1098716"/>
                        </a:lnTo>
                        <a:lnTo>
                          <a:pt x="1008993" y="1025143"/>
                        </a:lnTo>
                        <a:lnTo>
                          <a:pt x="987973" y="1025143"/>
                        </a:lnTo>
                        <a:cubicBezTo>
                          <a:pt x="978671" y="992586"/>
                          <a:pt x="918080" y="1029907"/>
                          <a:pt x="884747" y="1021415"/>
                        </a:cubicBezTo>
                        <a:lnTo>
                          <a:pt x="883656" y="1020817"/>
                        </a:lnTo>
                        <a:lnTo>
                          <a:pt x="903890" y="909529"/>
                        </a:lnTo>
                        <a:lnTo>
                          <a:pt x="757890" y="812196"/>
                        </a:lnTo>
                        <a:lnTo>
                          <a:pt x="756745" y="804426"/>
                        </a:lnTo>
                        <a:lnTo>
                          <a:pt x="755765" y="791083"/>
                        </a:lnTo>
                        <a:lnTo>
                          <a:pt x="798786" y="730853"/>
                        </a:lnTo>
                        <a:lnTo>
                          <a:pt x="746235" y="688812"/>
                        </a:lnTo>
                        <a:lnTo>
                          <a:pt x="683173" y="720343"/>
                        </a:lnTo>
                        <a:lnTo>
                          <a:pt x="599090" y="709833"/>
                        </a:lnTo>
                        <a:lnTo>
                          <a:pt x="557048" y="657281"/>
                        </a:lnTo>
                        <a:lnTo>
                          <a:pt x="588579" y="583709"/>
                        </a:lnTo>
                        <a:lnTo>
                          <a:pt x="551098" y="583709"/>
                        </a:lnTo>
                        <a:lnTo>
                          <a:pt x="546538" y="573198"/>
                        </a:lnTo>
                        <a:cubicBezTo>
                          <a:pt x="531722" y="554677"/>
                          <a:pt x="504245" y="548591"/>
                          <a:pt x="483476" y="541667"/>
                        </a:cubicBezTo>
                        <a:cubicBezTo>
                          <a:pt x="451945" y="545171"/>
                          <a:pt x="418698" y="541336"/>
                          <a:pt x="388883" y="552178"/>
                        </a:cubicBezTo>
                        <a:cubicBezTo>
                          <a:pt x="382948" y="554337"/>
                          <a:pt x="379714" y="559793"/>
                          <a:pt x="376953" y="565923"/>
                        </a:cubicBezTo>
                        <a:lnTo>
                          <a:pt x="374338" y="571040"/>
                        </a:lnTo>
                        <a:lnTo>
                          <a:pt x="367862" y="573198"/>
                        </a:lnTo>
                        <a:lnTo>
                          <a:pt x="273269" y="615240"/>
                        </a:lnTo>
                        <a:lnTo>
                          <a:pt x="136635" y="520647"/>
                        </a:lnTo>
                        <a:lnTo>
                          <a:pt x="52552" y="489116"/>
                        </a:lnTo>
                        <a:lnTo>
                          <a:pt x="0" y="415543"/>
                        </a:lnTo>
                        <a:lnTo>
                          <a:pt x="10510" y="352481"/>
                        </a:lnTo>
                        <a:lnTo>
                          <a:pt x="73573" y="299929"/>
                        </a:lnTo>
                        <a:lnTo>
                          <a:pt x="73573" y="268398"/>
                        </a:lnTo>
                        <a:lnTo>
                          <a:pt x="178676" y="215847"/>
                        </a:lnTo>
                        <a:lnTo>
                          <a:pt x="178676" y="79212"/>
                        </a:lnTo>
                        <a:lnTo>
                          <a:pt x="304800" y="79212"/>
                        </a:lnTo>
                        <a:lnTo>
                          <a:pt x="409904" y="89722"/>
                        </a:lnTo>
                        <a:lnTo>
                          <a:pt x="451945" y="110743"/>
                        </a:lnTo>
                        <a:lnTo>
                          <a:pt x="546538" y="58191"/>
                        </a:lnTo>
                        <a:lnTo>
                          <a:pt x="641131" y="68702"/>
                        </a:lnTo>
                        <a:lnTo>
                          <a:pt x="704193" y="121253"/>
                        </a:lnTo>
                        <a:lnTo>
                          <a:pt x="725214" y="47681"/>
                        </a:lnTo>
                        <a:lnTo>
                          <a:pt x="801503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径山镇</a:t>
                    </a:r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3247696" y="756745"/>
                    <a:ext cx="1450428" cy="1198544"/>
                  </a:xfrm>
                  <a:custGeom>
                    <a:avLst/>
                    <a:gdLst>
                      <a:gd name="connsiteX0" fmla="*/ 136635 w 1450428"/>
                      <a:gd name="connsiteY0" fmla="*/ 0 h 1198544"/>
                      <a:gd name="connsiteX1" fmla="*/ 283780 w 1450428"/>
                      <a:gd name="connsiteY1" fmla="*/ 52552 h 1198544"/>
                      <a:gd name="connsiteX2" fmla="*/ 620111 w 1450428"/>
                      <a:gd name="connsiteY2" fmla="*/ 31531 h 1198544"/>
                      <a:gd name="connsiteX3" fmla="*/ 620111 w 1450428"/>
                      <a:gd name="connsiteY3" fmla="*/ 73572 h 1198544"/>
                      <a:gd name="connsiteX4" fmla="*/ 693683 w 1450428"/>
                      <a:gd name="connsiteY4" fmla="*/ 115614 h 1198544"/>
                      <a:gd name="connsiteX5" fmla="*/ 735725 w 1450428"/>
                      <a:gd name="connsiteY5" fmla="*/ 189186 h 1198544"/>
                      <a:gd name="connsiteX6" fmla="*/ 830318 w 1450428"/>
                      <a:gd name="connsiteY6" fmla="*/ 94593 h 1198544"/>
                      <a:gd name="connsiteX7" fmla="*/ 861849 w 1450428"/>
                      <a:gd name="connsiteY7" fmla="*/ 168165 h 1198544"/>
                      <a:gd name="connsiteX8" fmla="*/ 872359 w 1450428"/>
                      <a:gd name="connsiteY8" fmla="*/ 252248 h 1198544"/>
                      <a:gd name="connsiteX9" fmla="*/ 987973 w 1450428"/>
                      <a:gd name="connsiteY9" fmla="*/ 294289 h 1198544"/>
                      <a:gd name="connsiteX10" fmla="*/ 989501 w 1450428"/>
                      <a:gd name="connsiteY10" fmla="*/ 293474 h 1198544"/>
                      <a:gd name="connsiteX11" fmla="*/ 990175 w 1450428"/>
                      <a:gd name="connsiteY11" fmla="*/ 302382 h 1198544"/>
                      <a:gd name="connsiteX12" fmla="*/ 998483 w 1450428"/>
                      <a:gd name="connsiteY12" fmla="*/ 367862 h 1198544"/>
                      <a:gd name="connsiteX13" fmla="*/ 1030014 w 1450428"/>
                      <a:gd name="connsiteY13" fmla="*/ 378372 h 1198544"/>
                      <a:gd name="connsiteX14" fmla="*/ 1051035 w 1450428"/>
                      <a:gd name="connsiteY14" fmla="*/ 409903 h 1198544"/>
                      <a:gd name="connsiteX15" fmla="*/ 1061545 w 1450428"/>
                      <a:gd name="connsiteY15" fmla="*/ 441434 h 1198544"/>
                      <a:gd name="connsiteX16" fmla="*/ 1093076 w 1450428"/>
                      <a:gd name="connsiteY16" fmla="*/ 462455 h 1198544"/>
                      <a:gd name="connsiteX17" fmla="*/ 1114097 w 1450428"/>
                      <a:gd name="connsiteY17" fmla="*/ 493986 h 1198544"/>
                      <a:gd name="connsiteX18" fmla="*/ 1124607 w 1450428"/>
                      <a:gd name="connsiteY18" fmla="*/ 525517 h 1198544"/>
                      <a:gd name="connsiteX19" fmla="*/ 1229711 w 1450428"/>
                      <a:gd name="connsiteY19" fmla="*/ 588579 h 1198544"/>
                      <a:gd name="connsiteX20" fmla="*/ 1261242 w 1450428"/>
                      <a:gd name="connsiteY20" fmla="*/ 620110 h 1198544"/>
                      <a:gd name="connsiteX21" fmla="*/ 1271752 w 1450428"/>
                      <a:gd name="connsiteY21" fmla="*/ 672662 h 1198544"/>
                      <a:gd name="connsiteX22" fmla="*/ 1282263 w 1450428"/>
                      <a:gd name="connsiteY22" fmla="*/ 704193 h 1198544"/>
                      <a:gd name="connsiteX23" fmla="*/ 1313794 w 1450428"/>
                      <a:gd name="connsiteY23" fmla="*/ 714703 h 1198544"/>
                      <a:gd name="connsiteX24" fmla="*/ 1355835 w 1450428"/>
                      <a:gd name="connsiteY24" fmla="*/ 704193 h 1198544"/>
                      <a:gd name="connsiteX25" fmla="*/ 1418897 w 1450428"/>
                      <a:gd name="connsiteY25" fmla="*/ 651641 h 1198544"/>
                      <a:gd name="connsiteX26" fmla="*/ 1450428 w 1450428"/>
                      <a:gd name="connsiteY26" fmla="*/ 630621 h 1198544"/>
                      <a:gd name="connsiteX27" fmla="*/ 1439918 w 1450428"/>
                      <a:gd name="connsiteY27" fmla="*/ 840827 h 1198544"/>
                      <a:gd name="connsiteX28" fmla="*/ 1376856 w 1450428"/>
                      <a:gd name="connsiteY28" fmla="*/ 872358 h 1198544"/>
                      <a:gd name="connsiteX29" fmla="*/ 1292773 w 1450428"/>
                      <a:gd name="connsiteY29" fmla="*/ 893379 h 1198544"/>
                      <a:gd name="connsiteX30" fmla="*/ 1250732 w 1450428"/>
                      <a:gd name="connsiteY30" fmla="*/ 956441 h 1198544"/>
                      <a:gd name="connsiteX31" fmla="*/ 1229711 w 1450428"/>
                      <a:gd name="connsiteY31" fmla="*/ 987972 h 1198544"/>
                      <a:gd name="connsiteX32" fmla="*/ 1198180 w 1450428"/>
                      <a:gd name="connsiteY32" fmla="*/ 998483 h 1198544"/>
                      <a:gd name="connsiteX33" fmla="*/ 1135118 w 1450428"/>
                      <a:gd name="connsiteY33" fmla="*/ 1051034 h 1198544"/>
                      <a:gd name="connsiteX34" fmla="*/ 1114097 w 1450428"/>
                      <a:gd name="connsiteY34" fmla="*/ 1114096 h 1198544"/>
                      <a:gd name="connsiteX35" fmla="*/ 1103587 w 1450428"/>
                      <a:gd name="connsiteY35" fmla="*/ 1145627 h 1198544"/>
                      <a:gd name="connsiteX36" fmla="*/ 998483 w 1450428"/>
                      <a:gd name="connsiteY36" fmla="*/ 1124607 h 1198544"/>
                      <a:gd name="connsiteX37" fmla="*/ 966952 w 1450428"/>
                      <a:gd name="connsiteY37" fmla="*/ 1103586 h 1198544"/>
                      <a:gd name="connsiteX38" fmla="*/ 903890 w 1450428"/>
                      <a:gd name="connsiteY38" fmla="*/ 1082565 h 1198544"/>
                      <a:gd name="connsiteX39" fmla="*/ 861849 w 1450428"/>
                      <a:gd name="connsiteY39" fmla="*/ 1093076 h 1198544"/>
                      <a:gd name="connsiteX40" fmla="*/ 851338 w 1450428"/>
                      <a:gd name="connsiteY40" fmla="*/ 1145627 h 1198544"/>
                      <a:gd name="connsiteX41" fmla="*/ 788276 w 1450428"/>
                      <a:gd name="connsiteY41" fmla="*/ 1156138 h 1198544"/>
                      <a:gd name="connsiteX42" fmla="*/ 725214 w 1450428"/>
                      <a:gd name="connsiteY42" fmla="*/ 1177158 h 1198544"/>
                      <a:gd name="connsiteX43" fmla="*/ 693683 w 1450428"/>
                      <a:gd name="connsiteY43" fmla="*/ 1198179 h 1198544"/>
                      <a:gd name="connsiteX44" fmla="*/ 641132 w 1450428"/>
                      <a:gd name="connsiteY44" fmla="*/ 1187669 h 1198544"/>
                      <a:gd name="connsiteX45" fmla="*/ 590403 w 1450428"/>
                      <a:gd name="connsiteY45" fmla="*/ 1167873 h 1198544"/>
                      <a:gd name="connsiteX46" fmla="*/ 581018 w 1450428"/>
                      <a:gd name="connsiteY46" fmla="*/ 1160865 h 1198544"/>
                      <a:gd name="connsiteX47" fmla="*/ 588580 w 1450428"/>
                      <a:gd name="connsiteY47" fmla="*/ 1156138 h 1198544"/>
                      <a:gd name="connsiteX48" fmla="*/ 588580 w 1450428"/>
                      <a:gd name="connsiteY48" fmla="*/ 956441 h 1198544"/>
                      <a:gd name="connsiteX49" fmla="*/ 462456 w 1450428"/>
                      <a:gd name="connsiteY49" fmla="*/ 903889 h 1198544"/>
                      <a:gd name="connsiteX50" fmla="*/ 441435 w 1450428"/>
                      <a:gd name="connsiteY50" fmla="*/ 840827 h 1198544"/>
                      <a:gd name="connsiteX51" fmla="*/ 409904 w 1450428"/>
                      <a:gd name="connsiteY51" fmla="*/ 809296 h 1198544"/>
                      <a:gd name="connsiteX52" fmla="*/ 346842 w 1450428"/>
                      <a:gd name="connsiteY52" fmla="*/ 777765 h 1198544"/>
                      <a:gd name="connsiteX53" fmla="*/ 315311 w 1450428"/>
                      <a:gd name="connsiteY53" fmla="*/ 746234 h 1198544"/>
                      <a:gd name="connsiteX54" fmla="*/ 304801 w 1450428"/>
                      <a:gd name="connsiteY54" fmla="*/ 662152 h 1198544"/>
                      <a:gd name="connsiteX55" fmla="*/ 287935 w 1450428"/>
                      <a:gd name="connsiteY55" fmla="*/ 637068 h 1198544"/>
                      <a:gd name="connsiteX56" fmla="*/ 280853 w 1450428"/>
                      <a:gd name="connsiteY56" fmla="*/ 626815 h 1198544"/>
                      <a:gd name="connsiteX57" fmla="*/ 282762 w 1450428"/>
                      <a:gd name="connsiteY57" fmla="*/ 629371 h 1198544"/>
                      <a:gd name="connsiteX58" fmla="*/ 273270 w 1450428"/>
                      <a:gd name="connsiteY58" fmla="*/ 599089 h 1198544"/>
                      <a:gd name="connsiteX59" fmla="*/ 252249 w 1450428"/>
                      <a:gd name="connsiteY59" fmla="*/ 567558 h 1198544"/>
                      <a:gd name="connsiteX60" fmla="*/ 189187 w 1450428"/>
                      <a:gd name="connsiteY60" fmla="*/ 546538 h 1198544"/>
                      <a:gd name="connsiteX61" fmla="*/ 157656 w 1450428"/>
                      <a:gd name="connsiteY61" fmla="*/ 441434 h 1198544"/>
                      <a:gd name="connsiteX62" fmla="*/ 105104 w 1450428"/>
                      <a:gd name="connsiteY62" fmla="*/ 430924 h 1198544"/>
                      <a:gd name="connsiteX63" fmla="*/ 63063 w 1450428"/>
                      <a:gd name="connsiteY63" fmla="*/ 378372 h 1198544"/>
                      <a:gd name="connsiteX64" fmla="*/ 10511 w 1450428"/>
                      <a:gd name="connsiteY64" fmla="*/ 357352 h 1198544"/>
                      <a:gd name="connsiteX65" fmla="*/ 0 w 1450428"/>
                      <a:gd name="connsiteY65" fmla="*/ 346841 h 1198544"/>
                      <a:gd name="connsiteX66" fmla="*/ 21021 w 1450428"/>
                      <a:gd name="connsiteY66" fmla="*/ 346841 h 1198544"/>
                      <a:gd name="connsiteX67" fmla="*/ 63063 w 1450428"/>
                      <a:gd name="connsiteY67" fmla="*/ 262758 h 1198544"/>
                      <a:gd name="connsiteX68" fmla="*/ 73573 w 1450428"/>
                      <a:gd name="connsiteY68" fmla="*/ 115614 h 1198544"/>
                      <a:gd name="connsiteX69" fmla="*/ 136635 w 1450428"/>
                      <a:gd name="connsiteY69" fmla="*/ 0 h 1198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</a:cxnLst>
                    <a:rect l="l" t="t" r="r" b="b"/>
                    <a:pathLst>
                      <a:path w="1450428" h="1198544">
                        <a:moveTo>
                          <a:pt x="136635" y="0"/>
                        </a:moveTo>
                        <a:lnTo>
                          <a:pt x="283780" y="52552"/>
                        </a:lnTo>
                        <a:lnTo>
                          <a:pt x="620111" y="31531"/>
                        </a:lnTo>
                        <a:lnTo>
                          <a:pt x="620111" y="73572"/>
                        </a:lnTo>
                        <a:lnTo>
                          <a:pt x="693683" y="115614"/>
                        </a:lnTo>
                        <a:lnTo>
                          <a:pt x="735725" y="189186"/>
                        </a:lnTo>
                        <a:lnTo>
                          <a:pt x="830318" y="94593"/>
                        </a:lnTo>
                        <a:lnTo>
                          <a:pt x="861849" y="168165"/>
                        </a:lnTo>
                        <a:lnTo>
                          <a:pt x="872359" y="252248"/>
                        </a:lnTo>
                        <a:lnTo>
                          <a:pt x="987973" y="294289"/>
                        </a:lnTo>
                        <a:lnTo>
                          <a:pt x="989501" y="293474"/>
                        </a:lnTo>
                        <a:lnTo>
                          <a:pt x="990175" y="302382"/>
                        </a:lnTo>
                        <a:cubicBezTo>
                          <a:pt x="991109" y="328241"/>
                          <a:pt x="989647" y="345770"/>
                          <a:pt x="998483" y="367862"/>
                        </a:cubicBezTo>
                        <a:cubicBezTo>
                          <a:pt x="1002598" y="378148"/>
                          <a:pt x="1021363" y="371451"/>
                          <a:pt x="1030014" y="378372"/>
                        </a:cubicBezTo>
                        <a:cubicBezTo>
                          <a:pt x="1039878" y="386263"/>
                          <a:pt x="1044028" y="399393"/>
                          <a:pt x="1051035" y="409903"/>
                        </a:cubicBezTo>
                        <a:cubicBezTo>
                          <a:pt x="1054538" y="420413"/>
                          <a:pt x="1054624" y="432783"/>
                          <a:pt x="1061545" y="441434"/>
                        </a:cubicBezTo>
                        <a:cubicBezTo>
                          <a:pt x="1069436" y="451298"/>
                          <a:pt x="1084144" y="453523"/>
                          <a:pt x="1093076" y="462455"/>
                        </a:cubicBezTo>
                        <a:cubicBezTo>
                          <a:pt x="1102008" y="471387"/>
                          <a:pt x="1107090" y="483476"/>
                          <a:pt x="1114097" y="493986"/>
                        </a:cubicBezTo>
                        <a:cubicBezTo>
                          <a:pt x="1117600" y="504496"/>
                          <a:pt x="1121920" y="514769"/>
                          <a:pt x="1124607" y="525517"/>
                        </a:cubicBezTo>
                        <a:cubicBezTo>
                          <a:pt x="1145642" y="609656"/>
                          <a:pt x="1109723" y="575247"/>
                          <a:pt x="1229711" y="588579"/>
                        </a:cubicBezTo>
                        <a:cubicBezTo>
                          <a:pt x="1240221" y="599089"/>
                          <a:pt x="1254595" y="606815"/>
                          <a:pt x="1261242" y="620110"/>
                        </a:cubicBezTo>
                        <a:cubicBezTo>
                          <a:pt x="1269231" y="636088"/>
                          <a:pt x="1267419" y="655331"/>
                          <a:pt x="1271752" y="672662"/>
                        </a:cubicBezTo>
                        <a:cubicBezTo>
                          <a:pt x="1274439" y="683410"/>
                          <a:pt x="1274429" y="696359"/>
                          <a:pt x="1282263" y="704193"/>
                        </a:cubicBezTo>
                        <a:cubicBezTo>
                          <a:pt x="1290097" y="712027"/>
                          <a:pt x="1303284" y="711200"/>
                          <a:pt x="1313794" y="714703"/>
                        </a:cubicBezTo>
                        <a:cubicBezTo>
                          <a:pt x="1327808" y="711200"/>
                          <a:pt x="1342558" y="709883"/>
                          <a:pt x="1355835" y="704193"/>
                        </a:cubicBezTo>
                        <a:cubicBezTo>
                          <a:pt x="1388070" y="690378"/>
                          <a:pt x="1392158" y="673923"/>
                          <a:pt x="1418897" y="651641"/>
                        </a:cubicBezTo>
                        <a:cubicBezTo>
                          <a:pt x="1428601" y="643554"/>
                          <a:pt x="1439918" y="637628"/>
                          <a:pt x="1450428" y="630621"/>
                        </a:cubicBezTo>
                        <a:cubicBezTo>
                          <a:pt x="1446925" y="700690"/>
                          <a:pt x="1452468" y="771802"/>
                          <a:pt x="1439918" y="840827"/>
                        </a:cubicBezTo>
                        <a:cubicBezTo>
                          <a:pt x="1437422" y="854554"/>
                          <a:pt x="1386821" y="869640"/>
                          <a:pt x="1376856" y="872358"/>
                        </a:cubicBezTo>
                        <a:cubicBezTo>
                          <a:pt x="1348984" y="879960"/>
                          <a:pt x="1292773" y="893379"/>
                          <a:pt x="1292773" y="893379"/>
                        </a:cubicBezTo>
                        <a:lnTo>
                          <a:pt x="1250732" y="956441"/>
                        </a:lnTo>
                        <a:cubicBezTo>
                          <a:pt x="1243725" y="966951"/>
                          <a:pt x="1241695" y="983977"/>
                          <a:pt x="1229711" y="987972"/>
                        </a:cubicBezTo>
                        <a:cubicBezTo>
                          <a:pt x="1219201" y="991476"/>
                          <a:pt x="1208089" y="993528"/>
                          <a:pt x="1198180" y="998483"/>
                        </a:cubicBezTo>
                        <a:cubicBezTo>
                          <a:pt x="1168912" y="1013117"/>
                          <a:pt x="1158365" y="1027787"/>
                          <a:pt x="1135118" y="1051034"/>
                        </a:cubicBezTo>
                        <a:lnTo>
                          <a:pt x="1114097" y="1114096"/>
                        </a:lnTo>
                        <a:lnTo>
                          <a:pt x="1103587" y="1145627"/>
                        </a:lnTo>
                        <a:cubicBezTo>
                          <a:pt x="1076477" y="1141754"/>
                          <a:pt x="1027833" y="1139282"/>
                          <a:pt x="998483" y="1124607"/>
                        </a:cubicBezTo>
                        <a:cubicBezTo>
                          <a:pt x="987185" y="1118958"/>
                          <a:pt x="978495" y="1108716"/>
                          <a:pt x="966952" y="1103586"/>
                        </a:cubicBezTo>
                        <a:cubicBezTo>
                          <a:pt x="946704" y="1094587"/>
                          <a:pt x="903890" y="1082565"/>
                          <a:pt x="903890" y="1082565"/>
                        </a:cubicBezTo>
                        <a:cubicBezTo>
                          <a:pt x="889876" y="1086069"/>
                          <a:pt x="871097" y="1081979"/>
                          <a:pt x="861849" y="1093076"/>
                        </a:cubicBezTo>
                        <a:cubicBezTo>
                          <a:pt x="850413" y="1106799"/>
                          <a:pt x="864901" y="1134001"/>
                          <a:pt x="851338" y="1145627"/>
                        </a:cubicBezTo>
                        <a:cubicBezTo>
                          <a:pt x="835158" y="1159496"/>
                          <a:pt x="808950" y="1150969"/>
                          <a:pt x="788276" y="1156138"/>
                        </a:cubicBezTo>
                        <a:cubicBezTo>
                          <a:pt x="766780" y="1161512"/>
                          <a:pt x="725214" y="1177158"/>
                          <a:pt x="725214" y="1177158"/>
                        </a:cubicBezTo>
                        <a:cubicBezTo>
                          <a:pt x="714704" y="1184165"/>
                          <a:pt x="706217" y="1196612"/>
                          <a:pt x="693683" y="1198179"/>
                        </a:cubicBezTo>
                        <a:cubicBezTo>
                          <a:pt x="675957" y="1200395"/>
                          <a:pt x="658462" y="1192002"/>
                          <a:pt x="641132" y="1187669"/>
                        </a:cubicBezTo>
                        <a:cubicBezTo>
                          <a:pt x="623511" y="1183264"/>
                          <a:pt x="606385" y="1176648"/>
                          <a:pt x="590403" y="1167873"/>
                        </a:cubicBezTo>
                        <a:lnTo>
                          <a:pt x="581018" y="1160865"/>
                        </a:lnTo>
                        <a:lnTo>
                          <a:pt x="588580" y="1156138"/>
                        </a:lnTo>
                        <a:cubicBezTo>
                          <a:pt x="617935" y="1031378"/>
                          <a:pt x="613269" y="1030511"/>
                          <a:pt x="588580" y="956441"/>
                        </a:cubicBezTo>
                        <a:cubicBezTo>
                          <a:pt x="500598" y="941778"/>
                          <a:pt x="543249" y="957752"/>
                          <a:pt x="462456" y="903889"/>
                        </a:cubicBezTo>
                        <a:cubicBezTo>
                          <a:pt x="444020" y="891598"/>
                          <a:pt x="452196" y="860196"/>
                          <a:pt x="441435" y="840827"/>
                        </a:cubicBezTo>
                        <a:cubicBezTo>
                          <a:pt x="434216" y="827834"/>
                          <a:pt x="420414" y="819806"/>
                          <a:pt x="409904" y="809296"/>
                        </a:cubicBezTo>
                        <a:cubicBezTo>
                          <a:pt x="378302" y="798762"/>
                          <a:pt x="374009" y="800404"/>
                          <a:pt x="346842" y="777765"/>
                        </a:cubicBezTo>
                        <a:cubicBezTo>
                          <a:pt x="335423" y="768249"/>
                          <a:pt x="320391" y="760203"/>
                          <a:pt x="315311" y="746234"/>
                        </a:cubicBezTo>
                        <a:cubicBezTo>
                          <a:pt x="305658" y="719689"/>
                          <a:pt x="308304" y="690179"/>
                          <a:pt x="304801" y="662152"/>
                        </a:cubicBezTo>
                        <a:cubicBezTo>
                          <a:pt x="297271" y="650857"/>
                          <a:pt x="291810" y="642760"/>
                          <a:pt x="287935" y="637068"/>
                        </a:cubicBezTo>
                        <a:lnTo>
                          <a:pt x="280853" y="626815"/>
                        </a:lnTo>
                        <a:lnTo>
                          <a:pt x="282762" y="629371"/>
                        </a:lnTo>
                        <a:cubicBezTo>
                          <a:pt x="287849" y="635779"/>
                          <a:pt x="295027" y="642604"/>
                          <a:pt x="273270" y="599089"/>
                        </a:cubicBezTo>
                        <a:cubicBezTo>
                          <a:pt x="267621" y="587791"/>
                          <a:pt x="259256" y="578068"/>
                          <a:pt x="252249" y="567558"/>
                        </a:cubicBezTo>
                        <a:cubicBezTo>
                          <a:pt x="252249" y="567558"/>
                          <a:pt x="207977" y="558281"/>
                          <a:pt x="189187" y="546538"/>
                        </a:cubicBezTo>
                        <a:cubicBezTo>
                          <a:pt x="159195" y="527793"/>
                          <a:pt x="160595" y="462011"/>
                          <a:pt x="157656" y="441434"/>
                        </a:cubicBezTo>
                        <a:cubicBezTo>
                          <a:pt x="140139" y="437931"/>
                          <a:pt x="121831" y="437197"/>
                          <a:pt x="105104" y="430924"/>
                        </a:cubicBezTo>
                        <a:cubicBezTo>
                          <a:pt x="12104" y="396049"/>
                          <a:pt x="123394" y="428647"/>
                          <a:pt x="63063" y="378372"/>
                        </a:cubicBezTo>
                        <a:cubicBezTo>
                          <a:pt x="48569" y="366294"/>
                          <a:pt x="28028" y="364359"/>
                          <a:pt x="10511" y="357352"/>
                        </a:cubicBezTo>
                        <a:lnTo>
                          <a:pt x="0" y="346841"/>
                        </a:lnTo>
                        <a:lnTo>
                          <a:pt x="21021" y="346841"/>
                        </a:lnTo>
                        <a:lnTo>
                          <a:pt x="63063" y="262758"/>
                        </a:lnTo>
                        <a:lnTo>
                          <a:pt x="73573" y="115614"/>
                        </a:lnTo>
                        <a:lnTo>
                          <a:pt x="136635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瓶窑镇</a:t>
                    </a:r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4355881" y="1518296"/>
                    <a:ext cx="502307" cy="447976"/>
                  </a:xfrm>
                  <a:custGeom>
                    <a:avLst/>
                    <a:gdLst>
                      <a:gd name="connsiteX0" fmla="*/ 377586 w 502307"/>
                      <a:gd name="connsiteY0" fmla="*/ 92 h 447976"/>
                      <a:gd name="connsiteX1" fmla="*/ 426327 w 502307"/>
                      <a:gd name="connsiteY1" fmla="*/ 47745 h 447976"/>
                      <a:gd name="connsiteX2" fmla="*/ 489389 w 502307"/>
                      <a:gd name="connsiteY2" fmla="*/ 89787 h 447976"/>
                      <a:gd name="connsiteX3" fmla="*/ 489389 w 502307"/>
                      <a:gd name="connsiteY3" fmla="*/ 173870 h 447976"/>
                      <a:gd name="connsiteX4" fmla="*/ 436837 w 502307"/>
                      <a:gd name="connsiteY4" fmla="*/ 236932 h 447976"/>
                      <a:gd name="connsiteX5" fmla="*/ 426327 w 502307"/>
                      <a:gd name="connsiteY5" fmla="*/ 268463 h 447976"/>
                      <a:gd name="connsiteX6" fmla="*/ 384286 w 502307"/>
                      <a:gd name="connsiteY6" fmla="*/ 278973 h 447976"/>
                      <a:gd name="connsiteX7" fmla="*/ 373775 w 502307"/>
                      <a:gd name="connsiteY7" fmla="*/ 426118 h 447976"/>
                      <a:gd name="connsiteX8" fmla="*/ 100506 w 502307"/>
                      <a:gd name="connsiteY8" fmla="*/ 436628 h 447976"/>
                      <a:gd name="connsiteX9" fmla="*/ 68975 w 502307"/>
                      <a:gd name="connsiteY9" fmla="*/ 426118 h 447976"/>
                      <a:gd name="connsiteX10" fmla="*/ 5913 w 502307"/>
                      <a:gd name="connsiteY10" fmla="*/ 373566 h 447976"/>
                      <a:gd name="connsiteX11" fmla="*/ 0 w 502307"/>
                      <a:gd name="connsiteY11" fmla="*/ 370285 h 447976"/>
                      <a:gd name="connsiteX12" fmla="*/ 5913 w 502307"/>
                      <a:gd name="connsiteY12" fmla="*/ 352545 h 447976"/>
                      <a:gd name="connsiteX13" fmla="*/ 26934 w 502307"/>
                      <a:gd name="connsiteY13" fmla="*/ 289483 h 447976"/>
                      <a:gd name="connsiteX14" fmla="*/ 89996 w 502307"/>
                      <a:gd name="connsiteY14" fmla="*/ 236932 h 447976"/>
                      <a:gd name="connsiteX15" fmla="*/ 121527 w 502307"/>
                      <a:gd name="connsiteY15" fmla="*/ 226421 h 447976"/>
                      <a:gd name="connsiteX16" fmla="*/ 142548 w 502307"/>
                      <a:gd name="connsiteY16" fmla="*/ 194890 h 447976"/>
                      <a:gd name="connsiteX17" fmla="*/ 184589 w 502307"/>
                      <a:gd name="connsiteY17" fmla="*/ 131828 h 447976"/>
                      <a:gd name="connsiteX18" fmla="*/ 268672 w 502307"/>
                      <a:gd name="connsiteY18" fmla="*/ 110807 h 447976"/>
                      <a:gd name="connsiteX19" fmla="*/ 331734 w 502307"/>
                      <a:gd name="connsiteY19" fmla="*/ 79276 h 447976"/>
                      <a:gd name="connsiteX20" fmla="*/ 337600 w 502307"/>
                      <a:gd name="connsiteY20" fmla="*/ 8257 h 447976"/>
                      <a:gd name="connsiteX21" fmla="*/ 359582 w 502307"/>
                      <a:gd name="connsiteY21" fmla="*/ 3122 h 447976"/>
                      <a:gd name="connsiteX22" fmla="*/ 377586 w 502307"/>
                      <a:gd name="connsiteY22" fmla="*/ 92 h 447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02307" h="447976">
                        <a:moveTo>
                          <a:pt x="377586" y="92"/>
                        </a:moveTo>
                        <a:cubicBezTo>
                          <a:pt x="397013" y="-1149"/>
                          <a:pt x="401157" y="9990"/>
                          <a:pt x="426327" y="47745"/>
                        </a:cubicBezTo>
                        <a:cubicBezTo>
                          <a:pt x="426327" y="47745"/>
                          <a:pt x="473879" y="69845"/>
                          <a:pt x="489389" y="89787"/>
                        </a:cubicBezTo>
                        <a:cubicBezTo>
                          <a:pt x="513063" y="120225"/>
                          <a:pt x="498731" y="145843"/>
                          <a:pt x="489389" y="173870"/>
                        </a:cubicBezTo>
                        <a:cubicBezTo>
                          <a:pt x="466145" y="197114"/>
                          <a:pt x="451469" y="207667"/>
                          <a:pt x="436837" y="236932"/>
                        </a:cubicBezTo>
                        <a:cubicBezTo>
                          <a:pt x="431882" y="246841"/>
                          <a:pt x="429830" y="257953"/>
                          <a:pt x="426327" y="268463"/>
                        </a:cubicBezTo>
                        <a:cubicBezTo>
                          <a:pt x="412313" y="271966"/>
                          <a:pt x="388854" y="265269"/>
                          <a:pt x="384286" y="278973"/>
                        </a:cubicBezTo>
                        <a:cubicBezTo>
                          <a:pt x="368736" y="325623"/>
                          <a:pt x="416760" y="402237"/>
                          <a:pt x="373775" y="426118"/>
                        </a:cubicBezTo>
                        <a:cubicBezTo>
                          <a:pt x="294089" y="470388"/>
                          <a:pt x="191596" y="433125"/>
                          <a:pt x="100506" y="436628"/>
                        </a:cubicBezTo>
                        <a:cubicBezTo>
                          <a:pt x="89996" y="433125"/>
                          <a:pt x="78884" y="431073"/>
                          <a:pt x="68975" y="426118"/>
                        </a:cubicBezTo>
                        <a:cubicBezTo>
                          <a:pt x="33125" y="408193"/>
                          <a:pt x="36905" y="400684"/>
                          <a:pt x="5913" y="373566"/>
                        </a:cubicBezTo>
                        <a:lnTo>
                          <a:pt x="0" y="370285"/>
                        </a:lnTo>
                        <a:lnTo>
                          <a:pt x="5913" y="352545"/>
                        </a:lnTo>
                        <a:lnTo>
                          <a:pt x="26934" y="289483"/>
                        </a:lnTo>
                        <a:cubicBezTo>
                          <a:pt x="50181" y="266236"/>
                          <a:pt x="60728" y="251566"/>
                          <a:pt x="89996" y="236932"/>
                        </a:cubicBezTo>
                        <a:cubicBezTo>
                          <a:pt x="99905" y="231977"/>
                          <a:pt x="111017" y="229925"/>
                          <a:pt x="121527" y="226421"/>
                        </a:cubicBezTo>
                        <a:cubicBezTo>
                          <a:pt x="133511" y="222426"/>
                          <a:pt x="135541" y="205400"/>
                          <a:pt x="142548" y="194890"/>
                        </a:cubicBezTo>
                        <a:lnTo>
                          <a:pt x="184589" y="131828"/>
                        </a:lnTo>
                        <a:cubicBezTo>
                          <a:pt x="184589" y="131828"/>
                          <a:pt x="240800" y="118409"/>
                          <a:pt x="268672" y="110807"/>
                        </a:cubicBezTo>
                        <a:cubicBezTo>
                          <a:pt x="278637" y="108089"/>
                          <a:pt x="329238" y="93003"/>
                          <a:pt x="331734" y="79276"/>
                        </a:cubicBezTo>
                        <a:lnTo>
                          <a:pt x="337600" y="8257"/>
                        </a:lnTo>
                        <a:lnTo>
                          <a:pt x="359582" y="3122"/>
                        </a:lnTo>
                        <a:cubicBezTo>
                          <a:pt x="366917" y="1487"/>
                          <a:pt x="372729" y="402"/>
                          <a:pt x="377586" y="92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良渚文化村</a:t>
                    </a:r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4736939" y="1366346"/>
                    <a:ext cx="455487" cy="482623"/>
                  </a:xfrm>
                  <a:custGeom>
                    <a:avLst/>
                    <a:gdLst>
                      <a:gd name="connsiteX0" fmla="*/ 392110 w 455487"/>
                      <a:gd name="connsiteY0" fmla="*/ 0 h 482623"/>
                      <a:gd name="connsiteX1" fmla="*/ 413131 w 455487"/>
                      <a:gd name="connsiteY1" fmla="*/ 73572 h 482623"/>
                      <a:gd name="connsiteX2" fmla="*/ 434152 w 455487"/>
                      <a:gd name="connsiteY2" fmla="*/ 168165 h 482623"/>
                      <a:gd name="connsiteX3" fmla="*/ 455172 w 455487"/>
                      <a:gd name="connsiteY3" fmla="*/ 199696 h 482623"/>
                      <a:gd name="connsiteX4" fmla="*/ 444662 w 455487"/>
                      <a:gd name="connsiteY4" fmla="*/ 315310 h 482623"/>
                      <a:gd name="connsiteX5" fmla="*/ 381600 w 455487"/>
                      <a:gd name="connsiteY5" fmla="*/ 336331 h 482623"/>
                      <a:gd name="connsiteX6" fmla="*/ 350069 w 455487"/>
                      <a:gd name="connsiteY6" fmla="*/ 346841 h 482623"/>
                      <a:gd name="connsiteX7" fmla="*/ 329048 w 455487"/>
                      <a:gd name="connsiteY7" fmla="*/ 378372 h 482623"/>
                      <a:gd name="connsiteX8" fmla="*/ 297517 w 455487"/>
                      <a:gd name="connsiteY8" fmla="*/ 399393 h 482623"/>
                      <a:gd name="connsiteX9" fmla="*/ 287007 w 455487"/>
                      <a:gd name="connsiteY9" fmla="*/ 451945 h 482623"/>
                      <a:gd name="connsiteX10" fmla="*/ 66290 w 455487"/>
                      <a:gd name="connsiteY10" fmla="*/ 462455 h 482623"/>
                      <a:gd name="connsiteX11" fmla="*/ 18754 w 455487"/>
                      <a:gd name="connsiteY11" fmla="*/ 479020 h 482623"/>
                      <a:gd name="connsiteX12" fmla="*/ 3151 w 455487"/>
                      <a:gd name="connsiteY12" fmla="*/ 482623 h 482623"/>
                      <a:gd name="connsiteX13" fmla="*/ 1070 w 455487"/>
                      <a:gd name="connsiteY13" fmla="*/ 470238 h 482623"/>
                      <a:gd name="connsiteX14" fmla="*/ 3228 w 455487"/>
                      <a:gd name="connsiteY14" fmla="*/ 430924 h 482623"/>
                      <a:gd name="connsiteX15" fmla="*/ 45269 w 455487"/>
                      <a:gd name="connsiteY15" fmla="*/ 420414 h 482623"/>
                      <a:gd name="connsiteX16" fmla="*/ 55779 w 455487"/>
                      <a:gd name="connsiteY16" fmla="*/ 388883 h 482623"/>
                      <a:gd name="connsiteX17" fmla="*/ 108331 w 455487"/>
                      <a:gd name="connsiteY17" fmla="*/ 325821 h 482623"/>
                      <a:gd name="connsiteX18" fmla="*/ 108331 w 455487"/>
                      <a:gd name="connsiteY18" fmla="*/ 241738 h 482623"/>
                      <a:gd name="connsiteX19" fmla="*/ 52941 w 455487"/>
                      <a:gd name="connsiteY19" fmla="*/ 203461 h 482623"/>
                      <a:gd name="connsiteX20" fmla="*/ 47636 w 455487"/>
                      <a:gd name="connsiteY20" fmla="*/ 200857 h 482623"/>
                      <a:gd name="connsiteX21" fmla="*/ 70489 w 455487"/>
                      <a:gd name="connsiteY21" fmla="*/ 193407 h 482623"/>
                      <a:gd name="connsiteX22" fmla="*/ 87310 w 455487"/>
                      <a:gd name="connsiteY22" fmla="*/ 189186 h 482623"/>
                      <a:gd name="connsiteX23" fmla="*/ 202924 w 455487"/>
                      <a:gd name="connsiteY23" fmla="*/ 178676 h 482623"/>
                      <a:gd name="connsiteX24" fmla="*/ 276496 w 455487"/>
                      <a:gd name="connsiteY24" fmla="*/ 105103 h 482623"/>
                      <a:gd name="connsiteX25" fmla="*/ 339559 w 455487"/>
                      <a:gd name="connsiteY25" fmla="*/ 42041 h 482623"/>
                      <a:gd name="connsiteX26" fmla="*/ 360579 w 455487"/>
                      <a:gd name="connsiteY26" fmla="*/ 10510 h 482623"/>
                      <a:gd name="connsiteX27" fmla="*/ 392110 w 455487"/>
                      <a:gd name="connsiteY27" fmla="*/ 0 h 48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55487" h="482623">
                        <a:moveTo>
                          <a:pt x="392110" y="0"/>
                        </a:moveTo>
                        <a:cubicBezTo>
                          <a:pt x="402129" y="30055"/>
                          <a:pt x="406532" y="40575"/>
                          <a:pt x="413131" y="73572"/>
                        </a:cubicBezTo>
                        <a:cubicBezTo>
                          <a:pt x="418515" y="100492"/>
                          <a:pt x="420513" y="140888"/>
                          <a:pt x="434152" y="168165"/>
                        </a:cubicBezTo>
                        <a:cubicBezTo>
                          <a:pt x="439801" y="179463"/>
                          <a:pt x="448165" y="189186"/>
                          <a:pt x="455172" y="199696"/>
                        </a:cubicBezTo>
                        <a:cubicBezTo>
                          <a:pt x="451669" y="238234"/>
                          <a:pt x="463008" y="281238"/>
                          <a:pt x="444662" y="315310"/>
                        </a:cubicBezTo>
                        <a:cubicBezTo>
                          <a:pt x="434157" y="334819"/>
                          <a:pt x="402621" y="329324"/>
                          <a:pt x="381600" y="336331"/>
                        </a:cubicBezTo>
                        <a:lnTo>
                          <a:pt x="350069" y="346841"/>
                        </a:lnTo>
                        <a:cubicBezTo>
                          <a:pt x="343062" y="357351"/>
                          <a:pt x="337980" y="369440"/>
                          <a:pt x="329048" y="378372"/>
                        </a:cubicBezTo>
                        <a:cubicBezTo>
                          <a:pt x="320116" y="387304"/>
                          <a:pt x="303784" y="388425"/>
                          <a:pt x="297517" y="399393"/>
                        </a:cubicBezTo>
                        <a:cubicBezTo>
                          <a:pt x="288654" y="414904"/>
                          <a:pt x="304242" y="447245"/>
                          <a:pt x="287007" y="451945"/>
                        </a:cubicBezTo>
                        <a:cubicBezTo>
                          <a:pt x="215947" y="471325"/>
                          <a:pt x="139862" y="458952"/>
                          <a:pt x="66290" y="462455"/>
                        </a:cubicBezTo>
                        <a:cubicBezTo>
                          <a:pt x="43000" y="470219"/>
                          <a:pt x="28791" y="475567"/>
                          <a:pt x="18754" y="479020"/>
                        </a:cubicBezTo>
                        <a:lnTo>
                          <a:pt x="3151" y="482623"/>
                        </a:lnTo>
                        <a:lnTo>
                          <a:pt x="1070" y="470238"/>
                        </a:lnTo>
                        <a:cubicBezTo>
                          <a:pt x="-573" y="456122"/>
                          <a:pt x="-659" y="442587"/>
                          <a:pt x="3228" y="430924"/>
                        </a:cubicBezTo>
                        <a:cubicBezTo>
                          <a:pt x="7796" y="417220"/>
                          <a:pt x="31255" y="423917"/>
                          <a:pt x="45269" y="420414"/>
                        </a:cubicBezTo>
                        <a:cubicBezTo>
                          <a:pt x="48772" y="409904"/>
                          <a:pt x="50824" y="398792"/>
                          <a:pt x="55779" y="388883"/>
                        </a:cubicBezTo>
                        <a:cubicBezTo>
                          <a:pt x="70411" y="359618"/>
                          <a:pt x="85087" y="349065"/>
                          <a:pt x="108331" y="325821"/>
                        </a:cubicBezTo>
                        <a:cubicBezTo>
                          <a:pt x="117673" y="297794"/>
                          <a:pt x="132005" y="272176"/>
                          <a:pt x="108331" y="241738"/>
                        </a:cubicBezTo>
                        <a:cubicBezTo>
                          <a:pt x="96699" y="226782"/>
                          <a:pt x="67043" y="210611"/>
                          <a:pt x="52941" y="203461"/>
                        </a:cubicBezTo>
                        <a:lnTo>
                          <a:pt x="47636" y="200857"/>
                        </a:lnTo>
                        <a:lnTo>
                          <a:pt x="70489" y="193407"/>
                        </a:lnTo>
                        <a:cubicBezTo>
                          <a:pt x="78015" y="191187"/>
                          <a:pt x="84106" y="189644"/>
                          <a:pt x="87310" y="189186"/>
                        </a:cubicBezTo>
                        <a:cubicBezTo>
                          <a:pt x="125618" y="183714"/>
                          <a:pt x="164386" y="182179"/>
                          <a:pt x="202924" y="178676"/>
                        </a:cubicBezTo>
                        <a:cubicBezTo>
                          <a:pt x="274272" y="154892"/>
                          <a:pt x="192166" y="189432"/>
                          <a:pt x="276496" y="105103"/>
                        </a:cubicBezTo>
                        <a:cubicBezTo>
                          <a:pt x="297517" y="84082"/>
                          <a:pt x="323069" y="66776"/>
                          <a:pt x="339559" y="42041"/>
                        </a:cubicBezTo>
                        <a:cubicBezTo>
                          <a:pt x="346566" y="31531"/>
                          <a:pt x="350715" y="18401"/>
                          <a:pt x="360579" y="10510"/>
                        </a:cubicBezTo>
                        <a:cubicBezTo>
                          <a:pt x="369230" y="3589"/>
                          <a:pt x="381600" y="3503"/>
                          <a:pt x="392110" y="0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良渚</a:t>
                    </a:r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5029029" y="1587062"/>
                    <a:ext cx="415330" cy="294290"/>
                  </a:xfrm>
                  <a:custGeom>
                    <a:avLst/>
                    <a:gdLst>
                      <a:gd name="connsiteX0" fmla="*/ 215633 w 415330"/>
                      <a:gd name="connsiteY0" fmla="*/ 0 h 294290"/>
                      <a:gd name="connsiteX1" fmla="*/ 310226 w 415330"/>
                      <a:gd name="connsiteY1" fmla="*/ 10510 h 294290"/>
                      <a:gd name="connsiteX2" fmla="*/ 341757 w 415330"/>
                      <a:gd name="connsiteY2" fmla="*/ 31531 h 294290"/>
                      <a:gd name="connsiteX3" fmla="*/ 415330 w 415330"/>
                      <a:gd name="connsiteY3" fmla="*/ 42041 h 294290"/>
                      <a:gd name="connsiteX4" fmla="*/ 320737 w 415330"/>
                      <a:gd name="connsiteY4" fmla="*/ 84083 h 294290"/>
                      <a:gd name="connsiteX5" fmla="*/ 247164 w 415330"/>
                      <a:gd name="connsiteY5" fmla="*/ 157655 h 294290"/>
                      <a:gd name="connsiteX6" fmla="*/ 226143 w 415330"/>
                      <a:gd name="connsiteY6" fmla="*/ 189186 h 294290"/>
                      <a:gd name="connsiteX7" fmla="*/ 194612 w 415330"/>
                      <a:gd name="connsiteY7" fmla="*/ 210207 h 294290"/>
                      <a:gd name="connsiteX8" fmla="*/ 142061 w 415330"/>
                      <a:gd name="connsiteY8" fmla="*/ 294290 h 294290"/>
                      <a:gd name="connsiteX9" fmla="*/ 100019 w 415330"/>
                      <a:gd name="connsiteY9" fmla="*/ 283779 h 294290"/>
                      <a:gd name="connsiteX10" fmla="*/ 78999 w 415330"/>
                      <a:gd name="connsiteY10" fmla="*/ 252248 h 294290"/>
                      <a:gd name="connsiteX11" fmla="*/ 15937 w 415330"/>
                      <a:gd name="connsiteY11" fmla="*/ 231228 h 294290"/>
                      <a:gd name="connsiteX12" fmla="*/ 0 w 415330"/>
                      <a:gd name="connsiteY12" fmla="*/ 225915 h 294290"/>
                      <a:gd name="connsiteX13" fmla="*/ 2583 w 415330"/>
                      <a:gd name="connsiteY13" fmla="*/ 223215 h 294290"/>
                      <a:gd name="connsiteX14" fmla="*/ 5426 w 415330"/>
                      <a:gd name="connsiteY14" fmla="*/ 178676 h 294290"/>
                      <a:gd name="connsiteX15" fmla="*/ 36957 w 415330"/>
                      <a:gd name="connsiteY15" fmla="*/ 157655 h 294290"/>
                      <a:gd name="connsiteX16" fmla="*/ 57978 w 415330"/>
                      <a:gd name="connsiteY16" fmla="*/ 126124 h 294290"/>
                      <a:gd name="connsiteX17" fmla="*/ 89509 w 415330"/>
                      <a:gd name="connsiteY17" fmla="*/ 115614 h 294290"/>
                      <a:gd name="connsiteX18" fmla="*/ 152571 w 415330"/>
                      <a:gd name="connsiteY18" fmla="*/ 94593 h 294290"/>
                      <a:gd name="connsiteX19" fmla="*/ 163392 w 415330"/>
                      <a:gd name="connsiteY19" fmla="*/ 38461 h 294290"/>
                      <a:gd name="connsiteX20" fmla="*/ 163367 w 415330"/>
                      <a:gd name="connsiteY20" fmla="*/ 33721 h 294290"/>
                      <a:gd name="connsiteX21" fmla="*/ 170346 w 415330"/>
                      <a:gd name="connsiteY21" fmla="*/ 28342 h 294290"/>
                      <a:gd name="connsiteX22" fmla="*/ 215633 w 415330"/>
                      <a:gd name="connsiteY22" fmla="*/ 0 h 294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15330" h="294290">
                        <a:moveTo>
                          <a:pt x="215633" y="0"/>
                        </a:moveTo>
                        <a:cubicBezTo>
                          <a:pt x="247164" y="3503"/>
                          <a:pt x="279448" y="2816"/>
                          <a:pt x="310226" y="10510"/>
                        </a:cubicBezTo>
                        <a:cubicBezTo>
                          <a:pt x="322481" y="13574"/>
                          <a:pt x="329658" y="27901"/>
                          <a:pt x="341757" y="31531"/>
                        </a:cubicBezTo>
                        <a:cubicBezTo>
                          <a:pt x="365486" y="38650"/>
                          <a:pt x="390806" y="38538"/>
                          <a:pt x="415330" y="42041"/>
                        </a:cubicBezTo>
                        <a:cubicBezTo>
                          <a:pt x="340284" y="67057"/>
                          <a:pt x="370704" y="50771"/>
                          <a:pt x="320737" y="84083"/>
                        </a:cubicBezTo>
                        <a:cubicBezTo>
                          <a:pt x="272550" y="156363"/>
                          <a:pt x="302662" y="139156"/>
                          <a:pt x="247164" y="157655"/>
                        </a:cubicBezTo>
                        <a:cubicBezTo>
                          <a:pt x="240157" y="168165"/>
                          <a:pt x="235075" y="180254"/>
                          <a:pt x="226143" y="189186"/>
                        </a:cubicBezTo>
                        <a:cubicBezTo>
                          <a:pt x="217211" y="198118"/>
                          <a:pt x="201307" y="199495"/>
                          <a:pt x="194612" y="210207"/>
                        </a:cubicBezTo>
                        <a:cubicBezTo>
                          <a:pt x="132075" y="310268"/>
                          <a:pt x="213420" y="246717"/>
                          <a:pt x="142061" y="294290"/>
                        </a:cubicBezTo>
                        <a:cubicBezTo>
                          <a:pt x="128047" y="290786"/>
                          <a:pt x="112038" y="291792"/>
                          <a:pt x="100019" y="283779"/>
                        </a:cubicBezTo>
                        <a:cubicBezTo>
                          <a:pt x="89509" y="276772"/>
                          <a:pt x="89711" y="258943"/>
                          <a:pt x="78999" y="252248"/>
                        </a:cubicBezTo>
                        <a:cubicBezTo>
                          <a:pt x="60209" y="240505"/>
                          <a:pt x="36958" y="238235"/>
                          <a:pt x="15937" y="231228"/>
                        </a:cubicBezTo>
                        <a:lnTo>
                          <a:pt x="0" y="225915"/>
                        </a:lnTo>
                        <a:lnTo>
                          <a:pt x="2583" y="223215"/>
                        </a:lnTo>
                        <a:cubicBezTo>
                          <a:pt x="5885" y="211409"/>
                          <a:pt x="-1221" y="190309"/>
                          <a:pt x="5426" y="178676"/>
                        </a:cubicBezTo>
                        <a:cubicBezTo>
                          <a:pt x="11693" y="167708"/>
                          <a:pt x="28025" y="166587"/>
                          <a:pt x="36957" y="157655"/>
                        </a:cubicBezTo>
                        <a:cubicBezTo>
                          <a:pt x="45889" y="148723"/>
                          <a:pt x="50971" y="136634"/>
                          <a:pt x="57978" y="126124"/>
                        </a:cubicBezTo>
                        <a:lnTo>
                          <a:pt x="89509" y="115614"/>
                        </a:lnTo>
                        <a:cubicBezTo>
                          <a:pt x="110530" y="108607"/>
                          <a:pt x="142066" y="114102"/>
                          <a:pt x="152571" y="94593"/>
                        </a:cubicBezTo>
                        <a:cubicBezTo>
                          <a:pt x="161744" y="77557"/>
                          <a:pt x="163496" y="58288"/>
                          <a:pt x="163392" y="38461"/>
                        </a:cubicBezTo>
                        <a:lnTo>
                          <a:pt x="163367" y="33721"/>
                        </a:lnTo>
                        <a:lnTo>
                          <a:pt x="170346" y="28342"/>
                        </a:lnTo>
                        <a:cubicBezTo>
                          <a:pt x="190723" y="14141"/>
                          <a:pt x="215633" y="0"/>
                          <a:pt x="215633" y="0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勾庄</a:t>
                    </a:r>
                  </a:p>
                </p:txBody>
              </p:sp>
              <p:sp>
                <p:nvSpPr>
                  <p:cNvPr id="106" name="任意多边形: 形状 105"/>
                  <p:cNvSpPr/>
                  <p:nvPr/>
                </p:nvSpPr>
                <p:spPr>
                  <a:xfrm>
                    <a:off x="5271173" y="1501548"/>
                    <a:ext cx="290812" cy="127079"/>
                  </a:xfrm>
                  <a:custGeom>
                    <a:avLst/>
                    <a:gdLst>
                      <a:gd name="connsiteX0" fmla="*/ 278289 w 290812"/>
                      <a:gd name="connsiteY0" fmla="*/ 1432 h 127079"/>
                      <a:gd name="connsiteX1" fmla="*/ 288799 w 290812"/>
                      <a:gd name="connsiteY1" fmla="*/ 32963 h 127079"/>
                      <a:gd name="connsiteX2" fmla="*/ 278289 w 290812"/>
                      <a:gd name="connsiteY2" fmla="*/ 106536 h 127079"/>
                      <a:gd name="connsiteX3" fmla="*/ 183696 w 290812"/>
                      <a:gd name="connsiteY3" fmla="*/ 117046 h 127079"/>
                      <a:gd name="connsiteX4" fmla="*/ 168647 w 290812"/>
                      <a:gd name="connsiteY4" fmla="*/ 127079 h 127079"/>
                      <a:gd name="connsiteX5" fmla="*/ 136101 w 290812"/>
                      <a:gd name="connsiteY5" fmla="*/ 123657 h 127079"/>
                      <a:gd name="connsiteX6" fmla="*/ 99613 w 290812"/>
                      <a:gd name="connsiteY6" fmla="*/ 117046 h 127079"/>
                      <a:gd name="connsiteX7" fmla="*/ 68082 w 290812"/>
                      <a:gd name="connsiteY7" fmla="*/ 96025 h 127079"/>
                      <a:gd name="connsiteX8" fmla="*/ 21068 w 290812"/>
                      <a:gd name="connsiteY8" fmla="*/ 89198 h 127079"/>
                      <a:gd name="connsiteX9" fmla="*/ 0 w 290812"/>
                      <a:gd name="connsiteY9" fmla="*/ 87567 h 127079"/>
                      <a:gd name="connsiteX10" fmla="*/ 5020 w 290812"/>
                      <a:gd name="connsiteY10" fmla="*/ 85515 h 127079"/>
                      <a:gd name="connsiteX11" fmla="*/ 68082 w 290812"/>
                      <a:gd name="connsiteY11" fmla="*/ 32963 h 127079"/>
                      <a:gd name="connsiteX12" fmla="*/ 225737 w 290812"/>
                      <a:gd name="connsiteY12" fmla="*/ 11943 h 127079"/>
                      <a:gd name="connsiteX13" fmla="*/ 278289 w 290812"/>
                      <a:gd name="connsiteY13" fmla="*/ 1432 h 1270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90812" h="127079">
                        <a:moveTo>
                          <a:pt x="278289" y="1432"/>
                        </a:moveTo>
                        <a:cubicBezTo>
                          <a:pt x="288799" y="4935"/>
                          <a:pt x="288799" y="21884"/>
                          <a:pt x="288799" y="32963"/>
                        </a:cubicBezTo>
                        <a:cubicBezTo>
                          <a:pt x="288799" y="57736"/>
                          <a:pt x="297634" y="91060"/>
                          <a:pt x="278289" y="106536"/>
                        </a:cubicBezTo>
                        <a:cubicBezTo>
                          <a:pt x="253516" y="126355"/>
                          <a:pt x="215227" y="113543"/>
                          <a:pt x="183696" y="117046"/>
                        </a:cubicBezTo>
                        <a:lnTo>
                          <a:pt x="168647" y="127079"/>
                        </a:lnTo>
                        <a:lnTo>
                          <a:pt x="136101" y="123657"/>
                        </a:lnTo>
                        <a:cubicBezTo>
                          <a:pt x="123740" y="122357"/>
                          <a:pt x="111478" y="120606"/>
                          <a:pt x="99613" y="117046"/>
                        </a:cubicBezTo>
                        <a:cubicBezTo>
                          <a:pt x="87514" y="113416"/>
                          <a:pt x="80337" y="99089"/>
                          <a:pt x="68082" y="96025"/>
                        </a:cubicBezTo>
                        <a:cubicBezTo>
                          <a:pt x="52693" y="92178"/>
                          <a:pt x="36928" y="90426"/>
                          <a:pt x="21068" y="89198"/>
                        </a:cubicBezTo>
                        <a:lnTo>
                          <a:pt x="0" y="87567"/>
                        </a:lnTo>
                        <a:lnTo>
                          <a:pt x="5020" y="85515"/>
                        </a:lnTo>
                        <a:cubicBezTo>
                          <a:pt x="74753" y="39026"/>
                          <a:pt x="-691" y="67350"/>
                          <a:pt x="68082" y="32963"/>
                        </a:cubicBezTo>
                        <a:cubicBezTo>
                          <a:pt x="111012" y="11498"/>
                          <a:pt x="197566" y="14291"/>
                          <a:pt x="225737" y="11943"/>
                        </a:cubicBezTo>
                        <a:cubicBezTo>
                          <a:pt x="243254" y="8439"/>
                          <a:pt x="261341" y="-4217"/>
                          <a:pt x="278289" y="1432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南庄兜</a:t>
                    </a:r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>
                    <a:off x="4237197" y="935421"/>
                    <a:ext cx="860320" cy="628518"/>
                  </a:xfrm>
                  <a:custGeom>
                    <a:avLst/>
                    <a:gdLst>
                      <a:gd name="connsiteX0" fmla="*/ 292762 w 860320"/>
                      <a:gd name="connsiteY0" fmla="*/ 0 h 628518"/>
                      <a:gd name="connsiteX1" fmla="*/ 366334 w 860320"/>
                      <a:gd name="connsiteY1" fmla="*/ 73572 h 628518"/>
                      <a:gd name="connsiteX2" fmla="*/ 587051 w 860320"/>
                      <a:gd name="connsiteY2" fmla="*/ 126124 h 628518"/>
                      <a:gd name="connsiteX3" fmla="*/ 734196 w 860320"/>
                      <a:gd name="connsiteY3" fmla="*/ 126124 h 628518"/>
                      <a:gd name="connsiteX4" fmla="*/ 765727 w 860320"/>
                      <a:gd name="connsiteY4" fmla="*/ 126124 h 628518"/>
                      <a:gd name="connsiteX5" fmla="*/ 773455 w 860320"/>
                      <a:gd name="connsiteY5" fmla="*/ 112876 h 628518"/>
                      <a:gd name="connsiteX6" fmla="*/ 775199 w 860320"/>
                      <a:gd name="connsiteY6" fmla="*/ 127390 h 628518"/>
                      <a:gd name="connsiteX7" fmla="*/ 786748 w 860320"/>
                      <a:gd name="connsiteY7" fmla="*/ 157655 h 628518"/>
                      <a:gd name="connsiteX8" fmla="*/ 818279 w 860320"/>
                      <a:gd name="connsiteY8" fmla="*/ 178676 h 628518"/>
                      <a:gd name="connsiteX9" fmla="*/ 839300 w 860320"/>
                      <a:gd name="connsiteY9" fmla="*/ 283779 h 628518"/>
                      <a:gd name="connsiteX10" fmla="*/ 860320 w 860320"/>
                      <a:gd name="connsiteY10" fmla="*/ 357351 h 628518"/>
                      <a:gd name="connsiteX11" fmla="*/ 860273 w 860320"/>
                      <a:gd name="connsiteY11" fmla="*/ 426908 h 628518"/>
                      <a:gd name="connsiteX12" fmla="*/ 859367 w 860320"/>
                      <a:gd name="connsiteY12" fmla="*/ 442651 h 628518"/>
                      <a:gd name="connsiteX13" fmla="*/ 848739 w 860320"/>
                      <a:gd name="connsiteY13" fmla="*/ 456217 h 628518"/>
                      <a:gd name="connsiteX14" fmla="*/ 839300 w 860320"/>
                      <a:gd name="connsiteY14" fmla="*/ 472965 h 628518"/>
                      <a:gd name="connsiteX15" fmla="*/ 776237 w 860320"/>
                      <a:gd name="connsiteY15" fmla="*/ 536027 h 628518"/>
                      <a:gd name="connsiteX16" fmla="*/ 702665 w 860320"/>
                      <a:gd name="connsiteY16" fmla="*/ 609600 h 628518"/>
                      <a:gd name="connsiteX17" fmla="*/ 587051 w 860320"/>
                      <a:gd name="connsiteY17" fmla="*/ 620110 h 628518"/>
                      <a:gd name="connsiteX18" fmla="*/ 570230 w 860320"/>
                      <a:gd name="connsiteY18" fmla="*/ 624331 h 628518"/>
                      <a:gd name="connsiteX19" fmla="*/ 557386 w 860320"/>
                      <a:gd name="connsiteY19" fmla="*/ 628518 h 628518"/>
                      <a:gd name="connsiteX20" fmla="*/ 543511 w 860320"/>
                      <a:gd name="connsiteY20" fmla="*/ 628353 h 628518"/>
                      <a:gd name="connsiteX21" fmla="*/ 526465 w 860320"/>
                      <a:gd name="connsiteY21" fmla="*/ 602588 h 628518"/>
                      <a:gd name="connsiteX22" fmla="*/ 478265 w 860320"/>
                      <a:gd name="connsiteY22" fmla="*/ 585997 h 628518"/>
                      <a:gd name="connsiteX23" fmla="*/ 456283 w 860320"/>
                      <a:gd name="connsiteY23" fmla="*/ 591132 h 628518"/>
                      <a:gd name="connsiteX24" fmla="*/ 459065 w 860320"/>
                      <a:gd name="connsiteY24" fmla="*/ 557439 h 628518"/>
                      <a:gd name="connsiteX25" fmla="*/ 460927 w 860320"/>
                      <a:gd name="connsiteY25" fmla="*/ 451945 h 628518"/>
                      <a:gd name="connsiteX26" fmla="*/ 429396 w 860320"/>
                      <a:gd name="connsiteY26" fmla="*/ 472965 h 628518"/>
                      <a:gd name="connsiteX27" fmla="*/ 366334 w 860320"/>
                      <a:gd name="connsiteY27" fmla="*/ 525517 h 628518"/>
                      <a:gd name="connsiteX28" fmla="*/ 324293 w 860320"/>
                      <a:gd name="connsiteY28" fmla="*/ 536027 h 628518"/>
                      <a:gd name="connsiteX29" fmla="*/ 292762 w 860320"/>
                      <a:gd name="connsiteY29" fmla="*/ 525517 h 628518"/>
                      <a:gd name="connsiteX30" fmla="*/ 282251 w 860320"/>
                      <a:gd name="connsiteY30" fmla="*/ 493986 h 628518"/>
                      <a:gd name="connsiteX31" fmla="*/ 271741 w 860320"/>
                      <a:gd name="connsiteY31" fmla="*/ 441434 h 628518"/>
                      <a:gd name="connsiteX32" fmla="*/ 240210 w 860320"/>
                      <a:gd name="connsiteY32" fmla="*/ 409903 h 628518"/>
                      <a:gd name="connsiteX33" fmla="*/ 135106 w 860320"/>
                      <a:gd name="connsiteY33" fmla="*/ 346841 h 628518"/>
                      <a:gd name="connsiteX34" fmla="*/ 124596 w 860320"/>
                      <a:gd name="connsiteY34" fmla="*/ 315310 h 628518"/>
                      <a:gd name="connsiteX35" fmla="*/ 103575 w 860320"/>
                      <a:gd name="connsiteY35" fmla="*/ 283779 h 628518"/>
                      <a:gd name="connsiteX36" fmla="*/ 72044 w 860320"/>
                      <a:gd name="connsiteY36" fmla="*/ 262758 h 628518"/>
                      <a:gd name="connsiteX37" fmla="*/ 61534 w 860320"/>
                      <a:gd name="connsiteY37" fmla="*/ 231227 h 628518"/>
                      <a:gd name="connsiteX38" fmla="*/ 40513 w 860320"/>
                      <a:gd name="connsiteY38" fmla="*/ 199696 h 628518"/>
                      <a:gd name="connsiteX39" fmla="*/ 8982 w 860320"/>
                      <a:gd name="connsiteY39" fmla="*/ 189186 h 628518"/>
                      <a:gd name="connsiteX40" fmla="*/ 674 w 860320"/>
                      <a:gd name="connsiteY40" fmla="*/ 123706 h 628518"/>
                      <a:gd name="connsiteX41" fmla="*/ 0 w 860320"/>
                      <a:gd name="connsiteY41" fmla="*/ 114798 h 628518"/>
                      <a:gd name="connsiteX42" fmla="*/ 156127 w 860320"/>
                      <a:gd name="connsiteY42" fmla="*/ 31531 h 628518"/>
                      <a:gd name="connsiteX43" fmla="*/ 292762 w 860320"/>
                      <a:gd name="connsiteY43" fmla="*/ 0 h 628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860320" h="628518">
                        <a:moveTo>
                          <a:pt x="292762" y="0"/>
                        </a:moveTo>
                        <a:lnTo>
                          <a:pt x="366334" y="73572"/>
                        </a:lnTo>
                        <a:lnTo>
                          <a:pt x="587051" y="126124"/>
                        </a:lnTo>
                        <a:lnTo>
                          <a:pt x="734196" y="126124"/>
                        </a:lnTo>
                        <a:lnTo>
                          <a:pt x="765727" y="126124"/>
                        </a:lnTo>
                        <a:lnTo>
                          <a:pt x="773455" y="112876"/>
                        </a:lnTo>
                        <a:lnTo>
                          <a:pt x="775199" y="127390"/>
                        </a:lnTo>
                        <a:cubicBezTo>
                          <a:pt x="776192" y="139661"/>
                          <a:pt x="777530" y="151510"/>
                          <a:pt x="786748" y="157655"/>
                        </a:cubicBezTo>
                        <a:lnTo>
                          <a:pt x="818279" y="178676"/>
                        </a:lnTo>
                        <a:cubicBezTo>
                          <a:pt x="839863" y="243430"/>
                          <a:pt x="819976" y="177502"/>
                          <a:pt x="839300" y="283779"/>
                        </a:cubicBezTo>
                        <a:cubicBezTo>
                          <a:pt x="844579" y="312814"/>
                          <a:pt x="851315" y="330335"/>
                          <a:pt x="860320" y="357351"/>
                        </a:cubicBezTo>
                        <a:cubicBezTo>
                          <a:pt x="858569" y="380124"/>
                          <a:pt x="860289" y="403723"/>
                          <a:pt x="860273" y="426908"/>
                        </a:cubicBezTo>
                        <a:lnTo>
                          <a:pt x="859367" y="442651"/>
                        </a:lnTo>
                        <a:lnTo>
                          <a:pt x="848739" y="456217"/>
                        </a:lnTo>
                        <a:cubicBezTo>
                          <a:pt x="845593" y="461800"/>
                          <a:pt x="842804" y="467710"/>
                          <a:pt x="839300" y="472965"/>
                        </a:cubicBezTo>
                        <a:cubicBezTo>
                          <a:pt x="822810" y="497700"/>
                          <a:pt x="797258" y="515006"/>
                          <a:pt x="776237" y="536027"/>
                        </a:cubicBezTo>
                        <a:cubicBezTo>
                          <a:pt x="691907" y="620356"/>
                          <a:pt x="774013" y="585816"/>
                          <a:pt x="702665" y="609600"/>
                        </a:cubicBezTo>
                        <a:cubicBezTo>
                          <a:pt x="664127" y="613103"/>
                          <a:pt x="625359" y="614638"/>
                          <a:pt x="587051" y="620110"/>
                        </a:cubicBezTo>
                        <a:cubicBezTo>
                          <a:pt x="583847" y="620568"/>
                          <a:pt x="577756" y="622111"/>
                          <a:pt x="570230" y="624331"/>
                        </a:cubicBezTo>
                        <a:lnTo>
                          <a:pt x="557386" y="628518"/>
                        </a:lnTo>
                        <a:lnTo>
                          <a:pt x="543511" y="628353"/>
                        </a:lnTo>
                        <a:lnTo>
                          <a:pt x="526465" y="602588"/>
                        </a:lnTo>
                        <a:cubicBezTo>
                          <a:pt x="511864" y="581484"/>
                          <a:pt x="505771" y="579864"/>
                          <a:pt x="478265" y="585997"/>
                        </a:cubicBezTo>
                        <a:lnTo>
                          <a:pt x="456283" y="591132"/>
                        </a:lnTo>
                        <a:lnTo>
                          <a:pt x="459065" y="557439"/>
                        </a:lnTo>
                        <a:cubicBezTo>
                          <a:pt x="459686" y="522275"/>
                          <a:pt x="459176" y="486980"/>
                          <a:pt x="460927" y="451945"/>
                        </a:cubicBezTo>
                        <a:cubicBezTo>
                          <a:pt x="450417" y="458952"/>
                          <a:pt x="439100" y="464878"/>
                          <a:pt x="429396" y="472965"/>
                        </a:cubicBezTo>
                        <a:cubicBezTo>
                          <a:pt x="402657" y="495247"/>
                          <a:pt x="398569" y="511702"/>
                          <a:pt x="366334" y="525517"/>
                        </a:cubicBezTo>
                        <a:cubicBezTo>
                          <a:pt x="353057" y="531207"/>
                          <a:pt x="338307" y="532524"/>
                          <a:pt x="324293" y="536027"/>
                        </a:cubicBezTo>
                        <a:cubicBezTo>
                          <a:pt x="313783" y="532524"/>
                          <a:pt x="300596" y="533351"/>
                          <a:pt x="292762" y="525517"/>
                        </a:cubicBezTo>
                        <a:cubicBezTo>
                          <a:pt x="284928" y="517683"/>
                          <a:pt x="284938" y="504734"/>
                          <a:pt x="282251" y="493986"/>
                        </a:cubicBezTo>
                        <a:cubicBezTo>
                          <a:pt x="277918" y="476655"/>
                          <a:pt x="279730" y="457412"/>
                          <a:pt x="271741" y="441434"/>
                        </a:cubicBezTo>
                        <a:cubicBezTo>
                          <a:pt x="265094" y="428139"/>
                          <a:pt x="250720" y="420413"/>
                          <a:pt x="240210" y="409903"/>
                        </a:cubicBezTo>
                        <a:cubicBezTo>
                          <a:pt x="120222" y="396571"/>
                          <a:pt x="156141" y="430980"/>
                          <a:pt x="135106" y="346841"/>
                        </a:cubicBezTo>
                        <a:cubicBezTo>
                          <a:pt x="132419" y="336093"/>
                          <a:pt x="128099" y="325820"/>
                          <a:pt x="124596" y="315310"/>
                        </a:cubicBezTo>
                        <a:cubicBezTo>
                          <a:pt x="117589" y="304800"/>
                          <a:pt x="112507" y="292711"/>
                          <a:pt x="103575" y="283779"/>
                        </a:cubicBezTo>
                        <a:cubicBezTo>
                          <a:pt x="94643" y="274847"/>
                          <a:pt x="79935" y="272622"/>
                          <a:pt x="72044" y="262758"/>
                        </a:cubicBezTo>
                        <a:cubicBezTo>
                          <a:pt x="65123" y="254107"/>
                          <a:pt x="65037" y="241737"/>
                          <a:pt x="61534" y="231227"/>
                        </a:cubicBezTo>
                        <a:cubicBezTo>
                          <a:pt x="54527" y="220717"/>
                          <a:pt x="50377" y="207587"/>
                          <a:pt x="40513" y="199696"/>
                        </a:cubicBezTo>
                        <a:cubicBezTo>
                          <a:pt x="31862" y="192775"/>
                          <a:pt x="13097" y="199472"/>
                          <a:pt x="8982" y="189186"/>
                        </a:cubicBezTo>
                        <a:cubicBezTo>
                          <a:pt x="146" y="167094"/>
                          <a:pt x="1608" y="149565"/>
                          <a:pt x="674" y="123706"/>
                        </a:cubicBezTo>
                        <a:lnTo>
                          <a:pt x="0" y="114798"/>
                        </a:lnTo>
                        <a:lnTo>
                          <a:pt x="156127" y="31531"/>
                        </a:lnTo>
                        <a:lnTo>
                          <a:pt x="292762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生态区</a:t>
                    </a:r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>
                    <a:off x="4992415" y="630621"/>
                    <a:ext cx="738309" cy="990162"/>
                  </a:xfrm>
                  <a:custGeom>
                    <a:avLst/>
                    <a:gdLst>
                      <a:gd name="connsiteX0" fmla="*/ 0 w 738309"/>
                      <a:gd name="connsiteY0" fmla="*/ 0 h 990162"/>
                      <a:gd name="connsiteX1" fmla="*/ 304800 w 738309"/>
                      <a:gd name="connsiteY1" fmla="*/ 252248 h 990162"/>
                      <a:gd name="connsiteX2" fmla="*/ 462455 w 738309"/>
                      <a:gd name="connsiteY2" fmla="*/ 199696 h 990162"/>
                      <a:gd name="connsiteX3" fmla="*/ 546538 w 738309"/>
                      <a:gd name="connsiteY3" fmla="*/ 115613 h 990162"/>
                      <a:gd name="connsiteX4" fmla="*/ 723320 w 738309"/>
                      <a:gd name="connsiteY4" fmla="*/ 105214 h 990162"/>
                      <a:gd name="connsiteX5" fmla="*/ 727841 w 738309"/>
                      <a:gd name="connsiteY5" fmla="*/ 129731 h 990162"/>
                      <a:gd name="connsiteX6" fmla="*/ 735724 w 738309"/>
                      <a:gd name="connsiteY6" fmla="*/ 210207 h 990162"/>
                      <a:gd name="connsiteX7" fmla="*/ 704193 w 738309"/>
                      <a:gd name="connsiteY7" fmla="*/ 399393 h 990162"/>
                      <a:gd name="connsiteX8" fmla="*/ 672662 w 738309"/>
                      <a:gd name="connsiteY8" fmla="*/ 420413 h 990162"/>
                      <a:gd name="connsiteX9" fmla="*/ 651641 w 738309"/>
                      <a:gd name="connsiteY9" fmla="*/ 451945 h 990162"/>
                      <a:gd name="connsiteX10" fmla="*/ 620110 w 738309"/>
                      <a:gd name="connsiteY10" fmla="*/ 472965 h 990162"/>
                      <a:gd name="connsiteX11" fmla="*/ 611219 w 738309"/>
                      <a:gd name="connsiteY11" fmla="*/ 503847 h 990162"/>
                      <a:gd name="connsiteX12" fmla="*/ 614167 w 738309"/>
                      <a:gd name="connsiteY12" fmla="*/ 502356 h 990162"/>
                      <a:gd name="connsiteX13" fmla="*/ 603441 w 738309"/>
                      <a:gd name="connsiteY13" fmla="*/ 508937 h 990162"/>
                      <a:gd name="connsiteX14" fmla="*/ 578069 w 738309"/>
                      <a:gd name="connsiteY14" fmla="*/ 525517 h 990162"/>
                      <a:gd name="connsiteX15" fmla="*/ 567558 w 738309"/>
                      <a:gd name="connsiteY15" fmla="*/ 788276 h 990162"/>
                      <a:gd name="connsiteX16" fmla="*/ 570919 w 738309"/>
                      <a:gd name="connsiteY16" fmla="*/ 862215 h 990162"/>
                      <a:gd name="connsiteX17" fmla="*/ 566749 w 738309"/>
                      <a:gd name="connsiteY17" fmla="*/ 892427 h 990162"/>
                      <a:gd name="connsiteX18" fmla="*/ 566244 w 738309"/>
                      <a:gd name="connsiteY18" fmla="*/ 885283 h 990162"/>
                      <a:gd name="connsiteX19" fmla="*/ 557048 w 738309"/>
                      <a:gd name="connsiteY19" fmla="*/ 872358 h 990162"/>
                      <a:gd name="connsiteX20" fmla="*/ 504496 w 738309"/>
                      <a:gd name="connsiteY20" fmla="*/ 882869 h 990162"/>
                      <a:gd name="connsiteX21" fmla="*/ 346841 w 738309"/>
                      <a:gd name="connsiteY21" fmla="*/ 903889 h 990162"/>
                      <a:gd name="connsiteX22" fmla="*/ 283779 w 738309"/>
                      <a:gd name="connsiteY22" fmla="*/ 956441 h 990162"/>
                      <a:gd name="connsiteX23" fmla="*/ 278759 w 738309"/>
                      <a:gd name="connsiteY23" fmla="*/ 958493 h 990162"/>
                      <a:gd name="connsiteX24" fmla="*/ 252248 w 738309"/>
                      <a:gd name="connsiteY24" fmla="*/ 956441 h 990162"/>
                      <a:gd name="connsiteX25" fmla="*/ 206961 w 738309"/>
                      <a:gd name="connsiteY25" fmla="*/ 984783 h 990162"/>
                      <a:gd name="connsiteX26" fmla="*/ 199982 w 738309"/>
                      <a:gd name="connsiteY26" fmla="*/ 990162 h 990162"/>
                      <a:gd name="connsiteX27" fmla="*/ 199696 w 738309"/>
                      <a:gd name="connsiteY27" fmla="*/ 935420 h 990162"/>
                      <a:gd name="connsiteX28" fmla="*/ 178676 w 738309"/>
                      <a:gd name="connsiteY28" fmla="*/ 903889 h 990162"/>
                      <a:gd name="connsiteX29" fmla="*/ 157655 w 738309"/>
                      <a:gd name="connsiteY29" fmla="*/ 809296 h 990162"/>
                      <a:gd name="connsiteX30" fmla="*/ 136634 w 738309"/>
                      <a:gd name="connsiteY30" fmla="*/ 735724 h 990162"/>
                      <a:gd name="connsiteX31" fmla="*/ 105103 w 738309"/>
                      <a:gd name="connsiteY31" fmla="*/ 746234 h 990162"/>
                      <a:gd name="connsiteX32" fmla="*/ 104150 w 738309"/>
                      <a:gd name="connsiteY32" fmla="*/ 747451 h 990162"/>
                      <a:gd name="connsiteX33" fmla="*/ 105056 w 738309"/>
                      <a:gd name="connsiteY33" fmla="*/ 731708 h 990162"/>
                      <a:gd name="connsiteX34" fmla="*/ 105103 w 738309"/>
                      <a:gd name="connsiteY34" fmla="*/ 662151 h 990162"/>
                      <a:gd name="connsiteX35" fmla="*/ 84083 w 738309"/>
                      <a:gd name="connsiteY35" fmla="*/ 588579 h 990162"/>
                      <a:gd name="connsiteX36" fmla="*/ 63062 w 738309"/>
                      <a:gd name="connsiteY36" fmla="*/ 483476 h 990162"/>
                      <a:gd name="connsiteX37" fmla="*/ 31531 w 738309"/>
                      <a:gd name="connsiteY37" fmla="*/ 462455 h 990162"/>
                      <a:gd name="connsiteX38" fmla="*/ 19982 w 738309"/>
                      <a:gd name="connsiteY38" fmla="*/ 432190 h 990162"/>
                      <a:gd name="connsiteX39" fmla="*/ 18238 w 738309"/>
                      <a:gd name="connsiteY39" fmla="*/ 417676 h 990162"/>
                      <a:gd name="connsiteX40" fmla="*/ 84083 w 738309"/>
                      <a:gd name="connsiteY40" fmla="*/ 304800 h 990162"/>
                      <a:gd name="connsiteX41" fmla="*/ 0 w 738309"/>
                      <a:gd name="connsiteY41" fmla="*/ 199696 h 990162"/>
                      <a:gd name="connsiteX42" fmla="*/ 0 w 738309"/>
                      <a:gd name="connsiteY42" fmla="*/ 168165 h 990162"/>
                      <a:gd name="connsiteX43" fmla="*/ 0 w 738309"/>
                      <a:gd name="connsiteY43" fmla="*/ 0 h 990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38309" h="990162">
                        <a:moveTo>
                          <a:pt x="0" y="0"/>
                        </a:moveTo>
                        <a:lnTo>
                          <a:pt x="304800" y="252248"/>
                        </a:lnTo>
                        <a:lnTo>
                          <a:pt x="462455" y="199696"/>
                        </a:lnTo>
                        <a:lnTo>
                          <a:pt x="546538" y="115613"/>
                        </a:lnTo>
                        <a:lnTo>
                          <a:pt x="723320" y="105214"/>
                        </a:lnTo>
                        <a:lnTo>
                          <a:pt x="727841" y="129731"/>
                        </a:lnTo>
                        <a:cubicBezTo>
                          <a:pt x="732221" y="156334"/>
                          <a:pt x="735724" y="185237"/>
                          <a:pt x="735724" y="210207"/>
                        </a:cubicBezTo>
                        <a:cubicBezTo>
                          <a:pt x="735724" y="264387"/>
                          <a:pt x="751707" y="351880"/>
                          <a:pt x="704193" y="399393"/>
                        </a:cubicBezTo>
                        <a:cubicBezTo>
                          <a:pt x="695261" y="408325"/>
                          <a:pt x="683172" y="413406"/>
                          <a:pt x="672662" y="420413"/>
                        </a:cubicBezTo>
                        <a:cubicBezTo>
                          <a:pt x="665655" y="430924"/>
                          <a:pt x="660573" y="443013"/>
                          <a:pt x="651641" y="451945"/>
                        </a:cubicBezTo>
                        <a:cubicBezTo>
                          <a:pt x="642709" y="460877"/>
                          <a:pt x="628001" y="463101"/>
                          <a:pt x="620110" y="472965"/>
                        </a:cubicBezTo>
                        <a:cubicBezTo>
                          <a:pt x="591099" y="509229"/>
                          <a:pt x="603181" y="507305"/>
                          <a:pt x="611219" y="503847"/>
                        </a:cubicBezTo>
                        <a:lnTo>
                          <a:pt x="614167" y="502356"/>
                        </a:lnTo>
                        <a:lnTo>
                          <a:pt x="603441" y="508937"/>
                        </a:lnTo>
                        <a:cubicBezTo>
                          <a:pt x="597587" y="512651"/>
                          <a:pt x="589365" y="517986"/>
                          <a:pt x="578069" y="525517"/>
                        </a:cubicBezTo>
                        <a:cubicBezTo>
                          <a:pt x="574565" y="613103"/>
                          <a:pt x="574642" y="700906"/>
                          <a:pt x="567558" y="788276"/>
                        </a:cubicBezTo>
                        <a:cubicBezTo>
                          <a:pt x="565836" y="809517"/>
                          <a:pt x="570690" y="837679"/>
                          <a:pt x="570919" y="862215"/>
                        </a:cubicBezTo>
                        <a:lnTo>
                          <a:pt x="566749" y="892427"/>
                        </a:lnTo>
                        <a:lnTo>
                          <a:pt x="566244" y="885283"/>
                        </a:lnTo>
                        <a:cubicBezTo>
                          <a:pt x="564931" y="879223"/>
                          <a:pt x="562303" y="874110"/>
                          <a:pt x="557048" y="872358"/>
                        </a:cubicBezTo>
                        <a:cubicBezTo>
                          <a:pt x="540100" y="866709"/>
                          <a:pt x="522013" y="879365"/>
                          <a:pt x="504496" y="882869"/>
                        </a:cubicBezTo>
                        <a:cubicBezTo>
                          <a:pt x="476325" y="885217"/>
                          <a:pt x="389771" y="882424"/>
                          <a:pt x="346841" y="903889"/>
                        </a:cubicBezTo>
                        <a:cubicBezTo>
                          <a:pt x="278068" y="938276"/>
                          <a:pt x="353512" y="909952"/>
                          <a:pt x="283779" y="956441"/>
                        </a:cubicBezTo>
                        <a:lnTo>
                          <a:pt x="278759" y="958493"/>
                        </a:lnTo>
                        <a:lnTo>
                          <a:pt x="252248" y="956441"/>
                        </a:lnTo>
                        <a:cubicBezTo>
                          <a:pt x="252248" y="956441"/>
                          <a:pt x="227338" y="970582"/>
                          <a:pt x="206961" y="984783"/>
                        </a:cubicBezTo>
                        <a:lnTo>
                          <a:pt x="199982" y="990162"/>
                        </a:lnTo>
                        <a:lnTo>
                          <a:pt x="199696" y="935420"/>
                        </a:lnTo>
                        <a:cubicBezTo>
                          <a:pt x="192689" y="924910"/>
                          <a:pt x="184325" y="915187"/>
                          <a:pt x="178676" y="903889"/>
                        </a:cubicBezTo>
                        <a:cubicBezTo>
                          <a:pt x="165037" y="876612"/>
                          <a:pt x="163039" y="836216"/>
                          <a:pt x="157655" y="809296"/>
                        </a:cubicBezTo>
                        <a:cubicBezTo>
                          <a:pt x="151056" y="776299"/>
                          <a:pt x="146653" y="765779"/>
                          <a:pt x="136634" y="735724"/>
                        </a:cubicBezTo>
                        <a:cubicBezTo>
                          <a:pt x="126124" y="739227"/>
                          <a:pt x="113754" y="739313"/>
                          <a:pt x="105103" y="746234"/>
                        </a:cubicBezTo>
                        <a:lnTo>
                          <a:pt x="104150" y="747451"/>
                        </a:lnTo>
                        <a:lnTo>
                          <a:pt x="105056" y="731708"/>
                        </a:lnTo>
                        <a:cubicBezTo>
                          <a:pt x="105072" y="708523"/>
                          <a:pt x="103352" y="684924"/>
                          <a:pt x="105103" y="662151"/>
                        </a:cubicBezTo>
                        <a:cubicBezTo>
                          <a:pt x="96098" y="635135"/>
                          <a:pt x="89362" y="617614"/>
                          <a:pt x="84083" y="588579"/>
                        </a:cubicBezTo>
                        <a:cubicBezTo>
                          <a:pt x="64759" y="482302"/>
                          <a:pt x="84646" y="548230"/>
                          <a:pt x="63062" y="483476"/>
                        </a:cubicBezTo>
                        <a:lnTo>
                          <a:pt x="31531" y="462455"/>
                        </a:lnTo>
                        <a:cubicBezTo>
                          <a:pt x="22313" y="456310"/>
                          <a:pt x="20975" y="444461"/>
                          <a:pt x="19982" y="432190"/>
                        </a:cubicBezTo>
                        <a:lnTo>
                          <a:pt x="18238" y="417676"/>
                        </a:lnTo>
                        <a:lnTo>
                          <a:pt x="84083" y="304800"/>
                        </a:lnTo>
                        <a:lnTo>
                          <a:pt x="0" y="199696"/>
                        </a:lnTo>
                        <a:lnTo>
                          <a:pt x="0" y="1681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仁和镇</a:t>
                    </a:r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>
                    <a:off x="5594160" y="315310"/>
                    <a:ext cx="975323" cy="956442"/>
                  </a:xfrm>
                  <a:custGeom>
                    <a:avLst/>
                    <a:gdLst>
                      <a:gd name="connsiteX0" fmla="*/ 743579 w 975323"/>
                      <a:gd name="connsiteY0" fmla="*/ 0 h 956442"/>
                      <a:gd name="connsiteX1" fmla="*/ 817151 w 975323"/>
                      <a:gd name="connsiteY1" fmla="*/ 21021 h 956442"/>
                      <a:gd name="connsiteX2" fmla="*/ 831587 w 975323"/>
                      <a:gd name="connsiteY2" fmla="*/ 21021 h 956442"/>
                      <a:gd name="connsiteX3" fmla="*/ 840360 w 975323"/>
                      <a:gd name="connsiteY3" fmla="*/ 49021 h 956442"/>
                      <a:gd name="connsiteX4" fmla="*/ 869703 w 975323"/>
                      <a:gd name="connsiteY4" fmla="*/ 73573 h 956442"/>
                      <a:gd name="connsiteX5" fmla="*/ 911744 w 975323"/>
                      <a:gd name="connsiteY5" fmla="*/ 84083 h 956442"/>
                      <a:gd name="connsiteX6" fmla="*/ 974807 w 975323"/>
                      <a:gd name="connsiteY6" fmla="*/ 126124 h 956442"/>
                      <a:gd name="connsiteX7" fmla="*/ 964296 w 975323"/>
                      <a:gd name="connsiteY7" fmla="*/ 252249 h 956442"/>
                      <a:gd name="connsiteX8" fmla="*/ 901234 w 975323"/>
                      <a:gd name="connsiteY8" fmla="*/ 273269 h 956442"/>
                      <a:gd name="connsiteX9" fmla="*/ 848682 w 975323"/>
                      <a:gd name="connsiteY9" fmla="*/ 283780 h 956442"/>
                      <a:gd name="connsiteX10" fmla="*/ 785620 w 975323"/>
                      <a:gd name="connsiteY10" fmla="*/ 304800 h 956442"/>
                      <a:gd name="connsiteX11" fmla="*/ 648986 w 975323"/>
                      <a:gd name="connsiteY11" fmla="*/ 315311 h 956442"/>
                      <a:gd name="connsiteX12" fmla="*/ 617455 w 975323"/>
                      <a:gd name="connsiteY12" fmla="*/ 325821 h 956442"/>
                      <a:gd name="connsiteX13" fmla="*/ 606944 w 975323"/>
                      <a:gd name="connsiteY13" fmla="*/ 409904 h 956442"/>
                      <a:gd name="connsiteX14" fmla="*/ 638475 w 975323"/>
                      <a:gd name="connsiteY14" fmla="*/ 441435 h 956442"/>
                      <a:gd name="connsiteX15" fmla="*/ 701538 w 975323"/>
                      <a:gd name="connsiteY15" fmla="*/ 483476 h 956442"/>
                      <a:gd name="connsiteX16" fmla="*/ 712048 w 975323"/>
                      <a:gd name="connsiteY16" fmla="*/ 515007 h 956442"/>
                      <a:gd name="connsiteX17" fmla="*/ 648986 w 975323"/>
                      <a:gd name="connsiteY17" fmla="*/ 557049 h 956442"/>
                      <a:gd name="connsiteX18" fmla="*/ 596434 w 975323"/>
                      <a:gd name="connsiteY18" fmla="*/ 620111 h 956442"/>
                      <a:gd name="connsiteX19" fmla="*/ 554393 w 975323"/>
                      <a:gd name="connsiteY19" fmla="*/ 714704 h 956442"/>
                      <a:gd name="connsiteX20" fmla="*/ 543882 w 975323"/>
                      <a:gd name="connsiteY20" fmla="*/ 756745 h 956442"/>
                      <a:gd name="connsiteX21" fmla="*/ 743579 w 975323"/>
                      <a:gd name="connsiteY21" fmla="*/ 840828 h 956442"/>
                      <a:gd name="connsiteX22" fmla="*/ 627965 w 975323"/>
                      <a:gd name="connsiteY22" fmla="*/ 903890 h 956442"/>
                      <a:gd name="connsiteX23" fmla="*/ 617455 w 975323"/>
                      <a:gd name="connsiteY23" fmla="*/ 935421 h 956442"/>
                      <a:gd name="connsiteX24" fmla="*/ 585924 w 975323"/>
                      <a:gd name="connsiteY24" fmla="*/ 956442 h 956442"/>
                      <a:gd name="connsiteX25" fmla="*/ 491331 w 975323"/>
                      <a:gd name="connsiteY25" fmla="*/ 914400 h 956442"/>
                      <a:gd name="connsiteX26" fmla="*/ 480820 w 975323"/>
                      <a:gd name="connsiteY26" fmla="*/ 882869 h 956442"/>
                      <a:gd name="connsiteX27" fmla="*/ 449289 w 975323"/>
                      <a:gd name="connsiteY27" fmla="*/ 872359 h 956442"/>
                      <a:gd name="connsiteX28" fmla="*/ 386227 w 975323"/>
                      <a:gd name="connsiteY28" fmla="*/ 861849 h 956442"/>
                      <a:gd name="connsiteX29" fmla="*/ 70552 w 975323"/>
                      <a:gd name="connsiteY29" fmla="*/ 831278 h 956442"/>
                      <a:gd name="connsiteX30" fmla="*/ 6577 w 975323"/>
                      <a:gd name="connsiteY30" fmla="*/ 821254 h 956442"/>
                      <a:gd name="connsiteX31" fmla="*/ 12422 w 975323"/>
                      <a:gd name="connsiteY31" fmla="*/ 817667 h 956442"/>
                      <a:gd name="connsiteX32" fmla="*/ 14039 w 975323"/>
                      <a:gd name="connsiteY32" fmla="*/ 816849 h 956442"/>
                      <a:gd name="connsiteX33" fmla="*/ 12857 w 975323"/>
                      <a:gd name="connsiteY33" fmla="*/ 817400 h 956442"/>
                      <a:gd name="connsiteX34" fmla="*/ 12422 w 975323"/>
                      <a:gd name="connsiteY34" fmla="*/ 817667 h 956442"/>
                      <a:gd name="connsiteX35" fmla="*/ 9474 w 975323"/>
                      <a:gd name="connsiteY35" fmla="*/ 819158 h 956442"/>
                      <a:gd name="connsiteX36" fmla="*/ 18365 w 975323"/>
                      <a:gd name="connsiteY36" fmla="*/ 788276 h 956442"/>
                      <a:gd name="connsiteX37" fmla="*/ 49896 w 975323"/>
                      <a:gd name="connsiteY37" fmla="*/ 767256 h 956442"/>
                      <a:gd name="connsiteX38" fmla="*/ 70917 w 975323"/>
                      <a:gd name="connsiteY38" fmla="*/ 735724 h 956442"/>
                      <a:gd name="connsiteX39" fmla="*/ 102448 w 975323"/>
                      <a:gd name="connsiteY39" fmla="*/ 714704 h 956442"/>
                      <a:gd name="connsiteX40" fmla="*/ 133979 w 975323"/>
                      <a:gd name="connsiteY40" fmla="*/ 525518 h 956442"/>
                      <a:gd name="connsiteX41" fmla="*/ 126096 w 975323"/>
                      <a:gd name="connsiteY41" fmla="*/ 445042 h 956442"/>
                      <a:gd name="connsiteX42" fmla="*/ 121575 w 975323"/>
                      <a:gd name="connsiteY42" fmla="*/ 420525 h 956442"/>
                      <a:gd name="connsiteX43" fmla="*/ 123469 w 975323"/>
                      <a:gd name="connsiteY43" fmla="*/ 420414 h 956442"/>
                      <a:gd name="connsiteX44" fmla="*/ 333675 w 975323"/>
                      <a:gd name="connsiteY44" fmla="*/ 304800 h 956442"/>
                      <a:gd name="connsiteX45" fmla="*/ 365207 w 975323"/>
                      <a:gd name="connsiteY45" fmla="*/ 252249 h 956442"/>
                      <a:gd name="connsiteX46" fmla="*/ 438779 w 975323"/>
                      <a:gd name="connsiteY46" fmla="*/ 199697 h 956442"/>
                      <a:gd name="connsiteX47" fmla="*/ 480820 w 975323"/>
                      <a:gd name="connsiteY47" fmla="*/ 73573 h 956442"/>
                      <a:gd name="connsiteX48" fmla="*/ 564903 w 975323"/>
                      <a:gd name="connsiteY48" fmla="*/ 42042 h 956442"/>
                      <a:gd name="connsiteX49" fmla="*/ 606944 w 975323"/>
                      <a:gd name="connsiteY49" fmla="*/ 42042 h 956442"/>
                      <a:gd name="connsiteX50" fmla="*/ 743579 w 975323"/>
                      <a:gd name="connsiteY50" fmla="*/ 0 h 95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975323" h="956442">
                        <a:moveTo>
                          <a:pt x="743579" y="0"/>
                        </a:moveTo>
                        <a:lnTo>
                          <a:pt x="817151" y="21021"/>
                        </a:lnTo>
                        <a:lnTo>
                          <a:pt x="831587" y="21021"/>
                        </a:lnTo>
                        <a:lnTo>
                          <a:pt x="840360" y="49021"/>
                        </a:lnTo>
                        <a:cubicBezTo>
                          <a:pt x="846394" y="58938"/>
                          <a:pt x="855623" y="67539"/>
                          <a:pt x="869703" y="73573"/>
                        </a:cubicBezTo>
                        <a:cubicBezTo>
                          <a:pt x="882980" y="79263"/>
                          <a:pt x="897730" y="80580"/>
                          <a:pt x="911744" y="84083"/>
                        </a:cubicBezTo>
                        <a:cubicBezTo>
                          <a:pt x="932765" y="98097"/>
                          <a:pt x="976905" y="100947"/>
                          <a:pt x="974807" y="126124"/>
                        </a:cubicBezTo>
                        <a:cubicBezTo>
                          <a:pt x="971303" y="168166"/>
                          <a:pt x="983163" y="214515"/>
                          <a:pt x="964296" y="252249"/>
                        </a:cubicBezTo>
                        <a:cubicBezTo>
                          <a:pt x="954387" y="272067"/>
                          <a:pt x="922961" y="268923"/>
                          <a:pt x="901234" y="273269"/>
                        </a:cubicBezTo>
                        <a:cubicBezTo>
                          <a:pt x="883717" y="276773"/>
                          <a:pt x="865917" y="279080"/>
                          <a:pt x="848682" y="283780"/>
                        </a:cubicBezTo>
                        <a:cubicBezTo>
                          <a:pt x="827305" y="289610"/>
                          <a:pt x="807712" y="303100"/>
                          <a:pt x="785620" y="304800"/>
                        </a:cubicBezTo>
                        <a:lnTo>
                          <a:pt x="648986" y="315311"/>
                        </a:lnTo>
                        <a:cubicBezTo>
                          <a:pt x="638476" y="318814"/>
                          <a:pt x="626106" y="318900"/>
                          <a:pt x="617455" y="325821"/>
                        </a:cubicBezTo>
                        <a:cubicBezTo>
                          <a:pt x="588632" y="348879"/>
                          <a:pt x="590976" y="377969"/>
                          <a:pt x="606944" y="409904"/>
                        </a:cubicBezTo>
                        <a:cubicBezTo>
                          <a:pt x="613591" y="423199"/>
                          <a:pt x="626742" y="432310"/>
                          <a:pt x="638475" y="441435"/>
                        </a:cubicBezTo>
                        <a:cubicBezTo>
                          <a:pt x="658417" y="456945"/>
                          <a:pt x="701538" y="483476"/>
                          <a:pt x="701538" y="483476"/>
                        </a:cubicBezTo>
                        <a:cubicBezTo>
                          <a:pt x="705041" y="493986"/>
                          <a:pt x="718487" y="505992"/>
                          <a:pt x="712048" y="515007"/>
                        </a:cubicBezTo>
                        <a:cubicBezTo>
                          <a:pt x="697364" y="535565"/>
                          <a:pt x="666850" y="539185"/>
                          <a:pt x="648986" y="557049"/>
                        </a:cubicBezTo>
                        <a:cubicBezTo>
                          <a:pt x="608523" y="597512"/>
                          <a:pt x="625700" y="576213"/>
                          <a:pt x="596434" y="620111"/>
                        </a:cubicBezTo>
                        <a:cubicBezTo>
                          <a:pt x="571418" y="695156"/>
                          <a:pt x="587704" y="664736"/>
                          <a:pt x="554393" y="714704"/>
                        </a:cubicBezTo>
                        <a:cubicBezTo>
                          <a:pt x="550889" y="728718"/>
                          <a:pt x="543882" y="742300"/>
                          <a:pt x="543882" y="756745"/>
                        </a:cubicBezTo>
                        <a:cubicBezTo>
                          <a:pt x="543882" y="891762"/>
                          <a:pt x="579229" y="831698"/>
                          <a:pt x="743579" y="840828"/>
                        </a:cubicBezTo>
                        <a:cubicBezTo>
                          <a:pt x="722619" y="945631"/>
                          <a:pt x="757832" y="856666"/>
                          <a:pt x="627965" y="903890"/>
                        </a:cubicBezTo>
                        <a:cubicBezTo>
                          <a:pt x="617553" y="907676"/>
                          <a:pt x="624376" y="926770"/>
                          <a:pt x="617455" y="935421"/>
                        </a:cubicBezTo>
                        <a:cubicBezTo>
                          <a:pt x="609564" y="945285"/>
                          <a:pt x="596434" y="949435"/>
                          <a:pt x="585924" y="956442"/>
                        </a:cubicBezTo>
                        <a:cubicBezTo>
                          <a:pt x="518199" y="946766"/>
                          <a:pt x="516734" y="965207"/>
                          <a:pt x="491331" y="914400"/>
                        </a:cubicBezTo>
                        <a:cubicBezTo>
                          <a:pt x="486376" y="904491"/>
                          <a:pt x="488654" y="890703"/>
                          <a:pt x="480820" y="882869"/>
                        </a:cubicBezTo>
                        <a:cubicBezTo>
                          <a:pt x="472986" y="875035"/>
                          <a:pt x="460104" y="874762"/>
                          <a:pt x="449289" y="872359"/>
                        </a:cubicBezTo>
                        <a:cubicBezTo>
                          <a:pt x="428486" y="867736"/>
                          <a:pt x="407248" y="865352"/>
                          <a:pt x="386227" y="861849"/>
                        </a:cubicBezTo>
                        <a:cubicBezTo>
                          <a:pt x="298532" y="730302"/>
                          <a:pt x="406105" y="875338"/>
                          <a:pt x="70552" y="831278"/>
                        </a:cubicBezTo>
                        <a:lnTo>
                          <a:pt x="6577" y="821254"/>
                        </a:lnTo>
                        <a:lnTo>
                          <a:pt x="12422" y="817667"/>
                        </a:lnTo>
                        <a:lnTo>
                          <a:pt x="14039" y="816849"/>
                        </a:lnTo>
                        <a:cubicBezTo>
                          <a:pt x="14839" y="816365"/>
                          <a:pt x="14680" y="816358"/>
                          <a:pt x="12857" y="817400"/>
                        </a:cubicBezTo>
                        <a:lnTo>
                          <a:pt x="12422" y="817667"/>
                        </a:lnTo>
                        <a:lnTo>
                          <a:pt x="9474" y="819158"/>
                        </a:lnTo>
                        <a:cubicBezTo>
                          <a:pt x="1436" y="822616"/>
                          <a:pt x="-10646" y="824540"/>
                          <a:pt x="18365" y="788276"/>
                        </a:cubicBezTo>
                        <a:cubicBezTo>
                          <a:pt x="26256" y="778412"/>
                          <a:pt x="40964" y="776188"/>
                          <a:pt x="49896" y="767256"/>
                        </a:cubicBezTo>
                        <a:cubicBezTo>
                          <a:pt x="58828" y="758324"/>
                          <a:pt x="63910" y="746235"/>
                          <a:pt x="70917" y="735724"/>
                        </a:cubicBezTo>
                        <a:cubicBezTo>
                          <a:pt x="81427" y="728717"/>
                          <a:pt x="93516" y="723636"/>
                          <a:pt x="102448" y="714704"/>
                        </a:cubicBezTo>
                        <a:cubicBezTo>
                          <a:pt x="149962" y="667191"/>
                          <a:pt x="133979" y="579698"/>
                          <a:pt x="133979" y="525518"/>
                        </a:cubicBezTo>
                        <a:cubicBezTo>
                          <a:pt x="133979" y="500548"/>
                          <a:pt x="130476" y="471645"/>
                          <a:pt x="126096" y="445042"/>
                        </a:cubicBezTo>
                        <a:lnTo>
                          <a:pt x="121575" y="420525"/>
                        </a:lnTo>
                        <a:lnTo>
                          <a:pt x="123469" y="420414"/>
                        </a:lnTo>
                        <a:lnTo>
                          <a:pt x="333675" y="304800"/>
                        </a:lnTo>
                        <a:lnTo>
                          <a:pt x="365207" y="252249"/>
                        </a:lnTo>
                        <a:lnTo>
                          <a:pt x="438779" y="199697"/>
                        </a:lnTo>
                        <a:lnTo>
                          <a:pt x="480820" y="73573"/>
                        </a:lnTo>
                        <a:lnTo>
                          <a:pt x="564903" y="42042"/>
                        </a:lnTo>
                        <a:lnTo>
                          <a:pt x="606944" y="42042"/>
                        </a:lnTo>
                        <a:lnTo>
                          <a:pt x="743579" y="0"/>
                        </a:ln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塘栖镇</a:t>
                    </a:r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>
                    <a:off x="6425746" y="157656"/>
                    <a:ext cx="899964" cy="620305"/>
                  </a:xfrm>
                  <a:custGeom>
                    <a:avLst/>
                    <a:gdLst>
                      <a:gd name="connsiteX0" fmla="*/ 647716 w 899964"/>
                      <a:gd name="connsiteY0" fmla="*/ 0 h 620305"/>
                      <a:gd name="connsiteX1" fmla="*/ 700268 w 899964"/>
                      <a:gd name="connsiteY1" fmla="*/ 42042 h 620305"/>
                      <a:gd name="connsiteX2" fmla="*/ 721288 w 899964"/>
                      <a:gd name="connsiteY2" fmla="*/ 147145 h 620305"/>
                      <a:gd name="connsiteX3" fmla="*/ 731799 w 899964"/>
                      <a:gd name="connsiteY3" fmla="*/ 283779 h 620305"/>
                      <a:gd name="connsiteX4" fmla="*/ 763330 w 899964"/>
                      <a:gd name="connsiteY4" fmla="*/ 515007 h 620305"/>
                      <a:gd name="connsiteX5" fmla="*/ 899964 w 899964"/>
                      <a:gd name="connsiteY5" fmla="*/ 515007 h 620305"/>
                      <a:gd name="connsiteX6" fmla="*/ 847413 w 899964"/>
                      <a:gd name="connsiteY6" fmla="*/ 536028 h 620305"/>
                      <a:gd name="connsiteX7" fmla="*/ 816767 w 899964"/>
                      <a:gd name="connsiteY7" fmla="*/ 620305 h 620305"/>
                      <a:gd name="connsiteX8" fmla="*/ 815882 w 899964"/>
                      <a:gd name="connsiteY8" fmla="*/ 620111 h 620305"/>
                      <a:gd name="connsiteX9" fmla="*/ 658226 w 899964"/>
                      <a:gd name="connsiteY9" fmla="*/ 609600 h 620305"/>
                      <a:gd name="connsiteX10" fmla="*/ 637206 w 899964"/>
                      <a:gd name="connsiteY10" fmla="*/ 578069 h 620305"/>
                      <a:gd name="connsiteX11" fmla="*/ 616185 w 899964"/>
                      <a:gd name="connsiteY11" fmla="*/ 515007 h 620305"/>
                      <a:gd name="connsiteX12" fmla="*/ 521592 w 899964"/>
                      <a:gd name="connsiteY12" fmla="*/ 557048 h 620305"/>
                      <a:gd name="connsiteX13" fmla="*/ 490061 w 899964"/>
                      <a:gd name="connsiteY13" fmla="*/ 567559 h 620305"/>
                      <a:gd name="connsiteX14" fmla="*/ 458530 w 899964"/>
                      <a:gd name="connsiteY14" fmla="*/ 578069 h 620305"/>
                      <a:gd name="connsiteX15" fmla="*/ 279854 w 899964"/>
                      <a:gd name="connsiteY15" fmla="*/ 567559 h 620305"/>
                      <a:gd name="connsiteX16" fmla="*/ 269344 w 899964"/>
                      <a:gd name="connsiteY16" fmla="*/ 367862 h 620305"/>
                      <a:gd name="connsiteX17" fmla="*/ 203066 w 899964"/>
                      <a:gd name="connsiteY17" fmla="*/ 343202 h 620305"/>
                      <a:gd name="connsiteX18" fmla="*/ 143684 w 899964"/>
                      <a:gd name="connsiteY18" fmla="*/ 343059 h 620305"/>
                      <a:gd name="connsiteX19" fmla="*/ 143220 w 899964"/>
                      <a:gd name="connsiteY19" fmla="*/ 283779 h 620305"/>
                      <a:gd name="connsiteX20" fmla="*/ 80157 w 899964"/>
                      <a:gd name="connsiteY20" fmla="*/ 241738 h 620305"/>
                      <a:gd name="connsiteX21" fmla="*/ 38116 w 899964"/>
                      <a:gd name="connsiteY21" fmla="*/ 231228 h 620305"/>
                      <a:gd name="connsiteX22" fmla="*/ 8773 w 899964"/>
                      <a:gd name="connsiteY22" fmla="*/ 206676 h 620305"/>
                      <a:gd name="connsiteX23" fmla="*/ 0 w 899964"/>
                      <a:gd name="connsiteY23" fmla="*/ 178676 h 620305"/>
                      <a:gd name="connsiteX24" fmla="*/ 38116 w 899964"/>
                      <a:gd name="connsiteY24" fmla="*/ 178676 h 620305"/>
                      <a:gd name="connsiteX25" fmla="*/ 174751 w 899964"/>
                      <a:gd name="connsiteY25" fmla="*/ 168166 h 620305"/>
                      <a:gd name="connsiteX26" fmla="*/ 279854 w 899964"/>
                      <a:gd name="connsiteY26" fmla="*/ 168166 h 620305"/>
                      <a:gd name="connsiteX27" fmla="*/ 395468 w 899964"/>
                      <a:gd name="connsiteY27" fmla="*/ 136635 h 620305"/>
                      <a:gd name="connsiteX28" fmla="*/ 542613 w 899964"/>
                      <a:gd name="connsiteY28" fmla="*/ 21021 h 620305"/>
                      <a:gd name="connsiteX29" fmla="*/ 647716 w 899964"/>
                      <a:gd name="connsiteY29" fmla="*/ 0 h 620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99964" h="620305">
                        <a:moveTo>
                          <a:pt x="647716" y="0"/>
                        </a:moveTo>
                        <a:lnTo>
                          <a:pt x="700268" y="42042"/>
                        </a:lnTo>
                        <a:lnTo>
                          <a:pt x="721288" y="147145"/>
                        </a:lnTo>
                        <a:lnTo>
                          <a:pt x="731799" y="283779"/>
                        </a:lnTo>
                        <a:lnTo>
                          <a:pt x="763330" y="515007"/>
                        </a:lnTo>
                        <a:lnTo>
                          <a:pt x="899964" y="515007"/>
                        </a:lnTo>
                        <a:lnTo>
                          <a:pt x="847413" y="536028"/>
                        </a:lnTo>
                        <a:lnTo>
                          <a:pt x="816767" y="620305"/>
                        </a:lnTo>
                        <a:lnTo>
                          <a:pt x="815882" y="620111"/>
                        </a:lnTo>
                        <a:cubicBezTo>
                          <a:pt x="763475" y="614870"/>
                          <a:pt x="709495" y="621663"/>
                          <a:pt x="658226" y="609600"/>
                        </a:cubicBezTo>
                        <a:cubicBezTo>
                          <a:pt x="645930" y="606707"/>
                          <a:pt x="642336" y="589612"/>
                          <a:pt x="637206" y="578069"/>
                        </a:cubicBezTo>
                        <a:cubicBezTo>
                          <a:pt x="628207" y="557821"/>
                          <a:pt x="616185" y="515007"/>
                          <a:pt x="616185" y="515007"/>
                        </a:cubicBezTo>
                        <a:cubicBezTo>
                          <a:pt x="566216" y="548320"/>
                          <a:pt x="596640" y="532032"/>
                          <a:pt x="521592" y="557048"/>
                        </a:cubicBezTo>
                        <a:lnTo>
                          <a:pt x="490061" y="567559"/>
                        </a:lnTo>
                        <a:lnTo>
                          <a:pt x="458530" y="578069"/>
                        </a:lnTo>
                        <a:cubicBezTo>
                          <a:pt x="398971" y="574566"/>
                          <a:pt x="319765" y="611905"/>
                          <a:pt x="279854" y="567559"/>
                        </a:cubicBezTo>
                        <a:cubicBezTo>
                          <a:pt x="235262" y="518013"/>
                          <a:pt x="324218" y="405706"/>
                          <a:pt x="269344" y="367862"/>
                        </a:cubicBezTo>
                        <a:cubicBezTo>
                          <a:pt x="249143" y="353930"/>
                          <a:pt x="226780" y="346526"/>
                          <a:pt x="203066" y="343202"/>
                        </a:cubicBezTo>
                        <a:lnTo>
                          <a:pt x="143684" y="343059"/>
                        </a:lnTo>
                        <a:lnTo>
                          <a:pt x="143220" y="283779"/>
                        </a:lnTo>
                        <a:cubicBezTo>
                          <a:pt x="145318" y="258602"/>
                          <a:pt x="101178" y="255752"/>
                          <a:pt x="80157" y="241738"/>
                        </a:cubicBezTo>
                        <a:cubicBezTo>
                          <a:pt x="66143" y="238235"/>
                          <a:pt x="51393" y="236918"/>
                          <a:pt x="38116" y="231228"/>
                        </a:cubicBezTo>
                        <a:cubicBezTo>
                          <a:pt x="24036" y="225194"/>
                          <a:pt x="14807" y="216593"/>
                          <a:pt x="8773" y="206676"/>
                        </a:cubicBezTo>
                        <a:lnTo>
                          <a:pt x="0" y="178676"/>
                        </a:lnTo>
                        <a:lnTo>
                          <a:pt x="38116" y="178676"/>
                        </a:lnTo>
                        <a:lnTo>
                          <a:pt x="174751" y="168166"/>
                        </a:lnTo>
                        <a:lnTo>
                          <a:pt x="279854" y="168166"/>
                        </a:lnTo>
                        <a:lnTo>
                          <a:pt x="395468" y="136635"/>
                        </a:lnTo>
                        <a:lnTo>
                          <a:pt x="542613" y="21021"/>
                        </a:lnTo>
                        <a:lnTo>
                          <a:pt x="647716" y="0"/>
                        </a:ln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运河镇</a:t>
                    </a:r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>
                    <a:off x="6189421" y="500715"/>
                    <a:ext cx="1086001" cy="722605"/>
                  </a:xfrm>
                  <a:custGeom>
                    <a:avLst/>
                    <a:gdLst>
                      <a:gd name="connsiteX0" fmla="*/ 380010 w 1086001"/>
                      <a:gd name="connsiteY0" fmla="*/ 0 h 722605"/>
                      <a:gd name="connsiteX1" fmla="*/ 439392 w 1086001"/>
                      <a:gd name="connsiteY1" fmla="*/ 143 h 722605"/>
                      <a:gd name="connsiteX2" fmla="*/ 505670 w 1086001"/>
                      <a:gd name="connsiteY2" fmla="*/ 24803 h 722605"/>
                      <a:gd name="connsiteX3" fmla="*/ 516180 w 1086001"/>
                      <a:gd name="connsiteY3" fmla="*/ 224500 h 722605"/>
                      <a:gd name="connsiteX4" fmla="*/ 694856 w 1086001"/>
                      <a:gd name="connsiteY4" fmla="*/ 235010 h 722605"/>
                      <a:gd name="connsiteX5" fmla="*/ 726387 w 1086001"/>
                      <a:gd name="connsiteY5" fmla="*/ 224500 h 722605"/>
                      <a:gd name="connsiteX6" fmla="*/ 757918 w 1086001"/>
                      <a:gd name="connsiteY6" fmla="*/ 213989 h 722605"/>
                      <a:gd name="connsiteX7" fmla="*/ 852511 w 1086001"/>
                      <a:gd name="connsiteY7" fmla="*/ 171948 h 722605"/>
                      <a:gd name="connsiteX8" fmla="*/ 873532 w 1086001"/>
                      <a:gd name="connsiteY8" fmla="*/ 235010 h 722605"/>
                      <a:gd name="connsiteX9" fmla="*/ 894552 w 1086001"/>
                      <a:gd name="connsiteY9" fmla="*/ 266541 h 722605"/>
                      <a:gd name="connsiteX10" fmla="*/ 1052208 w 1086001"/>
                      <a:gd name="connsiteY10" fmla="*/ 277052 h 722605"/>
                      <a:gd name="connsiteX11" fmla="*/ 1053093 w 1086001"/>
                      <a:gd name="connsiteY11" fmla="*/ 277246 h 722605"/>
                      <a:gd name="connsiteX12" fmla="*/ 1041697 w 1086001"/>
                      <a:gd name="connsiteY12" fmla="*/ 308583 h 722605"/>
                      <a:gd name="connsiteX13" fmla="*/ 1041697 w 1086001"/>
                      <a:gd name="connsiteY13" fmla="*/ 350624 h 722605"/>
                      <a:gd name="connsiteX14" fmla="*/ 1073228 w 1086001"/>
                      <a:gd name="connsiteY14" fmla="*/ 424196 h 722605"/>
                      <a:gd name="connsiteX15" fmla="*/ 1086001 w 1086001"/>
                      <a:gd name="connsiteY15" fmla="*/ 468900 h 722605"/>
                      <a:gd name="connsiteX16" fmla="*/ 1032532 w 1086001"/>
                      <a:gd name="connsiteY16" fmla="*/ 471429 h 722605"/>
                      <a:gd name="connsiteX17" fmla="*/ 905063 w 1086001"/>
                      <a:gd name="connsiteY17" fmla="*/ 487257 h 722605"/>
                      <a:gd name="connsiteX18" fmla="*/ 842001 w 1086001"/>
                      <a:gd name="connsiteY18" fmla="*/ 508278 h 722605"/>
                      <a:gd name="connsiteX19" fmla="*/ 799959 w 1086001"/>
                      <a:gd name="connsiteY19" fmla="*/ 518788 h 722605"/>
                      <a:gd name="connsiteX20" fmla="*/ 684346 w 1086001"/>
                      <a:gd name="connsiteY20" fmla="*/ 550319 h 722605"/>
                      <a:gd name="connsiteX21" fmla="*/ 652814 w 1086001"/>
                      <a:gd name="connsiteY21" fmla="*/ 560830 h 722605"/>
                      <a:gd name="connsiteX22" fmla="*/ 621283 w 1086001"/>
                      <a:gd name="connsiteY22" fmla="*/ 571340 h 722605"/>
                      <a:gd name="connsiteX23" fmla="*/ 600263 w 1086001"/>
                      <a:gd name="connsiteY23" fmla="*/ 602871 h 722605"/>
                      <a:gd name="connsiteX24" fmla="*/ 579242 w 1086001"/>
                      <a:gd name="connsiteY24" fmla="*/ 665933 h 722605"/>
                      <a:gd name="connsiteX25" fmla="*/ 547711 w 1086001"/>
                      <a:gd name="connsiteY25" fmla="*/ 676444 h 722605"/>
                      <a:gd name="connsiteX26" fmla="*/ 495159 w 1086001"/>
                      <a:gd name="connsiteY26" fmla="*/ 718485 h 722605"/>
                      <a:gd name="connsiteX27" fmla="*/ 474139 w 1086001"/>
                      <a:gd name="connsiteY27" fmla="*/ 655423 h 722605"/>
                      <a:gd name="connsiteX28" fmla="*/ 463628 w 1086001"/>
                      <a:gd name="connsiteY28" fmla="*/ 623892 h 722605"/>
                      <a:gd name="connsiteX29" fmla="*/ 432097 w 1086001"/>
                      <a:gd name="connsiteY29" fmla="*/ 613382 h 722605"/>
                      <a:gd name="connsiteX30" fmla="*/ 411077 w 1086001"/>
                      <a:gd name="connsiteY30" fmla="*/ 581851 h 722605"/>
                      <a:gd name="connsiteX31" fmla="*/ 348014 w 1086001"/>
                      <a:gd name="connsiteY31" fmla="*/ 539809 h 722605"/>
                      <a:gd name="connsiteX32" fmla="*/ 305973 w 1086001"/>
                      <a:gd name="connsiteY32" fmla="*/ 476747 h 722605"/>
                      <a:gd name="connsiteX33" fmla="*/ 295463 w 1086001"/>
                      <a:gd name="connsiteY33" fmla="*/ 445216 h 722605"/>
                      <a:gd name="connsiteX34" fmla="*/ 221890 w 1086001"/>
                      <a:gd name="connsiteY34" fmla="*/ 350623 h 722605"/>
                      <a:gd name="connsiteX35" fmla="*/ 158828 w 1086001"/>
                      <a:gd name="connsiteY35" fmla="*/ 329602 h 722605"/>
                      <a:gd name="connsiteX36" fmla="*/ 116537 w 1086001"/>
                      <a:gd name="connsiteY36" fmla="*/ 327114 h 722605"/>
                      <a:gd name="connsiteX37" fmla="*/ 115260 w 1086001"/>
                      <a:gd name="connsiteY37" fmla="*/ 314398 h 722605"/>
                      <a:gd name="connsiteX38" fmla="*/ 106277 w 1086001"/>
                      <a:gd name="connsiteY38" fmla="*/ 298072 h 722605"/>
                      <a:gd name="connsiteX39" fmla="*/ 43214 w 1086001"/>
                      <a:gd name="connsiteY39" fmla="*/ 256031 h 722605"/>
                      <a:gd name="connsiteX40" fmla="*/ 11683 w 1086001"/>
                      <a:gd name="connsiteY40" fmla="*/ 224500 h 722605"/>
                      <a:gd name="connsiteX41" fmla="*/ 22194 w 1086001"/>
                      <a:gd name="connsiteY41" fmla="*/ 140417 h 722605"/>
                      <a:gd name="connsiteX42" fmla="*/ 53725 w 1086001"/>
                      <a:gd name="connsiteY42" fmla="*/ 129907 h 722605"/>
                      <a:gd name="connsiteX43" fmla="*/ 190359 w 1086001"/>
                      <a:gd name="connsiteY43" fmla="*/ 119396 h 722605"/>
                      <a:gd name="connsiteX44" fmla="*/ 253421 w 1086001"/>
                      <a:gd name="connsiteY44" fmla="*/ 98376 h 722605"/>
                      <a:gd name="connsiteX45" fmla="*/ 305973 w 1086001"/>
                      <a:gd name="connsiteY45" fmla="*/ 87865 h 722605"/>
                      <a:gd name="connsiteX46" fmla="*/ 369035 w 1086001"/>
                      <a:gd name="connsiteY46" fmla="*/ 66845 h 722605"/>
                      <a:gd name="connsiteX47" fmla="*/ 380052 w 1086001"/>
                      <a:gd name="connsiteY47" fmla="*/ 5398 h 722605"/>
                      <a:gd name="connsiteX48" fmla="*/ 380010 w 1086001"/>
                      <a:gd name="connsiteY48" fmla="*/ 0 h 722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86001" h="722605">
                        <a:moveTo>
                          <a:pt x="380010" y="0"/>
                        </a:moveTo>
                        <a:lnTo>
                          <a:pt x="439392" y="143"/>
                        </a:lnTo>
                        <a:cubicBezTo>
                          <a:pt x="463106" y="3467"/>
                          <a:pt x="485469" y="10871"/>
                          <a:pt x="505670" y="24803"/>
                        </a:cubicBezTo>
                        <a:cubicBezTo>
                          <a:pt x="560544" y="62647"/>
                          <a:pt x="471588" y="174954"/>
                          <a:pt x="516180" y="224500"/>
                        </a:cubicBezTo>
                        <a:cubicBezTo>
                          <a:pt x="556091" y="268846"/>
                          <a:pt x="635297" y="231507"/>
                          <a:pt x="694856" y="235010"/>
                        </a:cubicBezTo>
                        <a:lnTo>
                          <a:pt x="726387" y="224500"/>
                        </a:lnTo>
                        <a:lnTo>
                          <a:pt x="757918" y="213989"/>
                        </a:lnTo>
                        <a:cubicBezTo>
                          <a:pt x="832966" y="188973"/>
                          <a:pt x="802542" y="205261"/>
                          <a:pt x="852511" y="171948"/>
                        </a:cubicBezTo>
                        <a:cubicBezTo>
                          <a:pt x="852511" y="171948"/>
                          <a:pt x="864533" y="214762"/>
                          <a:pt x="873532" y="235010"/>
                        </a:cubicBezTo>
                        <a:cubicBezTo>
                          <a:pt x="878662" y="246553"/>
                          <a:pt x="882256" y="263648"/>
                          <a:pt x="894552" y="266541"/>
                        </a:cubicBezTo>
                        <a:cubicBezTo>
                          <a:pt x="945821" y="278604"/>
                          <a:pt x="999801" y="271811"/>
                          <a:pt x="1052208" y="277052"/>
                        </a:cubicBezTo>
                        <a:lnTo>
                          <a:pt x="1053093" y="277246"/>
                        </a:lnTo>
                        <a:lnTo>
                          <a:pt x="1041697" y="308583"/>
                        </a:lnTo>
                        <a:lnTo>
                          <a:pt x="1041697" y="350624"/>
                        </a:lnTo>
                        <a:lnTo>
                          <a:pt x="1073228" y="424196"/>
                        </a:lnTo>
                        <a:lnTo>
                          <a:pt x="1086001" y="468900"/>
                        </a:lnTo>
                        <a:lnTo>
                          <a:pt x="1032532" y="471429"/>
                        </a:lnTo>
                        <a:cubicBezTo>
                          <a:pt x="987090" y="474159"/>
                          <a:pt x="939447" y="478661"/>
                          <a:pt x="905063" y="487257"/>
                        </a:cubicBezTo>
                        <a:cubicBezTo>
                          <a:pt x="883567" y="492631"/>
                          <a:pt x="863497" y="502904"/>
                          <a:pt x="842001" y="508278"/>
                        </a:cubicBezTo>
                        <a:cubicBezTo>
                          <a:pt x="827987" y="511781"/>
                          <a:pt x="814060" y="515654"/>
                          <a:pt x="799959" y="518788"/>
                        </a:cubicBezTo>
                        <a:cubicBezTo>
                          <a:pt x="710836" y="538593"/>
                          <a:pt x="782768" y="517512"/>
                          <a:pt x="684346" y="550319"/>
                        </a:cubicBezTo>
                        <a:lnTo>
                          <a:pt x="652814" y="560830"/>
                        </a:lnTo>
                        <a:lnTo>
                          <a:pt x="621283" y="571340"/>
                        </a:lnTo>
                        <a:cubicBezTo>
                          <a:pt x="614276" y="581850"/>
                          <a:pt x="605393" y="591328"/>
                          <a:pt x="600263" y="602871"/>
                        </a:cubicBezTo>
                        <a:cubicBezTo>
                          <a:pt x="591264" y="623119"/>
                          <a:pt x="600263" y="658926"/>
                          <a:pt x="579242" y="665933"/>
                        </a:cubicBezTo>
                        <a:lnTo>
                          <a:pt x="547711" y="676444"/>
                        </a:lnTo>
                        <a:cubicBezTo>
                          <a:pt x="547006" y="677502"/>
                          <a:pt x="515466" y="738792"/>
                          <a:pt x="495159" y="718485"/>
                        </a:cubicBezTo>
                        <a:cubicBezTo>
                          <a:pt x="479491" y="702817"/>
                          <a:pt x="481146" y="676444"/>
                          <a:pt x="474139" y="655423"/>
                        </a:cubicBezTo>
                        <a:cubicBezTo>
                          <a:pt x="470636" y="644913"/>
                          <a:pt x="474138" y="627395"/>
                          <a:pt x="463628" y="623892"/>
                        </a:cubicBezTo>
                        <a:lnTo>
                          <a:pt x="432097" y="613382"/>
                        </a:lnTo>
                        <a:cubicBezTo>
                          <a:pt x="425090" y="602872"/>
                          <a:pt x="420583" y="590169"/>
                          <a:pt x="411077" y="581851"/>
                        </a:cubicBezTo>
                        <a:cubicBezTo>
                          <a:pt x="392064" y="565214"/>
                          <a:pt x="348014" y="539809"/>
                          <a:pt x="348014" y="539809"/>
                        </a:cubicBezTo>
                        <a:cubicBezTo>
                          <a:pt x="334000" y="518788"/>
                          <a:pt x="313962" y="500714"/>
                          <a:pt x="305973" y="476747"/>
                        </a:cubicBezTo>
                        <a:cubicBezTo>
                          <a:pt x="302470" y="466237"/>
                          <a:pt x="300843" y="454901"/>
                          <a:pt x="295463" y="445216"/>
                        </a:cubicBezTo>
                        <a:cubicBezTo>
                          <a:pt x="287284" y="430494"/>
                          <a:pt x="246511" y="364302"/>
                          <a:pt x="221890" y="350623"/>
                        </a:cubicBezTo>
                        <a:cubicBezTo>
                          <a:pt x="202521" y="339862"/>
                          <a:pt x="180948" y="330903"/>
                          <a:pt x="158828" y="329602"/>
                        </a:cubicBezTo>
                        <a:lnTo>
                          <a:pt x="116537" y="327114"/>
                        </a:lnTo>
                        <a:lnTo>
                          <a:pt x="115260" y="314398"/>
                        </a:lnTo>
                        <a:cubicBezTo>
                          <a:pt x="112266" y="308956"/>
                          <a:pt x="108029" y="303327"/>
                          <a:pt x="106277" y="298072"/>
                        </a:cubicBezTo>
                        <a:cubicBezTo>
                          <a:pt x="106277" y="298072"/>
                          <a:pt x="63156" y="271541"/>
                          <a:pt x="43214" y="256031"/>
                        </a:cubicBezTo>
                        <a:cubicBezTo>
                          <a:pt x="31481" y="246906"/>
                          <a:pt x="18330" y="237795"/>
                          <a:pt x="11683" y="224500"/>
                        </a:cubicBezTo>
                        <a:cubicBezTo>
                          <a:pt x="-4285" y="192565"/>
                          <a:pt x="-6629" y="163475"/>
                          <a:pt x="22194" y="140417"/>
                        </a:cubicBezTo>
                        <a:cubicBezTo>
                          <a:pt x="30845" y="133496"/>
                          <a:pt x="43215" y="133410"/>
                          <a:pt x="53725" y="129907"/>
                        </a:cubicBezTo>
                        <a:lnTo>
                          <a:pt x="190359" y="119396"/>
                        </a:lnTo>
                        <a:cubicBezTo>
                          <a:pt x="212451" y="117696"/>
                          <a:pt x="232044" y="104206"/>
                          <a:pt x="253421" y="98376"/>
                        </a:cubicBezTo>
                        <a:cubicBezTo>
                          <a:pt x="270656" y="93676"/>
                          <a:pt x="288456" y="91369"/>
                          <a:pt x="305973" y="87865"/>
                        </a:cubicBezTo>
                        <a:cubicBezTo>
                          <a:pt x="327700" y="83519"/>
                          <a:pt x="359126" y="86663"/>
                          <a:pt x="369035" y="66845"/>
                        </a:cubicBezTo>
                        <a:cubicBezTo>
                          <a:pt x="378469" y="47978"/>
                          <a:pt x="380220" y="26957"/>
                          <a:pt x="380052" y="5398"/>
                        </a:cubicBezTo>
                        <a:lnTo>
                          <a:pt x="380010" y="0"/>
                        </a:ln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余杭经开区</a:t>
                    </a:r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>
                    <a:off x="6708702" y="969615"/>
                    <a:ext cx="604934" cy="627957"/>
                  </a:xfrm>
                  <a:custGeom>
                    <a:avLst/>
                    <a:gdLst>
                      <a:gd name="connsiteX0" fmla="*/ 566719 w 604934"/>
                      <a:gd name="connsiteY0" fmla="*/ 0 h 627957"/>
                      <a:gd name="connsiteX1" fmla="*/ 574967 w 604934"/>
                      <a:gd name="connsiteY1" fmla="*/ 28869 h 627957"/>
                      <a:gd name="connsiteX2" fmla="*/ 511905 w 604934"/>
                      <a:gd name="connsiteY2" fmla="*/ 165503 h 627957"/>
                      <a:gd name="connsiteX3" fmla="*/ 427822 w 604934"/>
                      <a:gd name="connsiteY3" fmla="*/ 270607 h 627957"/>
                      <a:gd name="connsiteX4" fmla="*/ 291188 w 604934"/>
                      <a:gd name="connsiteY4" fmla="*/ 428262 h 627957"/>
                      <a:gd name="connsiteX5" fmla="*/ 385781 w 604934"/>
                      <a:gd name="connsiteY5" fmla="*/ 386220 h 627957"/>
                      <a:gd name="connsiteX6" fmla="*/ 406801 w 604934"/>
                      <a:gd name="connsiteY6" fmla="*/ 438772 h 627957"/>
                      <a:gd name="connsiteX7" fmla="*/ 417312 w 604934"/>
                      <a:gd name="connsiteY7" fmla="*/ 533365 h 627957"/>
                      <a:gd name="connsiteX8" fmla="*/ 532926 w 604934"/>
                      <a:gd name="connsiteY8" fmla="*/ 585917 h 627957"/>
                      <a:gd name="connsiteX9" fmla="*/ 604934 w 604934"/>
                      <a:gd name="connsiteY9" fmla="*/ 585917 h 627957"/>
                      <a:gd name="connsiteX10" fmla="*/ 591517 w 604934"/>
                      <a:gd name="connsiteY10" fmla="*/ 597597 h 627957"/>
                      <a:gd name="connsiteX11" fmla="*/ 564457 w 604934"/>
                      <a:gd name="connsiteY11" fmla="*/ 617447 h 627957"/>
                      <a:gd name="connsiteX12" fmla="*/ 522415 w 604934"/>
                      <a:gd name="connsiteY12" fmla="*/ 627957 h 627957"/>
                      <a:gd name="connsiteX13" fmla="*/ 102001 w 604934"/>
                      <a:gd name="connsiteY13" fmla="*/ 617447 h 627957"/>
                      <a:gd name="connsiteX14" fmla="*/ 49450 w 604934"/>
                      <a:gd name="connsiteY14" fmla="*/ 522854 h 627957"/>
                      <a:gd name="connsiteX15" fmla="*/ 59960 w 604934"/>
                      <a:gd name="connsiteY15" fmla="*/ 470302 h 627957"/>
                      <a:gd name="connsiteX16" fmla="*/ 91491 w 604934"/>
                      <a:gd name="connsiteY16" fmla="*/ 449282 h 627957"/>
                      <a:gd name="connsiteX17" fmla="*/ 112512 w 604934"/>
                      <a:gd name="connsiteY17" fmla="*/ 417751 h 627957"/>
                      <a:gd name="connsiteX18" fmla="*/ 91491 w 604934"/>
                      <a:gd name="connsiteY18" fmla="*/ 354688 h 627957"/>
                      <a:gd name="connsiteX19" fmla="*/ 80981 w 604934"/>
                      <a:gd name="connsiteY19" fmla="*/ 323157 h 627957"/>
                      <a:gd name="connsiteX20" fmla="*/ 17919 w 604934"/>
                      <a:gd name="connsiteY20" fmla="*/ 270606 h 627957"/>
                      <a:gd name="connsiteX21" fmla="*/ 4806 w 604934"/>
                      <a:gd name="connsiteY21" fmla="*/ 252340 h 627957"/>
                      <a:gd name="connsiteX22" fmla="*/ 0 w 604934"/>
                      <a:gd name="connsiteY22" fmla="*/ 245076 h 627957"/>
                      <a:gd name="connsiteX23" fmla="*/ 9504 w 604934"/>
                      <a:gd name="connsiteY23" fmla="*/ 236576 h 627957"/>
                      <a:gd name="connsiteX24" fmla="*/ 28429 w 604934"/>
                      <a:gd name="connsiteY24" fmla="*/ 207544 h 627957"/>
                      <a:gd name="connsiteX25" fmla="*/ 59960 w 604934"/>
                      <a:gd name="connsiteY25" fmla="*/ 197033 h 627957"/>
                      <a:gd name="connsiteX26" fmla="*/ 80981 w 604934"/>
                      <a:gd name="connsiteY26" fmla="*/ 133971 h 627957"/>
                      <a:gd name="connsiteX27" fmla="*/ 102001 w 604934"/>
                      <a:gd name="connsiteY27" fmla="*/ 102440 h 627957"/>
                      <a:gd name="connsiteX28" fmla="*/ 133532 w 604934"/>
                      <a:gd name="connsiteY28" fmla="*/ 91930 h 627957"/>
                      <a:gd name="connsiteX29" fmla="*/ 165064 w 604934"/>
                      <a:gd name="connsiteY29" fmla="*/ 81419 h 627957"/>
                      <a:gd name="connsiteX30" fmla="*/ 280677 w 604934"/>
                      <a:gd name="connsiteY30" fmla="*/ 49888 h 627957"/>
                      <a:gd name="connsiteX31" fmla="*/ 322719 w 604934"/>
                      <a:gd name="connsiteY31" fmla="*/ 39378 h 627957"/>
                      <a:gd name="connsiteX32" fmla="*/ 385781 w 604934"/>
                      <a:gd name="connsiteY32" fmla="*/ 18357 h 627957"/>
                      <a:gd name="connsiteX33" fmla="*/ 513250 w 604934"/>
                      <a:gd name="connsiteY33" fmla="*/ 2529 h 627957"/>
                      <a:gd name="connsiteX34" fmla="*/ 566719 w 604934"/>
                      <a:gd name="connsiteY34" fmla="*/ 0 h 627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04934" h="627957">
                        <a:moveTo>
                          <a:pt x="566719" y="0"/>
                        </a:moveTo>
                        <a:lnTo>
                          <a:pt x="574967" y="28869"/>
                        </a:lnTo>
                        <a:lnTo>
                          <a:pt x="511905" y="165503"/>
                        </a:lnTo>
                        <a:lnTo>
                          <a:pt x="427822" y="270607"/>
                        </a:lnTo>
                        <a:lnTo>
                          <a:pt x="291188" y="428262"/>
                        </a:lnTo>
                        <a:lnTo>
                          <a:pt x="385781" y="386220"/>
                        </a:lnTo>
                        <a:lnTo>
                          <a:pt x="406801" y="438772"/>
                        </a:lnTo>
                        <a:lnTo>
                          <a:pt x="417312" y="533365"/>
                        </a:lnTo>
                        <a:lnTo>
                          <a:pt x="532926" y="585917"/>
                        </a:lnTo>
                        <a:lnTo>
                          <a:pt x="604934" y="585917"/>
                        </a:lnTo>
                        <a:lnTo>
                          <a:pt x="591517" y="597597"/>
                        </a:lnTo>
                        <a:cubicBezTo>
                          <a:pt x="583021" y="604993"/>
                          <a:pt x="574262" y="612000"/>
                          <a:pt x="564457" y="617447"/>
                        </a:cubicBezTo>
                        <a:cubicBezTo>
                          <a:pt x="551830" y="624462"/>
                          <a:pt x="536860" y="627957"/>
                          <a:pt x="522415" y="627957"/>
                        </a:cubicBezTo>
                        <a:cubicBezTo>
                          <a:pt x="382233" y="627957"/>
                          <a:pt x="242139" y="620950"/>
                          <a:pt x="102001" y="617447"/>
                        </a:cubicBezTo>
                        <a:cubicBezTo>
                          <a:pt x="53815" y="545167"/>
                          <a:pt x="67949" y="578352"/>
                          <a:pt x="49450" y="522854"/>
                        </a:cubicBezTo>
                        <a:cubicBezTo>
                          <a:pt x="52953" y="505337"/>
                          <a:pt x="51097" y="485812"/>
                          <a:pt x="59960" y="470302"/>
                        </a:cubicBezTo>
                        <a:cubicBezTo>
                          <a:pt x="66227" y="459335"/>
                          <a:pt x="82559" y="458214"/>
                          <a:pt x="91491" y="449282"/>
                        </a:cubicBezTo>
                        <a:cubicBezTo>
                          <a:pt x="100423" y="440350"/>
                          <a:pt x="105505" y="428261"/>
                          <a:pt x="112512" y="417751"/>
                        </a:cubicBezTo>
                        <a:lnTo>
                          <a:pt x="91491" y="354688"/>
                        </a:lnTo>
                        <a:cubicBezTo>
                          <a:pt x="87988" y="344178"/>
                          <a:pt x="90199" y="329302"/>
                          <a:pt x="80981" y="323157"/>
                        </a:cubicBezTo>
                        <a:cubicBezTo>
                          <a:pt x="52952" y="304472"/>
                          <a:pt x="39708" y="298620"/>
                          <a:pt x="17919" y="270606"/>
                        </a:cubicBezTo>
                        <a:cubicBezTo>
                          <a:pt x="14041" y="265621"/>
                          <a:pt x="9475" y="259186"/>
                          <a:pt x="4806" y="252340"/>
                        </a:cubicBezTo>
                        <a:lnTo>
                          <a:pt x="0" y="245076"/>
                        </a:lnTo>
                        <a:lnTo>
                          <a:pt x="9504" y="236576"/>
                        </a:lnTo>
                        <a:cubicBezTo>
                          <a:pt x="20015" y="223660"/>
                          <a:pt x="28077" y="208073"/>
                          <a:pt x="28429" y="207544"/>
                        </a:cubicBezTo>
                        <a:lnTo>
                          <a:pt x="59960" y="197033"/>
                        </a:lnTo>
                        <a:cubicBezTo>
                          <a:pt x="80981" y="190026"/>
                          <a:pt x="71982" y="154219"/>
                          <a:pt x="80981" y="133971"/>
                        </a:cubicBezTo>
                        <a:cubicBezTo>
                          <a:pt x="86111" y="122428"/>
                          <a:pt x="94994" y="112950"/>
                          <a:pt x="102001" y="102440"/>
                        </a:cubicBezTo>
                        <a:lnTo>
                          <a:pt x="133532" y="91930"/>
                        </a:lnTo>
                        <a:lnTo>
                          <a:pt x="165064" y="81419"/>
                        </a:lnTo>
                        <a:cubicBezTo>
                          <a:pt x="263486" y="48612"/>
                          <a:pt x="191554" y="69693"/>
                          <a:pt x="280677" y="49888"/>
                        </a:cubicBezTo>
                        <a:cubicBezTo>
                          <a:pt x="294778" y="46754"/>
                          <a:pt x="308705" y="42881"/>
                          <a:pt x="322719" y="39378"/>
                        </a:cubicBezTo>
                        <a:cubicBezTo>
                          <a:pt x="344215" y="34004"/>
                          <a:pt x="364285" y="23731"/>
                          <a:pt x="385781" y="18357"/>
                        </a:cubicBezTo>
                        <a:cubicBezTo>
                          <a:pt x="420165" y="9761"/>
                          <a:pt x="467808" y="5259"/>
                          <a:pt x="513250" y="2529"/>
                        </a:cubicBezTo>
                        <a:lnTo>
                          <a:pt x="566719" y="0"/>
                        </a:ln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临平</a:t>
                    </a:r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>
                    <a:off x="6138041" y="827829"/>
                    <a:ext cx="455750" cy="381418"/>
                  </a:xfrm>
                  <a:custGeom>
                    <a:avLst/>
                    <a:gdLst>
                      <a:gd name="connsiteX0" fmla="*/ 167916 w 455750"/>
                      <a:gd name="connsiteY0" fmla="*/ 0 h 381418"/>
                      <a:gd name="connsiteX1" fmla="*/ 210207 w 455750"/>
                      <a:gd name="connsiteY1" fmla="*/ 2488 h 381418"/>
                      <a:gd name="connsiteX2" fmla="*/ 273269 w 455750"/>
                      <a:gd name="connsiteY2" fmla="*/ 23509 h 381418"/>
                      <a:gd name="connsiteX3" fmla="*/ 346842 w 455750"/>
                      <a:gd name="connsiteY3" fmla="*/ 118102 h 381418"/>
                      <a:gd name="connsiteX4" fmla="*/ 357352 w 455750"/>
                      <a:gd name="connsiteY4" fmla="*/ 149633 h 381418"/>
                      <a:gd name="connsiteX5" fmla="*/ 399393 w 455750"/>
                      <a:gd name="connsiteY5" fmla="*/ 212695 h 381418"/>
                      <a:gd name="connsiteX6" fmla="*/ 444581 w 455750"/>
                      <a:gd name="connsiteY6" fmla="*/ 241149 h 381418"/>
                      <a:gd name="connsiteX7" fmla="*/ 455750 w 455750"/>
                      <a:gd name="connsiteY7" fmla="*/ 249640 h 381418"/>
                      <a:gd name="connsiteX8" fmla="*/ 435431 w 455750"/>
                      <a:gd name="connsiteY8" fmla="*/ 266043 h 381418"/>
                      <a:gd name="connsiteX9" fmla="*/ 409904 w 455750"/>
                      <a:gd name="connsiteY9" fmla="*/ 286268 h 381418"/>
                      <a:gd name="connsiteX10" fmla="*/ 315311 w 455750"/>
                      <a:gd name="connsiteY10" fmla="*/ 338819 h 381418"/>
                      <a:gd name="connsiteX11" fmla="*/ 252249 w 455750"/>
                      <a:gd name="connsiteY11" fmla="*/ 380861 h 381418"/>
                      <a:gd name="connsiteX12" fmla="*/ 188361 w 455750"/>
                      <a:gd name="connsiteY12" fmla="*/ 381418 h 381418"/>
                      <a:gd name="connsiteX13" fmla="*/ 191052 w 455750"/>
                      <a:gd name="connsiteY13" fmla="*/ 375736 h 381418"/>
                      <a:gd name="connsiteX14" fmla="*/ 199697 w 455750"/>
                      <a:gd name="connsiteY14" fmla="*/ 328310 h 381418"/>
                      <a:gd name="connsiteX15" fmla="*/ 0 w 455750"/>
                      <a:gd name="connsiteY15" fmla="*/ 244227 h 381418"/>
                      <a:gd name="connsiteX16" fmla="*/ 10511 w 455750"/>
                      <a:gd name="connsiteY16" fmla="*/ 202186 h 381418"/>
                      <a:gd name="connsiteX17" fmla="*/ 52552 w 455750"/>
                      <a:gd name="connsiteY17" fmla="*/ 107593 h 381418"/>
                      <a:gd name="connsiteX18" fmla="*/ 105104 w 455750"/>
                      <a:gd name="connsiteY18" fmla="*/ 44531 h 381418"/>
                      <a:gd name="connsiteX19" fmla="*/ 168166 w 455750"/>
                      <a:gd name="connsiteY19" fmla="*/ 2489 h 381418"/>
                      <a:gd name="connsiteX20" fmla="*/ 167916 w 455750"/>
                      <a:gd name="connsiteY20" fmla="*/ 0 h 381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55750" h="381418">
                        <a:moveTo>
                          <a:pt x="167916" y="0"/>
                        </a:moveTo>
                        <a:lnTo>
                          <a:pt x="210207" y="2488"/>
                        </a:lnTo>
                        <a:cubicBezTo>
                          <a:pt x="232327" y="3789"/>
                          <a:pt x="253900" y="12748"/>
                          <a:pt x="273269" y="23509"/>
                        </a:cubicBezTo>
                        <a:cubicBezTo>
                          <a:pt x="297890" y="37188"/>
                          <a:pt x="338663" y="103380"/>
                          <a:pt x="346842" y="118102"/>
                        </a:cubicBezTo>
                        <a:cubicBezTo>
                          <a:pt x="352222" y="127787"/>
                          <a:pt x="353849" y="139123"/>
                          <a:pt x="357352" y="149633"/>
                        </a:cubicBezTo>
                        <a:cubicBezTo>
                          <a:pt x="365341" y="173600"/>
                          <a:pt x="385379" y="191674"/>
                          <a:pt x="399393" y="212695"/>
                        </a:cubicBezTo>
                        <a:cubicBezTo>
                          <a:pt x="399393" y="212695"/>
                          <a:pt x="424171" y="226985"/>
                          <a:pt x="444581" y="241149"/>
                        </a:cubicBezTo>
                        <a:lnTo>
                          <a:pt x="455750" y="249640"/>
                        </a:lnTo>
                        <a:lnTo>
                          <a:pt x="435431" y="266043"/>
                        </a:lnTo>
                        <a:cubicBezTo>
                          <a:pt x="427298" y="273316"/>
                          <a:pt x="419416" y="280323"/>
                          <a:pt x="409904" y="286268"/>
                        </a:cubicBezTo>
                        <a:cubicBezTo>
                          <a:pt x="339414" y="330324"/>
                          <a:pt x="421777" y="232353"/>
                          <a:pt x="315311" y="338819"/>
                        </a:cubicBezTo>
                        <a:cubicBezTo>
                          <a:pt x="275946" y="378184"/>
                          <a:pt x="297881" y="365649"/>
                          <a:pt x="252249" y="380861"/>
                        </a:cubicBezTo>
                        <a:lnTo>
                          <a:pt x="188361" y="381418"/>
                        </a:lnTo>
                        <a:lnTo>
                          <a:pt x="191052" y="375736"/>
                        </a:lnTo>
                        <a:cubicBezTo>
                          <a:pt x="192728" y="368601"/>
                          <a:pt x="194457" y="354511"/>
                          <a:pt x="199697" y="328310"/>
                        </a:cubicBezTo>
                        <a:cubicBezTo>
                          <a:pt x="35347" y="319180"/>
                          <a:pt x="0" y="379244"/>
                          <a:pt x="0" y="244227"/>
                        </a:cubicBezTo>
                        <a:cubicBezTo>
                          <a:pt x="0" y="229782"/>
                          <a:pt x="7007" y="216200"/>
                          <a:pt x="10511" y="202186"/>
                        </a:cubicBezTo>
                        <a:cubicBezTo>
                          <a:pt x="43822" y="152218"/>
                          <a:pt x="27536" y="182638"/>
                          <a:pt x="52552" y="107593"/>
                        </a:cubicBezTo>
                        <a:cubicBezTo>
                          <a:pt x="81818" y="63695"/>
                          <a:pt x="64641" y="84994"/>
                          <a:pt x="105104" y="44531"/>
                        </a:cubicBezTo>
                        <a:cubicBezTo>
                          <a:pt x="122968" y="26667"/>
                          <a:pt x="153482" y="23047"/>
                          <a:pt x="168166" y="2489"/>
                        </a:cubicBezTo>
                        <a:lnTo>
                          <a:pt x="167916" y="0"/>
                        </a:ln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超山</a:t>
                    </a:r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>
                    <a:off x="6579477" y="1372430"/>
                    <a:ext cx="732215" cy="540453"/>
                  </a:xfrm>
                  <a:custGeom>
                    <a:avLst/>
                    <a:gdLst>
                      <a:gd name="connsiteX0" fmla="*/ 236760 w 732215"/>
                      <a:gd name="connsiteY0" fmla="*/ 0 h 540453"/>
                      <a:gd name="connsiteX1" fmla="*/ 241738 w 732215"/>
                      <a:gd name="connsiteY1" fmla="*/ 14936 h 540453"/>
                      <a:gd name="connsiteX2" fmla="*/ 220717 w 732215"/>
                      <a:gd name="connsiteY2" fmla="*/ 46467 h 540453"/>
                      <a:gd name="connsiteX3" fmla="*/ 189186 w 732215"/>
                      <a:gd name="connsiteY3" fmla="*/ 67487 h 540453"/>
                      <a:gd name="connsiteX4" fmla="*/ 178676 w 732215"/>
                      <a:gd name="connsiteY4" fmla="*/ 120039 h 540453"/>
                      <a:gd name="connsiteX5" fmla="*/ 231227 w 732215"/>
                      <a:gd name="connsiteY5" fmla="*/ 214632 h 540453"/>
                      <a:gd name="connsiteX6" fmla="*/ 651641 w 732215"/>
                      <a:gd name="connsiteY6" fmla="*/ 225142 h 540453"/>
                      <a:gd name="connsiteX7" fmla="*/ 693683 w 732215"/>
                      <a:gd name="connsiteY7" fmla="*/ 214632 h 540453"/>
                      <a:gd name="connsiteX8" fmla="*/ 720743 w 732215"/>
                      <a:gd name="connsiteY8" fmla="*/ 194782 h 540453"/>
                      <a:gd name="connsiteX9" fmla="*/ 732215 w 732215"/>
                      <a:gd name="connsiteY9" fmla="*/ 184796 h 540453"/>
                      <a:gd name="connsiteX10" fmla="*/ 731668 w 732215"/>
                      <a:gd name="connsiteY10" fmla="*/ 188334 h 540453"/>
                      <a:gd name="connsiteX11" fmla="*/ 725214 w 732215"/>
                      <a:gd name="connsiteY11" fmla="*/ 214632 h 540453"/>
                      <a:gd name="connsiteX12" fmla="*/ 714703 w 732215"/>
                      <a:gd name="connsiteY12" fmla="*/ 277694 h 540453"/>
                      <a:gd name="connsiteX13" fmla="*/ 651641 w 732215"/>
                      <a:gd name="connsiteY13" fmla="*/ 288204 h 540453"/>
                      <a:gd name="connsiteX14" fmla="*/ 599090 w 732215"/>
                      <a:gd name="connsiteY14" fmla="*/ 372287 h 540453"/>
                      <a:gd name="connsiteX15" fmla="*/ 588579 w 732215"/>
                      <a:gd name="connsiteY15" fmla="*/ 414329 h 540453"/>
                      <a:gd name="connsiteX16" fmla="*/ 451945 w 732215"/>
                      <a:gd name="connsiteY16" fmla="*/ 424839 h 540453"/>
                      <a:gd name="connsiteX17" fmla="*/ 420414 w 732215"/>
                      <a:gd name="connsiteY17" fmla="*/ 456370 h 540453"/>
                      <a:gd name="connsiteX18" fmla="*/ 388883 w 732215"/>
                      <a:gd name="connsiteY18" fmla="*/ 529942 h 540453"/>
                      <a:gd name="connsiteX19" fmla="*/ 357352 w 732215"/>
                      <a:gd name="connsiteY19" fmla="*/ 540453 h 540453"/>
                      <a:gd name="connsiteX20" fmla="*/ 262758 w 732215"/>
                      <a:gd name="connsiteY20" fmla="*/ 529942 h 540453"/>
                      <a:gd name="connsiteX21" fmla="*/ 231227 w 732215"/>
                      <a:gd name="connsiteY21" fmla="*/ 508922 h 540453"/>
                      <a:gd name="connsiteX22" fmla="*/ 199696 w 732215"/>
                      <a:gd name="connsiteY22" fmla="*/ 498411 h 540453"/>
                      <a:gd name="connsiteX23" fmla="*/ 189186 w 732215"/>
                      <a:gd name="connsiteY23" fmla="*/ 466880 h 540453"/>
                      <a:gd name="connsiteX24" fmla="*/ 157655 w 732215"/>
                      <a:gd name="connsiteY24" fmla="*/ 456370 h 540453"/>
                      <a:gd name="connsiteX25" fmla="*/ 94593 w 732215"/>
                      <a:gd name="connsiteY25" fmla="*/ 424839 h 540453"/>
                      <a:gd name="connsiteX26" fmla="*/ 63062 w 732215"/>
                      <a:gd name="connsiteY26" fmla="*/ 403818 h 540453"/>
                      <a:gd name="connsiteX27" fmla="*/ 0 w 732215"/>
                      <a:gd name="connsiteY27" fmla="*/ 382798 h 540453"/>
                      <a:gd name="connsiteX28" fmla="*/ 10510 w 732215"/>
                      <a:gd name="connsiteY28" fmla="*/ 340756 h 540453"/>
                      <a:gd name="connsiteX29" fmla="*/ 42041 w 732215"/>
                      <a:gd name="connsiteY29" fmla="*/ 319736 h 540453"/>
                      <a:gd name="connsiteX30" fmla="*/ 63062 w 732215"/>
                      <a:gd name="connsiteY30" fmla="*/ 288204 h 540453"/>
                      <a:gd name="connsiteX31" fmla="*/ 105103 w 732215"/>
                      <a:gd name="connsiteY31" fmla="*/ 225142 h 540453"/>
                      <a:gd name="connsiteX32" fmla="*/ 136634 w 732215"/>
                      <a:gd name="connsiteY32" fmla="*/ 130549 h 540453"/>
                      <a:gd name="connsiteX33" fmla="*/ 147145 w 732215"/>
                      <a:gd name="connsiteY33" fmla="*/ 99018 h 540453"/>
                      <a:gd name="connsiteX34" fmla="*/ 157655 w 732215"/>
                      <a:gd name="connsiteY34" fmla="*/ 67487 h 540453"/>
                      <a:gd name="connsiteX35" fmla="*/ 220717 w 732215"/>
                      <a:gd name="connsiteY35" fmla="*/ 25446 h 540453"/>
                      <a:gd name="connsiteX36" fmla="*/ 229914 w 732215"/>
                      <a:gd name="connsiteY36" fmla="*/ 8367 h 540453"/>
                      <a:gd name="connsiteX37" fmla="*/ 236760 w 732215"/>
                      <a:gd name="connsiteY37" fmla="*/ 0 h 540453"/>
                      <a:gd name="connsiteX0-1" fmla="*/ 236760 w 732215"/>
                      <a:gd name="connsiteY0-2" fmla="*/ 0 h 540453"/>
                      <a:gd name="connsiteX1-3" fmla="*/ 241738 w 732215"/>
                      <a:gd name="connsiteY1-4" fmla="*/ 14936 h 540453"/>
                      <a:gd name="connsiteX2-5" fmla="*/ 220717 w 732215"/>
                      <a:gd name="connsiteY2-6" fmla="*/ 46467 h 540453"/>
                      <a:gd name="connsiteX3-7" fmla="*/ 189186 w 732215"/>
                      <a:gd name="connsiteY3-8" fmla="*/ 67487 h 540453"/>
                      <a:gd name="connsiteX4-9" fmla="*/ 178676 w 732215"/>
                      <a:gd name="connsiteY4-10" fmla="*/ 120039 h 540453"/>
                      <a:gd name="connsiteX5-11" fmla="*/ 231227 w 732215"/>
                      <a:gd name="connsiteY5-12" fmla="*/ 214632 h 540453"/>
                      <a:gd name="connsiteX6-13" fmla="*/ 651641 w 732215"/>
                      <a:gd name="connsiteY6-14" fmla="*/ 225142 h 540453"/>
                      <a:gd name="connsiteX7-15" fmla="*/ 693683 w 732215"/>
                      <a:gd name="connsiteY7-16" fmla="*/ 214632 h 540453"/>
                      <a:gd name="connsiteX8-17" fmla="*/ 720743 w 732215"/>
                      <a:gd name="connsiteY8-18" fmla="*/ 194782 h 540453"/>
                      <a:gd name="connsiteX9-19" fmla="*/ 732215 w 732215"/>
                      <a:gd name="connsiteY9-20" fmla="*/ 184796 h 540453"/>
                      <a:gd name="connsiteX10-21" fmla="*/ 731668 w 732215"/>
                      <a:gd name="connsiteY10-22" fmla="*/ 188334 h 540453"/>
                      <a:gd name="connsiteX11-23" fmla="*/ 725214 w 732215"/>
                      <a:gd name="connsiteY11-24" fmla="*/ 214632 h 540453"/>
                      <a:gd name="connsiteX12-25" fmla="*/ 714703 w 732215"/>
                      <a:gd name="connsiteY12-26" fmla="*/ 277694 h 540453"/>
                      <a:gd name="connsiteX13-27" fmla="*/ 651641 w 732215"/>
                      <a:gd name="connsiteY13-28" fmla="*/ 288204 h 540453"/>
                      <a:gd name="connsiteX14-29" fmla="*/ 599090 w 732215"/>
                      <a:gd name="connsiteY14-30" fmla="*/ 372287 h 540453"/>
                      <a:gd name="connsiteX15-31" fmla="*/ 588579 w 732215"/>
                      <a:gd name="connsiteY15-32" fmla="*/ 414329 h 540453"/>
                      <a:gd name="connsiteX16-33" fmla="*/ 451945 w 732215"/>
                      <a:gd name="connsiteY16-34" fmla="*/ 424839 h 540453"/>
                      <a:gd name="connsiteX17-35" fmla="*/ 420414 w 732215"/>
                      <a:gd name="connsiteY17-36" fmla="*/ 456370 h 540453"/>
                      <a:gd name="connsiteX18-37" fmla="*/ 388883 w 732215"/>
                      <a:gd name="connsiteY18-38" fmla="*/ 529942 h 540453"/>
                      <a:gd name="connsiteX19-39" fmla="*/ 357352 w 732215"/>
                      <a:gd name="connsiteY19-40" fmla="*/ 540453 h 540453"/>
                      <a:gd name="connsiteX20-41" fmla="*/ 262758 w 732215"/>
                      <a:gd name="connsiteY20-42" fmla="*/ 529942 h 540453"/>
                      <a:gd name="connsiteX21-43" fmla="*/ 231227 w 732215"/>
                      <a:gd name="connsiteY21-44" fmla="*/ 508922 h 540453"/>
                      <a:gd name="connsiteX22-45" fmla="*/ 199696 w 732215"/>
                      <a:gd name="connsiteY22-46" fmla="*/ 498411 h 540453"/>
                      <a:gd name="connsiteX23-47" fmla="*/ 189186 w 732215"/>
                      <a:gd name="connsiteY23-48" fmla="*/ 466880 h 540453"/>
                      <a:gd name="connsiteX24-49" fmla="*/ 157655 w 732215"/>
                      <a:gd name="connsiteY24-50" fmla="*/ 456370 h 540453"/>
                      <a:gd name="connsiteX25-51" fmla="*/ 94593 w 732215"/>
                      <a:gd name="connsiteY25-52" fmla="*/ 424839 h 540453"/>
                      <a:gd name="connsiteX26-53" fmla="*/ 63062 w 732215"/>
                      <a:gd name="connsiteY26-54" fmla="*/ 403818 h 540453"/>
                      <a:gd name="connsiteX27-55" fmla="*/ 0 w 732215"/>
                      <a:gd name="connsiteY27-56" fmla="*/ 382798 h 540453"/>
                      <a:gd name="connsiteX28-57" fmla="*/ 10510 w 732215"/>
                      <a:gd name="connsiteY28-58" fmla="*/ 340756 h 540453"/>
                      <a:gd name="connsiteX29-59" fmla="*/ 42041 w 732215"/>
                      <a:gd name="connsiteY29-60" fmla="*/ 319736 h 540453"/>
                      <a:gd name="connsiteX30-61" fmla="*/ 105103 w 732215"/>
                      <a:gd name="connsiteY30-62" fmla="*/ 225142 h 540453"/>
                      <a:gd name="connsiteX31-63" fmla="*/ 136634 w 732215"/>
                      <a:gd name="connsiteY31-64" fmla="*/ 130549 h 540453"/>
                      <a:gd name="connsiteX32-65" fmla="*/ 147145 w 732215"/>
                      <a:gd name="connsiteY32-66" fmla="*/ 99018 h 540453"/>
                      <a:gd name="connsiteX33-67" fmla="*/ 157655 w 732215"/>
                      <a:gd name="connsiteY33-68" fmla="*/ 67487 h 540453"/>
                      <a:gd name="connsiteX34-69" fmla="*/ 220717 w 732215"/>
                      <a:gd name="connsiteY34-70" fmla="*/ 25446 h 540453"/>
                      <a:gd name="connsiteX35-71" fmla="*/ 229914 w 732215"/>
                      <a:gd name="connsiteY35-72" fmla="*/ 8367 h 540453"/>
                      <a:gd name="connsiteX36-73" fmla="*/ 236760 w 732215"/>
                      <a:gd name="connsiteY36-74" fmla="*/ 0 h 54045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</a:cxnLst>
                    <a:rect l="l" t="t" r="r" b="b"/>
                    <a:pathLst>
                      <a:path w="732215" h="540453">
                        <a:moveTo>
                          <a:pt x="236760" y="0"/>
                        </a:moveTo>
                        <a:lnTo>
                          <a:pt x="241738" y="14936"/>
                        </a:lnTo>
                        <a:cubicBezTo>
                          <a:pt x="234731" y="25446"/>
                          <a:pt x="229649" y="37535"/>
                          <a:pt x="220717" y="46467"/>
                        </a:cubicBezTo>
                        <a:cubicBezTo>
                          <a:pt x="211785" y="55399"/>
                          <a:pt x="195453" y="56520"/>
                          <a:pt x="189186" y="67487"/>
                        </a:cubicBezTo>
                        <a:cubicBezTo>
                          <a:pt x="180323" y="82997"/>
                          <a:pt x="182179" y="102522"/>
                          <a:pt x="178676" y="120039"/>
                        </a:cubicBezTo>
                        <a:cubicBezTo>
                          <a:pt x="197175" y="175537"/>
                          <a:pt x="183041" y="142352"/>
                          <a:pt x="231227" y="214632"/>
                        </a:cubicBezTo>
                        <a:cubicBezTo>
                          <a:pt x="371365" y="218135"/>
                          <a:pt x="511459" y="225142"/>
                          <a:pt x="651641" y="225142"/>
                        </a:cubicBezTo>
                        <a:cubicBezTo>
                          <a:pt x="666086" y="225142"/>
                          <a:pt x="681056" y="221647"/>
                          <a:pt x="693683" y="214632"/>
                        </a:cubicBezTo>
                        <a:cubicBezTo>
                          <a:pt x="703488" y="209185"/>
                          <a:pt x="712247" y="202178"/>
                          <a:pt x="720743" y="194782"/>
                        </a:cubicBezTo>
                        <a:lnTo>
                          <a:pt x="732215" y="184796"/>
                        </a:lnTo>
                        <a:cubicBezTo>
                          <a:pt x="732033" y="185975"/>
                          <a:pt x="731850" y="187155"/>
                          <a:pt x="731668" y="188334"/>
                        </a:cubicBezTo>
                        <a:cubicBezTo>
                          <a:pt x="729440" y="197085"/>
                          <a:pt x="726812" y="205844"/>
                          <a:pt x="725214" y="214632"/>
                        </a:cubicBezTo>
                        <a:cubicBezTo>
                          <a:pt x="721402" y="235599"/>
                          <a:pt x="729772" y="262625"/>
                          <a:pt x="714703" y="277694"/>
                        </a:cubicBezTo>
                        <a:cubicBezTo>
                          <a:pt x="699634" y="292763"/>
                          <a:pt x="672662" y="284701"/>
                          <a:pt x="651641" y="288204"/>
                        </a:cubicBezTo>
                        <a:cubicBezTo>
                          <a:pt x="605951" y="318664"/>
                          <a:pt x="616602" y="302243"/>
                          <a:pt x="599090" y="372287"/>
                        </a:cubicBezTo>
                        <a:cubicBezTo>
                          <a:pt x="595586" y="386301"/>
                          <a:pt x="602183" y="409470"/>
                          <a:pt x="588579" y="414329"/>
                        </a:cubicBezTo>
                        <a:cubicBezTo>
                          <a:pt x="545561" y="429693"/>
                          <a:pt x="497490" y="421336"/>
                          <a:pt x="451945" y="424839"/>
                        </a:cubicBezTo>
                        <a:cubicBezTo>
                          <a:pt x="441435" y="435349"/>
                          <a:pt x="427789" y="443465"/>
                          <a:pt x="420414" y="456370"/>
                        </a:cubicBezTo>
                        <a:cubicBezTo>
                          <a:pt x="399155" y="493572"/>
                          <a:pt x="424635" y="501340"/>
                          <a:pt x="388883" y="529942"/>
                        </a:cubicBezTo>
                        <a:cubicBezTo>
                          <a:pt x="380232" y="536863"/>
                          <a:pt x="367862" y="536949"/>
                          <a:pt x="357352" y="540453"/>
                        </a:cubicBezTo>
                        <a:cubicBezTo>
                          <a:pt x="325821" y="536949"/>
                          <a:pt x="293536" y="537636"/>
                          <a:pt x="262758" y="529942"/>
                        </a:cubicBezTo>
                        <a:cubicBezTo>
                          <a:pt x="250503" y="526878"/>
                          <a:pt x="242525" y="514571"/>
                          <a:pt x="231227" y="508922"/>
                        </a:cubicBezTo>
                        <a:cubicBezTo>
                          <a:pt x="221318" y="503967"/>
                          <a:pt x="210206" y="501915"/>
                          <a:pt x="199696" y="498411"/>
                        </a:cubicBezTo>
                        <a:cubicBezTo>
                          <a:pt x="196193" y="487901"/>
                          <a:pt x="197020" y="474714"/>
                          <a:pt x="189186" y="466880"/>
                        </a:cubicBezTo>
                        <a:cubicBezTo>
                          <a:pt x="181352" y="459046"/>
                          <a:pt x="167564" y="461325"/>
                          <a:pt x="157655" y="456370"/>
                        </a:cubicBezTo>
                        <a:cubicBezTo>
                          <a:pt x="76157" y="415621"/>
                          <a:pt x="173847" y="451256"/>
                          <a:pt x="94593" y="424839"/>
                        </a:cubicBezTo>
                        <a:cubicBezTo>
                          <a:pt x="84083" y="417832"/>
                          <a:pt x="74605" y="408948"/>
                          <a:pt x="63062" y="403818"/>
                        </a:cubicBezTo>
                        <a:cubicBezTo>
                          <a:pt x="42814" y="394819"/>
                          <a:pt x="0" y="382798"/>
                          <a:pt x="0" y="382798"/>
                        </a:cubicBezTo>
                        <a:cubicBezTo>
                          <a:pt x="3503" y="368784"/>
                          <a:pt x="2497" y="352775"/>
                          <a:pt x="10510" y="340756"/>
                        </a:cubicBezTo>
                        <a:cubicBezTo>
                          <a:pt x="17517" y="330246"/>
                          <a:pt x="26276" y="339005"/>
                          <a:pt x="42041" y="319736"/>
                        </a:cubicBezTo>
                        <a:cubicBezTo>
                          <a:pt x="57806" y="300467"/>
                          <a:pt x="89338" y="256673"/>
                          <a:pt x="105103" y="225142"/>
                        </a:cubicBezTo>
                        <a:cubicBezTo>
                          <a:pt x="105107" y="225134"/>
                          <a:pt x="131377" y="146319"/>
                          <a:pt x="136634" y="130549"/>
                        </a:cubicBezTo>
                        <a:lnTo>
                          <a:pt x="147145" y="99018"/>
                        </a:lnTo>
                        <a:cubicBezTo>
                          <a:pt x="150648" y="88508"/>
                          <a:pt x="148437" y="73632"/>
                          <a:pt x="157655" y="67487"/>
                        </a:cubicBezTo>
                        <a:lnTo>
                          <a:pt x="220717" y="25446"/>
                        </a:lnTo>
                        <a:cubicBezTo>
                          <a:pt x="224221" y="20191"/>
                          <a:pt x="226848" y="14060"/>
                          <a:pt x="229914" y="8367"/>
                        </a:cubicBezTo>
                        <a:lnTo>
                          <a:pt x="236760" y="0"/>
                        </a:ln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乔司</a:t>
                    </a:r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>
                    <a:off x="6274324" y="1077469"/>
                    <a:ext cx="541913" cy="675180"/>
                  </a:xfrm>
                  <a:custGeom>
                    <a:avLst/>
                    <a:gdLst>
                      <a:gd name="connsiteX0" fmla="*/ 319468 w 541913"/>
                      <a:gd name="connsiteY0" fmla="*/ 0 h 675180"/>
                      <a:gd name="connsiteX1" fmla="*/ 326174 w 541913"/>
                      <a:gd name="connsiteY1" fmla="*/ 5097 h 675180"/>
                      <a:gd name="connsiteX2" fmla="*/ 347194 w 541913"/>
                      <a:gd name="connsiteY2" fmla="*/ 36628 h 675180"/>
                      <a:gd name="connsiteX3" fmla="*/ 378725 w 541913"/>
                      <a:gd name="connsiteY3" fmla="*/ 47138 h 675180"/>
                      <a:gd name="connsiteX4" fmla="*/ 389236 w 541913"/>
                      <a:gd name="connsiteY4" fmla="*/ 78669 h 675180"/>
                      <a:gd name="connsiteX5" fmla="*/ 410256 w 541913"/>
                      <a:gd name="connsiteY5" fmla="*/ 141731 h 675180"/>
                      <a:gd name="connsiteX6" fmla="*/ 426935 w 541913"/>
                      <a:gd name="connsiteY6" fmla="*/ 143878 h 675180"/>
                      <a:gd name="connsiteX7" fmla="*/ 434379 w 541913"/>
                      <a:gd name="connsiteY7" fmla="*/ 137222 h 675180"/>
                      <a:gd name="connsiteX8" fmla="*/ 439185 w 541913"/>
                      <a:gd name="connsiteY8" fmla="*/ 144486 h 675180"/>
                      <a:gd name="connsiteX9" fmla="*/ 452298 w 541913"/>
                      <a:gd name="connsiteY9" fmla="*/ 162752 h 675180"/>
                      <a:gd name="connsiteX10" fmla="*/ 515360 w 541913"/>
                      <a:gd name="connsiteY10" fmla="*/ 215303 h 675180"/>
                      <a:gd name="connsiteX11" fmla="*/ 525870 w 541913"/>
                      <a:gd name="connsiteY11" fmla="*/ 246834 h 675180"/>
                      <a:gd name="connsiteX12" fmla="*/ 541913 w 541913"/>
                      <a:gd name="connsiteY12" fmla="*/ 294961 h 675180"/>
                      <a:gd name="connsiteX13" fmla="*/ 535067 w 541913"/>
                      <a:gd name="connsiteY13" fmla="*/ 303328 h 675180"/>
                      <a:gd name="connsiteX14" fmla="*/ 525870 w 541913"/>
                      <a:gd name="connsiteY14" fmla="*/ 320407 h 675180"/>
                      <a:gd name="connsiteX15" fmla="*/ 462808 w 541913"/>
                      <a:gd name="connsiteY15" fmla="*/ 362448 h 675180"/>
                      <a:gd name="connsiteX16" fmla="*/ 452298 w 541913"/>
                      <a:gd name="connsiteY16" fmla="*/ 393979 h 675180"/>
                      <a:gd name="connsiteX17" fmla="*/ 441787 w 541913"/>
                      <a:gd name="connsiteY17" fmla="*/ 425510 h 675180"/>
                      <a:gd name="connsiteX18" fmla="*/ 410256 w 541913"/>
                      <a:gd name="connsiteY18" fmla="*/ 520103 h 675180"/>
                      <a:gd name="connsiteX19" fmla="*/ 368215 w 541913"/>
                      <a:gd name="connsiteY19" fmla="*/ 583165 h 675180"/>
                      <a:gd name="connsiteX20" fmla="*/ 347194 w 541913"/>
                      <a:gd name="connsiteY20" fmla="*/ 614697 h 675180"/>
                      <a:gd name="connsiteX21" fmla="*/ 315663 w 541913"/>
                      <a:gd name="connsiteY21" fmla="*/ 635717 h 675180"/>
                      <a:gd name="connsiteX22" fmla="*/ 308717 w 541913"/>
                      <a:gd name="connsiteY22" fmla="*/ 655990 h 675180"/>
                      <a:gd name="connsiteX23" fmla="*/ 305575 w 541913"/>
                      <a:gd name="connsiteY23" fmla="*/ 675180 h 675180"/>
                      <a:gd name="connsiteX24" fmla="*/ 273622 w 541913"/>
                      <a:gd name="connsiteY24" fmla="*/ 667248 h 675180"/>
                      <a:gd name="connsiteX25" fmla="*/ 263111 w 541913"/>
                      <a:gd name="connsiteY25" fmla="*/ 635717 h 675180"/>
                      <a:gd name="connsiteX26" fmla="*/ 252601 w 541913"/>
                      <a:gd name="connsiteY26" fmla="*/ 551634 h 675180"/>
                      <a:gd name="connsiteX27" fmla="*/ 221070 w 541913"/>
                      <a:gd name="connsiteY27" fmla="*/ 541124 h 675180"/>
                      <a:gd name="connsiteX28" fmla="*/ 189539 w 541913"/>
                      <a:gd name="connsiteY28" fmla="*/ 446531 h 675180"/>
                      <a:gd name="connsiteX29" fmla="*/ 210560 w 541913"/>
                      <a:gd name="connsiteY29" fmla="*/ 415000 h 675180"/>
                      <a:gd name="connsiteX30" fmla="*/ 200049 w 541913"/>
                      <a:gd name="connsiteY30" fmla="*/ 362448 h 675180"/>
                      <a:gd name="connsiteX31" fmla="*/ 136987 w 541913"/>
                      <a:gd name="connsiteY31" fmla="*/ 320407 h 675180"/>
                      <a:gd name="connsiteX32" fmla="*/ 94946 w 541913"/>
                      <a:gd name="connsiteY32" fmla="*/ 330917 h 675180"/>
                      <a:gd name="connsiteX33" fmla="*/ 84436 w 541913"/>
                      <a:gd name="connsiteY33" fmla="*/ 362448 h 675180"/>
                      <a:gd name="connsiteX34" fmla="*/ 42394 w 541913"/>
                      <a:gd name="connsiteY34" fmla="*/ 372959 h 675180"/>
                      <a:gd name="connsiteX35" fmla="*/ 10863 w 541913"/>
                      <a:gd name="connsiteY35" fmla="*/ 383469 h 675180"/>
                      <a:gd name="connsiteX36" fmla="*/ 42394 w 541913"/>
                      <a:gd name="connsiteY36" fmla="*/ 288876 h 675180"/>
                      <a:gd name="connsiteX37" fmla="*/ 63415 w 541913"/>
                      <a:gd name="connsiteY37" fmla="*/ 257345 h 675180"/>
                      <a:gd name="connsiteX38" fmla="*/ 73573 w 541913"/>
                      <a:gd name="connsiteY38" fmla="*/ 153916 h 675180"/>
                      <a:gd name="connsiteX39" fmla="*/ 80898 w 541913"/>
                      <a:gd name="connsiteY39" fmla="*/ 131527 h 675180"/>
                      <a:gd name="connsiteX40" fmla="*/ 115967 w 541913"/>
                      <a:gd name="connsiteY40" fmla="*/ 131221 h 675180"/>
                      <a:gd name="connsiteX41" fmla="*/ 179029 w 541913"/>
                      <a:gd name="connsiteY41" fmla="*/ 89179 h 675180"/>
                      <a:gd name="connsiteX42" fmla="*/ 273622 w 541913"/>
                      <a:gd name="connsiteY42" fmla="*/ 36628 h 675180"/>
                      <a:gd name="connsiteX43" fmla="*/ 299149 w 541913"/>
                      <a:gd name="connsiteY43" fmla="*/ 16403 h 675180"/>
                      <a:gd name="connsiteX44" fmla="*/ 319468 w 541913"/>
                      <a:gd name="connsiteY44" fmla="*/ 0 h 675180"/>
                      <a:gd name="connsiteX0-1" fmla="*/ 319468 w 541913"/>
                      <a:gd name="connsiteY0-2" fmla="*/ 0 h 675180"/>
                      <a:gd name="connsiteX1-3" fmla="*/ 326174 w 541913"/>
                      <a:gd name="connsiteY1-4" fmla="*/ 5097 h 675180"/>
                      <a:gd name="connsiteX2-5" fmla="*/ 347194 w 541913"/>
                      <a:gd name="connsiteY2-6" fmla="*/ 36628 h 675180"/>
                      <a:gd name="connsiteX3-7" fmla="*/ 378725 w 541913"/>
                      <a:gd name="connsiteY3-8" fmla="*/ 47138 h 675180"/>
                      <a:gd name="connsiteX4-9" fmla="*/ 389236 w 541913"/>
                      <a:gd name="connsiteY4-10" fmla="*/ 78669 h 675180"/>
                      <a:gd name="connsiteX5-11" fmla="*/ 410256 w 541913"/>
                      <a:gd name="connsiteY5-12" fmla="*/ 141731 h 675180"/>
                      <a:gd name="connsiteX6-13" fmla="*/ 426935 w 541913"/>
                      <a:gd name="connsiteY6-14" fmla="*/ 143878 h 675180"/>
                      <a:gd name="connsiteX7-15" fmla="*/ 434379 w 541913"/>
                      <a:gd name="connsiteY7-16" fmla="*/ 137222 h 675180"/>
                      <a:gd name="connsiteX8-17" fmla="*/ 439185 w 541913"/>
                      <a:gd name="connsiteY8-18" fmla="*/ 144486 h 675180"/>
                      <a:gd name="connsiteX9-19" fmla="*/ 452298 w 541913"/>
                      <a:gd name="connsiteY9-20" fmla="*/ 162752 h 675180"/>
                      <a:gd name="connsiteX10-21" fmla="*/ 515360 w 541913"/>
                      <a:gd name="connsiteY10-22" fmla="*/ 215303 h 675180"/>
                      <a:gd name="connsiteX11-23" fmla="*/ 525870 w 541913"/>
                      <a:gd name="connsiteY11-24" fmla="*/ 246834 h 675180"/>
                      <a:gd name="connsiteX12-25" fmla="*/ 541913 w 541913"/>
                      <a:gd name="connsiteY12-26" fmla="*/ 294961 h 675180"/>
                      <a:gd name="connsiteX13-27" fmla="*/ 535067 w 541913"/>
                      <a:gd name="connsiteY13-28" fmla="*/ 303328 h 675180"/>
                      <a:gd name="connsiteX14-29" fmla="*/ 525870 w 541913"/>
                      <a:gd name="connsiteY14-30" fmla="*/ 320407 h 675180"/>
                      <a:gd name="connsiteX15-31" fmla="*/ 462808 w 541913"/>
                      <a:gd name="connsiteY15-32" fmla="*/ 362448 h 675180"/>
                      <a:gd name="connsiteX16-33" fmla="*/ 452298 w 541913"/>
                      <a:gd name="connsiteY16-34" fmla="*/ 393979 h 675180"/>
                      <a:gd name="connsiteX17-35" fmla="*/ 441787 w 541913"/>
                      <a:gd name="connsiteY17-36" fmla="*/ 425510 h 675180"/>
                      <a:gd name="connsiteX18-37" fmla="*/ 410256 w 541913"/>
                      <a:gd name="connsiteY18-38" fmla="*/ 520103 h 675180"/>
                      <a:gd name="connsiteX19-39" fmla="*/ 347194 w 541913"/>
                      <a:gd name="connsiteY19-40" fmla="*/ 614697 h 675180"/>
                      <a:gd name="connsiteX20-41" fmla="*/ 315663 w 541913"/>
                      <a:gd name="connsiteY20-42" fmla="*/ 635717 h 675180"/>
                      <a:gd name="connsiteX21-43" fmla="*/ 308717 w 541913"/>
                      <a:gd name="connsiteY21-44" fmla="*/ 655990 h 675180"/>
                      <a:gd name="connsiteX22-45" fmla="*/ 305575 w 541913"/>
                      <a:gd name="connsiteY22-46" fmla="*/ 675180 h 675180"/>
                      <a:gd name="connsiteX23-47" fmla="*/ 273622 w 541913"/>
                      <a:gd name="connsiteY23-48" fmla="*/ 667248 h 675180"/>
                      <a:gd name="connsiteX24-49" fmla="*/ 263111 w 541913"/>
                      <a:gd name="connsiteY24-50" fmla="*/ 635717 h 675180"/>
                      <a:gd name="connsiteX25-51" fmla="*/ 252601 w 541913"/>
                      <a:gd name="connsiteY25-52" fmla="*/ 551634 h 675180"/>
                      <a:gd name="connsiteX26-53" fmla="*/ 221070 w 541913"/>
                      <a:gd name="connsiteY26-54" fmla="*/ 541124 h 675180"/>
                      <a:gd name="connsiteX27-55" fmla="*/ 189539 w 541913"/>
                      <a:gd name="connsiteY27-56" fmla="*/ 446531 h 675180"/>
                      <a:gd name="connsiteX28-57" fmla="*/ 210560 w 541913"/>
                      <a:gd name="connsiteY28-58" fmla="*/ 415000 h 675180"/>
                      <a:gd name="connsiteX29-59" fmla="*/ 200049 w 541913"/>
                      <a:gd name="connsiteY29-60" fmla="*/ 362448 h 675180"/>
                      <a:gd name="connsiteX30-61" fmla="*/ 136987 w 541913"/>
                      <a:gd name="connsiteY30-62" fmla="*/ 320407 h 675180"/>
                      <a:gd name="connsiteX31-63" fmla="*/ 94946 w 541913"/>
                      <a:gd name="connsiteY31-64" fmla="*/ 330917 h 675180"/>
                      <a:gd name="connsiteX32-65" fmla="*/ 84436 w 541913"/>
                      <a:gd name="connsiteY32-66" fmla="*/ 362448 h 675180"/>
                      <a:gd name="connsiteX33-67" fmla="*/ 42394 w 541913"/>
                      <a:gd name="connsiteY33-68" fmla="*/ 372959 h 675180"/>
                      <a:gd name="connsiteX34-69" fmla="*/ 10863 w 541913"/>
                      <a:gd name="connsiteY34-70" fmla="*/ 383469 h 675180"/>
                      <a:gd name="connsiteX35-71" fmla="*/ 42394 w 541913"/>
                      <a:gd name="connsiteY35-72" fmla="*/ 288876 h 675180"/>
                      <a:gd name="connsiteX36-73" fmla="*/ 63415 w 541913"/>
                      <a:gd name="connsiteY36-74" fmla="*/ 257345 h 675180"/>
                      <a:gd name="connsiteX37-75" fmla="*/ 73573 w 541913"/>
                      <a:gd name="connsiteY37-76" fmla="*/ 153916 h 675180"/>
                      <a:gd name="connsiteX38-77" fmla="*/ 80898 w 541913"/>
                      <a:gd name="connsiteY38-78" fmla="*/ 131527 h 675180"/>
                      <a:gd name="connsiteX39-79" fmla="*/ 115967 w 541913"/>
                      <a:gd name="connsiteY39-80" fmla="*/ 131221 h 675180"/>
                      <a:gd name="connsiteX40-81" fmla="*/ 179029 w 541913"/>
                      <a:gd name="connsiteY40-82" fmla="*/ 89179 h 675180"/>
                      <a:gd name="connsiteX41-83" fmla="*/ 273622 w 541913"/>
                      <a:gd name="connsiteY41-84" fmla="*/ 36628 h 675180"/>
                      <a:gd name="connsiteX42-85" fmla="*/ 299149 w 541913"/>
                      <a:gd name="connsiteY42-86" fmla="*/ 16403 h 675180"/>
                      <a:gd name="connsiteX43-87" fmla="*/ 319468 w 541913"/>
                      <a:gd name="connsiteY43-88" fmla="*/ 0 h 6751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  <a:cxn ang="0">
                        <a:pos x="connsiteX39-79" y="connsiteY39-80"/>
                      </a:cxn>
                      <a:cxn ang="0">
                        <a:pos x="connsiteX40-81" y="connsiteY40-82"/>
                      </a:cxn>
                      <a:cxn ang="0">
                        <a:pos x="connsiteX41-83" y="connsiteY41-84"/>
                      </a:cxn>
                      <a:cxn ang="0">
                        <a:pos x="connsiteX42-85" y="connsiteY42-86"/>
                      </a:cxn>
                      <a:cxn ang="0">
                        <a:pos x="connsiteX43-87" y="connsiteY43-88"/>
                      </a:cxn>
                    </a:cxnLst>
                    <a:rect l="l" t="t" r="r" b="b"/>
                    <a:pathLst>
                      <a:path w="541913" h="675180">
                        <a:moveTo>
                          <a:pt x="319468" y="0"/>
                        </a:moveTo>
                        <a:lnTo>
                          <a:pt x="326174" y="5097"/>
                        </a:lnTo>
                        <a:cubicBezTo>
                          <a:pt x="335680" y="13415"/>
                          <a:pt x="340187" y="26118"/>
                          <a:pt x="347194" y="36628"/>
                        </a:cubicBezTo>
                        <a:lnTo>
                          <a:pt x="378725" y="47138"/>
                        </a:lnTo>
                        <a:cubicBezTo>
                          <a:pt x="389235" y="50641"/>
                          <a:pt x="385733" y="68159"/>
                          <a:pt x="389236" y="78669"/>
                        </a:cubicBezTo>
                        <a:cubicBezTo>
                          <a:pt x="396243" y="99690"/>
                          <a:pt x="394588" y="126063"/>
                          <a:pt x="410256" y="141731"/>
                        </a:cubicBezTo>
                        <a:cubicBezTo>
                          <a:pt x="415333" y="146808"/>
                          <a:pt x="421112" y="146785"/>
                          <a:pt x="426935" y="143878"/>
                        </a:cubicBezTo>
                        <a:lnTo>
                          <a:pt x="434379" y="137222"/>
                        </a:lnTo>
                        <a:lnTo>
                          <a:pt x="439185" y="144486"/>
                        </a:lnTo>
                        <a:cubicBezTo>
                          <a:pt x="443854" y="151332"/>
                          <a:pt x="448420" y="157767"/>
                          <a:pt x="452298" y="162752"/>
                        </a:cubicBezTo>
                        <a:cubicBezTo>
                          <a:pt x="474087" y="190766"/>
                          <a:pt x="487331" y="196618"/>
                          <a:pt x="515360" y="215303"/>
                        </a:cubicBezTo>
                        <a:cubicBezTo>
                          <a:pt x="524578" y="221448"/>
                          <a:pt x="522367" y="236324"/>
                          <a:pt x="525870" y="246834"/>
                        </a:cubicBezTo>
                        <a:lnTo>
                          <a:pt x="541913" y="294961"/>
                        </a:lnTo>
                        <a:lnTo>
                          <a:pt x="535067" y="303328"/>
                        </a:lnTo>
                        <a:cubicBezTo>
                          <a:pt x="532001" y="309021"/>
                          <a:pt x="529374" y="315152"/>
                          <a:pt x="525870" y="320407"/>
                        </a:cubicBezTo>
                        <a:lnTo>
                          <a:pt x="462808" y="362448"/>
                        </a:lnTo>
                        <a:cubicBezTo>
                          <a:pt x="453590" y="368593"/>
                          <a:pt x="455801" y="383469"/>
                          <a:pt x="452298" y="393979"/>
                        </a:cubicBezTo>
                        <a:lnTo>
                          <a:pt x="441787" y="425510"/>
                        </a:lnTo>
                        <a:cubicBezTo>
                          <a:pt x="436530" y="441280"/>
                          <a:pt x="426021" y="488572"/>
                          <a:pt x="410256" y="520103"/>
                        </a:cubicBezTo>
                        <a:cubicBezTo>
                          <a:pt x="394491" y="551634"/>
                          <a:pt x="362959" y="595428"/>
                          <a:pt x="347194" y="614697"/>
                        </a:cubicBezTo>
                        <a:cubicBezTo>
                          <a:pt x="338262" y="623629"/>
                          <a:pt x="322670" y="625207"/>
                          <a:pt x="315663" y="635717"/>
                        </a:cubicBezTo>
                        <a:cubicBezTo>
                          <a:pt x="311657" y="641727"/>
                          <a:pt x="309905" y="648734"/>
                          <a:pt x="308717" y="655990"/>
                        </a:cubicBezTo>
                        <a:lnTo>
                          <a:pt x="305575" y="675180"/>
                        </a:lnTo>
                        <a:lnTo>
                          <a:pt x="273622" y="667248"/>
                        </a:lnTo>
                        <a:cubicBezTo>
                          <a:pt x="263713" y="662293"/>
                          <a:pt x="265093" y="646617"/>
                          <a:pt x="263111" y="635717"/>
                        </a:cubicBezTo>
                        <a:cubicBezTo>
                          <a:pt x="258058" y="607927"/>
                          <a:pt x="264073" y="577445"/>
                          <a:pt x="252601" y="551634"/>
                        </a:cubicBezTo>
                        <a:cubicBezTo>
                          <a:pt x="248101" y="541510"/>
                          <a:pt x="231580" y="544627"/>
                          <a:pt x="221070" y="541124"/>
                        </a:cubicBezTo>
                        <a:cubicBezTo>
                          <a:pt x="184937" y="486924"/>
                          <a:pt x="165754" y="494100"/>
                          <a:pt x="189539" y="446531"/>
                        </a:cubicBezTo>
                        <a:cubicBezTo>
                          <a:pt x="195188" y="435233"/>
                          <a:pt x="203553" y="425510"/>
                          <a:pt x="210560" y="415000"/>
                        </a:cubicBezTo>
                        <a:cubicBezTo>
                          <a:pt x="207056" y="397483"/>
                          <a:pt x="211017" y="376549"/>
                          <a:pt x="200049" y="362448"/>
                        </a:cubicBezTo>
                        <a:cubicBezTo>
                          <a:pt x="184539" y="342506"/>
                          <a:pt x="136987" y="320407"/>
                          <a:pt x="136987" y="320407"/>
                        </a:cubicBezTo>
                        <a:cubicBezTo>
                          <a:pt x="122973" y="323910"/>
                          <a:pt x="106226" y="321893"/>
                          <a:pt x="94946" y="330917"/>
                        </a:cubicBezTo>
                        <a:cubicBezTo>
                          <a:pt x="86295" y="337838"/>
                          <a:pt x="93087" y="355527"/>
                          <a:pt x="84436" y="362448"/>
                        </a:cubicBezTo>
                        <a:cubicBezTo>
                          <a:pt x="73156" y="371472"/>
                          <a:pt x="56284" y="368991"/>
                          <a:pt x="42394" y="372959"/>
                        </a:cubicBezTo>
                        <a:cubicBezTo>
                          <a:pt x="31741" y="376003"/>
                          <a:pt x="21373" y="379966"/>
                          <a:pt x="10863" y="383469"/>
                        </a:cubicBezTo>
                        <a:cubicBezTo>
                          <a:pt x="-7636" y="327971"/>
                          <a:pt x="-5793" y="361156"/>
                          <a:pt x="42394" y="288876"/>
                        </a:cubicBezTo>
                        <a:lnTo>
                          <a:pt x="63415" y="257345"/>
                        </a:lnTo>
                        <a:cubicBezTo>
                          <a:pt x="64575" y="245740"/>
                          <a:pt x="65425" y="193395"/>
                          <a:pt x="73573" y="153916"/>
                        </a:cubicBezTo>
                        <a:lnTo>
                          <a:pt x="80898" y="131527"/>
                        </a:lnTo>
                        <a:lnTo>
                          <a:pt x="115967" y="131221"/>
                        </a:lnTo>
                        <a:cubicBezTo>
                          <a:pt x="161599" y="116009"/>
                          <a:pt x="139664" y="128544"/>
                          <a:pt x="179029" y="89179"/>
                        </a:cubicBezTo>
                        <a:cubicBezTo>
                          <a:pt x="285495" y="-17287"/>
                          <a:pt x="203132" y="80684"/>
                          <a:pt x="273622" y="36628"/>
                        </a:cubicBezTo>
                        <a:cubicBezTo>
                          <a:pt x="283134" y="30683"/>
                          <a:pt x="291016" y="23676"/>
                          <a:pt x="299149" y="16403"/>
                        </a:cubicBezTo>
                        <a:lnTo>
                          <a:pt x="319468" y="0"/>
                        </a:ln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星桥</a:t>
                    </a:r>
                  </a:p>
                </p:txBody>
              </p:sp>
              <p:sp>
                <p:nvSpPr>
                  <p:cNvPr id="5" name="任意多边形: 形状 115"/>
                  <p:cNvSpPr/>
                  <p:nvPr/>
                </p:nvSpPr>
                <p:spPr>
                  <a:xfrm>
                    <a:off x="5559603" y="1120552"/>
                    <a:ext cx="795618" cy="352532"/>
                  </a:xfrm>
                  <a:custGeom>
                    <a:avLst/>
                    <a:gdLst>
                      <a:gd name="connsiteX0" fmla="*/ 370840 w 795618"/>
                      <a:gd name="connsiteY0" fmla="*/ 744 h 352532"/>
                      <a:gd name="connsiteX1" fmla="*/ 420783 w 795618"/>
                      <a:gd name="connsiteY1" fmla="*/ 56608 h 352532"/>
                      <a:gd name="connsiteX2" fmla="*/ 483845 w 795618"/>
                      <a:gd name="connsiteY2" fmla="*/ 67118 h 352532"/>
                      <a:gd name="connsiteX3" fmla="*/ 515376 w 795618"/>
                      <a:gd name="connsiteY3" fmla="*/ 77628 h 352532"/>
                      <a:gd name="connsiteX4" fmla="*/ 525887 w 795618"/>
                      <a:gd name="connsiteY4" fmla="*/ 109159 h 352532"/>
                      <a:gd name="connsiteX5" fmla="*/ 620480 w 795618"/>
                      <a:gd name="connsiteY5" fmla="*/ 151201 h 352532"/>
                      <a:gd name="connsiteX6" fmla="*/ 652011 w 795618"/>
                      <a:gd name="connsiteY6" fmla="*/ 130180 h 352532"/>
                      <a:gd name="connsiteX7" fmla="*/ 662521 w 795618"/>
                      <a:gd name="connsiteY7" fmla="*/ 98649 h 352532"/>
                      <a:gd name="connsiteX8" fmla="*/ 694775 w 795618"/>
                      <a:gd name="connsiteY8" fmla="*/ 89322 h 352532"/>
                      <a:gd name="connsiteX9" fmla="*/ 761547 w 795618"/>
                      <a:gd name="connsiteY9" fmla="*/ 88740 h 352532"/>
                      <a:gd name="connsiteX10" fmla="*/ 766585 w 795618"/>
                      <a:gd name="connsiteY10" fmla="*/ 89145 h 352532"/>
                      <a:gd name="connsiteX11" fmla="*/ 766799 w 795618"/>
                      <a:gd name="connsiteY11" fmla="*/ 88695 h 352532"/>
                      <a:gd name="connsiteX12" fmla="*/ 795618 w 795618"/>
                      <a:gd name="connsiteY12" fmla="*/ 88444 h 352532"/>
                      <a:gd name="connsiteX13" fmla="*/ 788293 w 795618"/>
                      <a:gd name="connsiteY13" fmla="*/ 110833 h 352532"/>
                      <a:gd name="connsiteX14" fmla="*/ 778135 w 795618"/>
                      <a:gd name="connsiteY14" fmla="*/ 214262 h 352532"/>
                      <a:gd name="connsiteX15" fmla="*/ 757114 w 795618"/>
                      <a:gd name="connsiteY15" fmla="*/ 245793 h 352532"/>
                      <a:gd name="connsiteX16" fmla="*/ 715929 w 795618"/>
                      <a:gd name="connsiteY16" fmla="*/ 312357 h 352532"/>
                      <a:gd name="connsiteX17" fmla="*/ 719013 w 795618"/>
                      <a:gd name="connsiteY17" fmla="*/ 321469 h 352532"/>
                      <a:gd name="connsiteX18" fmla="*/ 713724 w 795618"/>
                      <a:gd name="connsiteY18" fmla="*/ 321872 h 352532"/>
                      <a:gd name="connsiteX19" fmla="*/ 599459 w 795618"/>
                      <a:gd name="connsiteY19" fmla="*/ 298345 h 352532"/>
                      <a:gd name="connsiteX20" fmla="*/ 567928 w 795618"/>
                      <a:gd name="connsiteY20" fmla="*/ 277324 h 352532"/>
                      <a:gd name="connsiteX21" fmla="*/ 525887 w 795618"/>
                      <a:gd name="connsiteY21" fmla="*/ 224772 h 352532"/>
                      <a:gd name="connsiteX22" fmla="*/ 504866 w 795618"/>
                      <a:gd name="connsiteY22" fmla="*/ 256303 h 352532"/>
                      <a:gd name="connsiteX23" fmla="*/ 231597 w 795618"/>
                      <a:gd name="connsiteY23" fmla="*/ 329876 h 352532"/>
                      <a:gd name="connsiteX24" fmla="*/ 168535 w 795618"/>
                      <a:gd name="connsiteY24" fmla="*/ 350896 h 352532"/>
                      <a:gd name="connsiteX25" fmla="*/ 41353 w 795618"/>
                      <a:gd name="connsiteY25" fmla="*/ 352532 h 352532"/>
                      <a:gd name="connsiteX26" fmla="*/ 2414 w 795618"/>
                      <a:gd name="connsiteY26" fmla="*/ 351443 h 352532"/>
                      <a:gd name="connsiteX27" fmla="*/ 1318 w 795618"/>
                      <a:gd name="connsiteY27" fmla="*/ 334080 h 352532"/>
                      <a:gd name="connsiteX28" fmla="*/ 369 w 795618"/>
                      <a:gd name="connsiteY28" fmla="*/ 298346 h 352532"/>
                      <a:gd name="connsiteX29" fmla="*/ 10880 w 795618"/>
                      <a:gd name="connsiteY29" fmla="*/ 35587 h 352532"/>
                      <a:gd name="connsiteX30" fmla="*/ 36252 w 795618"/>
                      <a:gd name="connsiteY30" fmla="*/ 19007 h 352532"/>
                      <a:gd name="connsiteX31" fmla="*/ 41133 w 795618"/>
                      <a:gd name="connsiteY31" fmla="*/ 16013 h 352532"/>
                      <a:gd name="connsiteX32" fmla="*/ 105108 w 795618"/>
                      <a:gd name="connsiteY32" fmla="*/ 26037 h 352532"/>
                      <a:gd name="connsiteX33" fmla="*/ 370840 w 795618"/>
                      <a:gd name="connsiteY33" fmla="*/ 744 h 35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95618" h="352532">
                        <a:moveTo>
                          <a:pt x="370840" y="744"/>
                        </a:moveTo>
                        <a:cubicBezTo>
                          <a:pt x="382472" y="-3158"/>
                          <a:pt x="387898" y="7278"/>
                          <a:pt x="420783" y="56608"/>
                        </a:cubicBezTo>
                        <a:cubicBezTo>
                          <a:pt x="441804" y="60111"/>
                          <a:pt x="463042" y="62495"/>
                          <a:pt x="483845" y="67118"/>
                        </a:cubicBezTo>
                        <a:cubicBezTo>
                          <a:pt x="494660" y="69521"/>
                          <a:pt x="507542" y="69794"/>
                          <a:pt x="515376" y="77628"/>
                        </a:cubicBezTo>
                        <a:cubicBezTo>
                          <a:pt x="523210" y="85462"/>
                          <a:pt x="520932" y="99250"/>
                          <a:pt x="525887" y="109159"/>
                        </a:cubicBezTo>
                        <a:cubicBezTo>
                          <a:pt x="551290" y="159966"/>
                          <a:pt x="552755" y="141525"/>
                          <a:pt x="620480" y="151201"/>
                        </a:cubicBezTo>
                        <a:cubicBezTo>
                          <a:pt x="630990" y="144194"/>
                          <a:pt x="644120" y="140044"/>
                          <a:pt x="652011" y="130180"/>
                        </a:cubicBezTo>
                        <a:cubicBezTo>
                          <a:pt x="658932" y="121529"/>
                          <a:pt x="652109" y="102435"/>
                          <a:pt x="662521" y="98649"/>
                        </a:cubicBezTo>
                        <a:lnTo>
                          <a:pt x="694775" y="89322"/>
                        </a:lnTo>
                        <a:lnTo>
                          <a:pt x="761547" y="88740"/>
                        </a:lnTo>
                        <a:lnTo>
                          <a:pt x="766585" y="89145"/>
                        </a:lnTo>
                        <a:lnTo>
                          <a:pt x="766799" y="88695"/>
                        </a:lnTo>
                        <a:lnTo>
                          <a:pt x="795618" y="88444"/>
                        </a:lnTo>
                        <a:lnTo>
                          <a:pt x="788293" y="110833"/>
                        </a:lnTo>
                        <a:cubicBezTo>
                          <a:pt x="780145" y="150312"/>
                          <a:pt x="779295" y="202657"/>
                          <a:pt x="778135" y="214262"/>
                        </a:cubicBezTo>
                        <a:lnTo>
                          <a:pt x="757114" y="245793"/>
                        </a:lnTo>
                        <a:cubicBezTo>
                          <a:pt x="720974" y="300003"/>
                          <a:pt x="710902" y="294889"/>
                          <a:pt x="715929" y="312357"/>
                        </a:cubicBezTo>
                        <a:lnTo>
                          <a:pt x="719013" y="321469"/>
                        </a:lnTo>
                        <a:lnTo>
                          <a:pt x="713724" y="321872"/>
                        </a:lnTo>
                        <a:cubicBezTo>
                          <a:pt x="675566" y="320686"/>
                          <a:pt x="625548" y="309526"/>
                          <a:pt x="599459" y="298345"/>
                        </a:cubicBezTo>
                        <a:cubicBezTo>
                          <a:pt x="587848" y="293369"/>
                          <a:pt x="578438" y="284331"/>
                          <a:pt x="567928" y="277324"/>
                        </a:cubicBezTo>
                        <a:cubicBezTo>
                          <a:pt x="563103" y="262847"/>
                          <a:pt x="555600" y="218830"/>
                          <a:pt x="525887" y="224772"/>
                        </a:cubicBezTo>
                        <a:cubicBezTo>
                          <a:pt x="513500" y="227249"/>
                          <a:pt x="511873" y="245793"/>
                          <a:pt x="504866" y="256303"/>
                        </a:cubicBezTo>
                        <a:cubicBezTo>
                          <a:pt x="479282" y="409814"/>
                          <a:pt x="518381" y="302123"/>
                          <a:pt x="231597" y="329876"/>
                        </a:cubicBezTo>
                        <a:cubicBezTo>
                          <a:pt x="209542" y="332010"/>
                          <a:pt x="168535" y="350896"/>
                          <a:pt x="168535" y="350896"/>
                        </a:cubicBezTo>
                        <a:cubicBezTo>
                          <a:pt x="126494" y="349145"/>
                          <a:pt x="83747" y="351987"/>
                          <a:pt x="41353" y="352532"/>
                        </a:cubicBezTo>
                        <a:lnTo>
                          <a:pt x="2414" y="351443"/>
                        </a:lnTo>
                        <a:lnTo>
                          <a:pt x="1318" y="334080"/>
                        </a:lnTo>
                        <a:cubicBezTo>
                          <a:pt x="291" y="321317"/>
                          <a:pt x="-492" y="308967"/>
                          <a:pt x="369" y="298346"/>
                        </a:cubicBezTo>
                        <a:cubicBezTo>
                          <a:pt x="7453" y="210976"/>
                          <a:pt x="7376" y="123173"/>
                          <a:pt x="10880" y="35587"/>
                        </a:cubicBezTo>
                        <a:cubicBezTo>
                          <a:pt x="22176" y="28056"/>
                          <a:pt x="30398" y="22721"/>
                          <a:pt x="36252" y="19007"/>
                        </a:cubicBezTo>
                        <a:lnTo>
                          <a:pt x="41133" y="16013"/>
                        </a:lnTo>
                        <a:lnTo>
                          <a:pt x="105108" y="26037"/>
                        </a:lnTo>
                        <a:cubicBezTo>
                          <a:pt x="314829" y="53575"/>
                          <a:pt x="351453" y="7246"/>
                          <a:pt x="370840" y="744"/>
                        </a:cubicBez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老崇贤</a:t>
                    </a:r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>
                    <a:off x="5559163" y="1445595"/>
                    <a:ext cx="490900" cy="141467"/>
                  </a:xfrm>
                  <a:custGeom>
                    <a:avLst/>
                    <a:gdLst>
                      <a:gd name="connsiteX0" fmla="*/ 325068 w 490900"/>
                      <a:gd name="connsiteY0" fmla="*/ 1 h 141467"/>
                      <a:gd name="connsiteX1" fmla="*/ 483216 w 490900"/>
                      <a:gd name="connsiteY1" fmla="*/ 14683 h 141467"/>
                      <a:gd name="connsiteX2" fmla="*/ 489735 w 490900"/>
                      <a:gd name="connsiteY2" fmla="*/ 6601 h 141467"/>
                      <a:gd name="connsiteX3" fmla="*/ 490900 w 490900"/>
                      <a:gd name="connsiteY3" fmla="*/ 19989 h 141467"/>
                      <a:gd name="connsiteX4" fmla="*/ 400203 w 490900"/>
                      <a:gd name="connsiteY4" fmla="*/ 88915 h 141467"/>
                      <a:gd name="connsiteX5" fmla="*/ 368671 w 490900"/>
                      <a:gd name="connsiteY5" fmla="*/ 99426 h 141467"/>
                      <a:gd name="connsiteX6" fmla="*/ 347651 w 490900"/>
                      <a:gd name="connsiteY6" fmla="*/ 130957 h 141467"/>
                      <a:gd name="connsiteX7" fmla="*/ 316120 w 490900"/>
                      <a:gd name="connsiteY7" fmla="*/ 141467 h 141467"/>
                      <a:gd name="connsiteX8" fmla="*/ 63871 w 490900"/>
                      <a:gd name="connsiteY8" fmla="*/ 130957 h 141467"/>
                      <a:gd name="connsiteX9" fmla="*/ 32340 w 490900"/>
                      <a:gd name="connsiteY9" fmla="*/ 109936 h 141467"/>
                      <a:gd name="connsiteX10" fmla="*/ 13541 w 490900"/>
                      <a:gd name="connsiteY10" fmla="*/ 106921 h 141467"/>
                      <a:gd name="connsiteX11" fmla="*/ 1347 w 490900"/>
                      <a:gd name="connsiteY11" fmla="*/ 99742 h 141467"/>
                      <a:gd name="connsiteX12" fmla="*/ 809 w 490900"/>
                      <a:gd name="connsiteY12" fmla="*/ 88917 h 141467"/>
                      <a:gd name="connsiteX13" fmla="*/ 0 w 490900"/>
                      <a:gd name="connsiteY13" fmla="*/ 77455 h 141467"/>
                      <a:gd name="connsiteX14" fmla="*/ 4170 w 490900"/>
                      <a:gd name="connsiteY14" fmla="*/ 47243 h 141467"/>
                      <a:gd name="connsiteX15" fmla="*/ 2854 w 490900"/>
                      <a:gd name="connsiteY15" fmla="*/ 26401 h 141467"/>
                      <a:gd name="connsiteX16" fmla="*/ 41793 w 490900"/>
                      <a:gd name="connsiteY16" fmla="*/ 27490 h 141467"/>
                      <a:gd name="connsiteX17" fmla="*/ 168975 w 490900"/>
                      <a:gd name="connsiteY17" fmla="*/ 25854 h 141467"/>
                      <a:gd name="connsiteX18" fmla="*/ 232037 w 490900"/>
                      <a:gd name="connsiteY18" fmla="*/ 4834 h 141467"/>
                      <a:gd name="connsiteX19" fmla="*/ 325068 w 490900"/>
                      <a:gd name="connsiteY19" fmla="*/ 1 h 141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90900" h="141467">
                        <a:moveTo>
                          <a:pt x="325068" y="1"/>
                        </a:moveTo>
                        <a:cubicBezTo>
                          <a:pt x="430776" y="-44"/>
                          <a:pt x="467219" y="21377"/>
                          <a:pt x="483216" y="14683"/>
                        </a:cubicBezTo>
                        <a:lnTo>
                          <a:pt x="489735" y="6601"/>
                        </a:lnTo>
                        <a:lnTo>
                          <a:pt x="490900" y="19989"/>
                        </a:lnTo>
                        <a:cubicBezTo>
                          <a:pt x="486857" y="45526"/>
                          <a:pt x="452789" y="75768"/>
                          <a:pt x="400203" y="88915"/>
                        </a:cubicBezTo>
                        <a:cubicBezTo>
                          <a:pt x="389455" y="91602"/>
                          <a:pt x="379182" y="95922"/>
                          <a:pt x="368671" y="99426"/>
                        </a:cubicBezTo>
                        <a:cubicBezTo>
                          <a:pt x="361664" y="109936"/>
                          <a:pt x="357515" y="123066"/>
                          <a:pt x="347651" y="130957"/>
                        </a:cubicBezTo>
                        <a:cubicBezTo>
                          <a:pt x="339000" y="137878"/>
                          <a:pt x="327199" y="141467"/>
                          <a:pt x="316120" y="141467"/>
                        </a:cubicBezTo>
                        <a:cubicBezTo>
                          <a:pt x="231964" y="141467"/>
                          <a:pt x="147954" y="134460"/>
                          <a:pt x="63871" y="130957"/>
                        </a:cubicBezTo>
                        <a:cubicBezTo>
                          <a:pt x="53361" y="123950"/>
                          <a:pt x="43638" y="115585"/>
                          <a:pt x="32340" y="109936"/>
                        </a:cubicBezTo>
                        <a:cubicBezTo>
                          <a:pt x="27386" y="107459"/>
                          <a:pt x="19958" y="107563"/>
                          <a:pt x="13541" y="106921"/>
                        </a:cubicBezTo>
                        <a:lnTo>
                          <a:pt x="1347" y="99742"/>
                        </a:lnTo>
                        <a:lnTo>
                          <a:pt x="809" y="88917"/>
                        </a:lnTo>
                        <a:lnTo>
                          <a:pt x="0" y="77455"/>
                        </a:lnTo>
                        <a:lnTo>
                          <a:pt x="4170" y="47243"/>
                        </a:lnTo>
                        <a:lnTo>
                          <a:pt x="2854" y="26401"/>
                        </a:lnTo>
                        <a:lnTo>
                          <a:pt x="41793" y="27490"/>
                        </a:lnTo>
                        <a:cubicBezTo>
                          <a:pt x="84187" y="26945"/>
                          <a:pt x="126934" y="24103"/>
                          <a:pt x="168975" y="25854"/>
                        </a:cubicBezTo>
                        <a:cubicBezTo>
                          <a:pt x="168975" y="25854"/>
                          <a:pt x="209982" y="6968"/>
                          <a:pt x="232037" y="4834"/>
                        </a:cubicBezTo>
                        <a:cubicBezTo>
                          <a:pt x="267885" y="1365"/>
                          <a:pt x="298641" y="12"/>
                          <a:pt x="325068" y="1"/>
                        </a:cubicBezTo>
                        <a:close/>
                      </a:path>
                    </a:pathLst>
                  </a:custGeom>
                  <a:solidFill>
                    <a:srgbClr val="616D3F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崇贤新城</a:t>
                    </a:r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>
                    <a:off x="5173969" y="1545337"/>
                    <a:ext cx="459577" cy="430608"/>
                  </a:xfrm>
                  <a:custGeom>
                    <a:avLst/>
                    <a:gdLst>
                      <a:gd name="connsiteX0" fmla="*/ 386542 w 459577"/>
                      <a:gd name="connsiteY0" fmla="*/ 0 h 430608"/>
                      <a:gd name="connsiteX1" fmla="*/ 392873 w 459577"/>
                      <a:gd name="connsiteY1" fmla="*/ 3727 h 430608"/>
                      <a:gd name="connsiteX2" fmla="*/ 392701 w 459577"/>
                      <a:gd name="connsiteY2" fmla="*/ 28173 h 430608"/>
                      <a:gd name="connsiteX3" fmla="*/ 386004 w 459577"/>
                      <a:gd name="connsiteY3" fmla="*/ 104787 h 430608"/>
                      <a:gd name="connsiteX4" fmla="*/ 407025 w 459577"/>
                      <a:gd name="connsiteY4" fmla="*/ 136318 h 430608"/>
                      <a:gd name="connsiteX5" fmla="*/ 417535 w 459577"/>
                      <a:gd name="connsiteY5" fmla="*/ 209891 h 430608"/>
                      <a:gd name="connsiteX6" fmla="*/ 438556 w 459577"/>
                      <a:gd name="connsiteY6" fmla="*/ 272953 h 430608"/>
                      <a:gd name="connsiteX7" fmla="*/ 449066 w 459577"/>
                      <a:gd name="connsiteY7" fmla="*/ 304484 h 430608"/>
                      <a:gd name="connsiteX8" fmla="*/ 459577 w 459577"/>
                      <a:gd name="connsiteY8" fmla="*/ 336015 h 430608"/>
                      <a:gd name="connsiteX9" fmla="*/ 449066 w 459577"/>
                      <a:gd name="connsiteY9" fmla="*/ 367546 h 430608"/>
                      <a:gd name="connsiteX10" fmla="*/ 386004 w 459577"/>
                      <a:gd name="connsiteY10" fmla="*/ 367546 h 430608"/>
                      <a:gd name="connsiteX11" fmla="*/ 322942 w 459577"/>
                      <a:gd name="connsiteY11" fmla="*/ 399077 h 430608"/>
                      <a:gd name="connsiteX12" fmla="*/ 259880 w 459577"/>
                      <a:gd name="connsiteY12" fmla="*/ 388566 h 430608"/>
                      <a:gd name="connsiteX13" fmla="*/ 238860 w 459577"/>
                      <a:gd name="connsiteY13" fmla="*/ 357035 h 430608"/>
                      <a:gd name="connsiteX14" fmla="*/ 154777 w 459577"/>
                      <a:gd name="connsiteY14" fmla="*/ 357035 h 430608"/>
                      <a:gd name="connsiteX15" fmla="*/ 81204 w 459577"/>
                      <a:gd name="connsiteY15" fmla="*/ 430608 h 430608"/>
                      <a:gd name="connsiteX16" fmla="*/ 28653 w 459577"/>
                      <a:gd name="connsiteY16" fmla="*/ 420097 h 430608"/>
                      <a:gd name="connsiteX17" fmla="*/ 7632 w 459577"/>
                      <a:gd name="connsiteY17" fmla="*/ 357035 h 430608"/>
                      <a:gd name="connsiteX18" fmla="*/ 0 w 459577"/>
                      <a:gd name="connsiteY18" fmla="*/ 334139 h 430608"/>
                      <a:gd name="connsiteX19" fmla="*/ 17303 w 459577"/>
                      <a:gd name="connsiteY19" fmla="*/ 322849 h 430608"/>
                      <a:gd name="connsiteX20" fmla="*/ 49673 w 459577"/>
                      <a:gd name="connsiteY20" fmla="*/ 251934 h 430608"/>
                      <a:gd name="connsiteX21" fmla="*/ 81204 w 459577"/>
                      <a:gd name="connsiteY21" fmla="*/ 230913 h 430608"/>
                      <a:gd name="connsiteX22" fmla="*/ 102225 w 459577"/>
                      <a:gd name="connsiteY22" fmla="*/ 199382 h 430608"/>
                      <a:gd name="connsiteX23" fmla="*/ 175798 w 459577"/>
                      <a:gd name="connsiteY23" fmla="*/ 125810 h 430608"/>
                      <a:gd name="connsiteX24" fmla="*/ 201105 w 459577"/>
                      <a:gd name="connsiteY24" fmla="*/ 108705 h 430608"/>
                      <a:gd name="connsiteX25" fmla="*/ 201837 w 459577"/>
                      <a:gd name="connsiteY25" fmla="*/ 108296 h 430608"/>
                      <a:gd name="connsiteX26" fmla="*/ 206744 w 459577"/>
                      <a:gd name="connsiteY26" fmla="*/ 107330 h 430608"/>
                      <a:gd name="connsiteX27" fmla="*/ 249370 w 459577"/>
                      <a:gd name="connsiteY27" fmla="*/ 94279 h 430608"/>
                      <a:gd name="connsiteX28" fmla="*/ 260182 w 459577"/>
                      <a:gd name="connsiteY28" fmla="*/ 87071 h 430608"/>
                      <a:gd name="connsiteX29" fmla="*/ 270391 w 459577"/>
                      <a:gd name="connsiteY29" fmla="*/ 83768 h 430608"/>
                      <a:gd name="connsiteX30" fmla="*/ 265852 w 459577"/>
                      <a:gd name="connsiteY30" fmla="*/ 83291 h 430608"/>
                      <a:gd name="connsiteX31" fmla="*/ 280901 w 459577"/>
                      <a:gd name="connsiteY31" fmla="*/ 73258 h 430608"/>
                      <a:gd name="connsiteX32" fmla="*/ 375494 w 459577"/>
                      <a:gd name="connsiteY32" fmla="*/ 62748 h 430608"/>
                      <a:gd name="connsiteX33" fmla="*/ 388003 w 459577"/>
                      <a:gd name="connsiteY33" fmla="*/ 29448 h 430608"/>
                      <a:gd name="connsiteX34" fmla="*/ 386542 w 459577"/>
                      <a:gd name="connsiteY34" fmla="*/ 0 h 430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59577" h="430608">
                        <a:moveTo>
                          <a:pt x="386542" y="0"/>
                        </a:moveTo>
                        <a:lnTo>
                          <a:pt x="392873" y="3727"/>
                        </a:lnTo>
                        <a:lnTo>
                          <a:pt x="392701" y="28173"/>
                        </a:lnTo>
                        <a:cubicBezTo>
                          <a:pt x="389240" y="53873"/>
                          <a:pt x="381795" y="82339"/>
                          <a:pt x="386004" y="104787"/>
                        </a:cubicBezTo>
                        <a:cubicBezTo>
                          <a:pt x="388332" y="117203"/>
                          <a:pt x="403395" y="124219"/>
                          <a:pt x="407025" y="136318"/>
                        </a:cubicBezTo>
                        <a:cubicBezTo>
                          <a:pt x="414144" y="160047"/>
                          <a:pt x="411965" y="185752"/>
                          <a:pt x="417535" y="209891"/>
                        </a:cubicBezTo>
                        <a:cubicBezTo>
                          <a:pt x="422517" y="231481"/>
                          <a:pt x="431549" y="251932"/>
                          <a:pt x="438556" y="272953"/>
                        </a:cubicBezTo>
                        <a:lnTo>
                          <a:pt x="449066" y="304484"/>
                        </a:lnTo>
                        <a:lnTo>
                          <a:pt x="459577" y="336015"/>
                        </a:lnTo>
                        <a:cubicBezTo>
                          <a:pt x="456073" y="346525"/>
                          <a:pt x="456900" y="359712"/>
                          <a:pt x="449066" y="367546"/>
                        </a:cubicBezTo>
                        <a:cubicBezTo>
                          <a:pt x="428045" y="388566"/>
                          <a:pt x="407025" y="374553"/>
                          <a:pt x="386004" y="367546"/>
                        </a:cubicBezTo>
                        <a:cubicBezTo>
                          <a:pt x="370064" y="378173"/>
                          <a:pt x="344697" y="399077"/>
                          <a:pt x="322942" y="399077"/>
                        </a:cubicBezTo>
                        <a:cubicBezTo>
                          <a:pt x="301631" y="399077"/>
                          <a:pt x="280901" y="392070"/>
                          <a:pt x="259880" y="388566"/>
                        </a:cubicBezTo>
                        <a:cubicBezTo>
                          <a:pt x="252873" y="378056"/>
                          <a:pt x="248724" y="364926"/>
                          <a:pt x="238860" y="357035"/>
                        </a:cubicBezTo>
                        <a:cubicBezTo>
                          <a:pt x="213006" y="336351"/>
                          <a:pt x="181712" y="351648"/>
                          <a:pt x="154777" y="357035"/>
                        </a:cubicBezTo>
                        <a:cubicBezTo>
                          <a:pt x="106589" y="429315"/>
                          <a:pt x="136702" y="412107"/>
                          <a:pt x="81204" y="430608"/>
                        </a:cubicBezTo>
                        <a:cubicBezTo>
                          <a:pt x="63687" y="427104"/>
                          <a:pt x="41285" y="432729"/>
                          <a:pt x="28653" y="420097"/>
                        </a:cubicBezTo>
                        <a:cubicBezTo>
                          <a:pt x="12985" y="404429"/>
                          <a:pt x="14639" y="378056"/>
                          <a:pt x="7632" y="357035"/>
                        </a:cubicBezTo>
                        <a:lnTo>
                          <a:pt x="0" y="334139"/>
                        </a:lnTo>
                        <a:lnTo>
                          <a:pt x="17303" y="322849"/>
                        </a:lnTo>
                        <a:cubicBezTo>
                          <a:pt x="50393" y="301775"/>
                          <a:pt x="-5047" y="339487"/>
                          <a:pt x="49673" y="251934"/>
                        </a:cubicBezTo>
                        <a:cubicBezTo>
                          <a:pt x="56368" y="241222"/>
                          <a:pt x="72272" y="239845"/>
                          <a:pt x="81204" y="230913"/>
                        </a:cubicBezTo>
                        <a:cubicBezTo>
                          <a:pt x="90136" y="221981"/>
                          <a:pt x="95218" y="209892"/>
                          <a:pt x="102225" y="199382"/>
                        </a:cubicBezTo>
                        <a:cubicBezTo>
                          <a:pt x="157723" y="180883"/>
                          <a:pt x="127611" y="198090"/>
                          <a:pt x="175798" y="125810"/>
                        </a:cubicBezTo>
                        <a:cubicBezTo>
                          <a:pt x="188290" y="117482"/>
                          <a:pt x="195758" y="112254"/>
                          <a:pt x="201105" y="108705"/>
                        </a:cubicBezTo>
                        <a:lnTo>
                          <a:pt x="201837" y="108296"/>
                        </a:lnTo>
                        <a:lnTo>
                          <a:pt x="206744" y="107330"/>
                        </a:lnTo>
                        <a:cubicBezTo>
                          <a:pt x="222573" y="103921"/>
                          <a:pt x="238598" y="99665"/>
                          <a:pt x="249370" y="94279"/>
                        </a:cubicBezTo>
                        <a:lnTo>
                          <a:pt x="260182" y="87071"/>
                        </a:lnTo>
                        <a:lnTo>
                          <a:pt x="270391" y="83768"/>
                        </a:lnTo>
                        <a:lnTo>
                          <a:pt x="265852" y="83291"/>
                        </a:lnTo>
                        <a:lnTo>
                          <a:pt x="280901" y="73258"/>
                        </a:lnTo>
                        <a:cubicBezTo>
                          <a:pt x="312432" y="69755"/>
                          <a:pt x="350721" y="82567"/>
                          <a:pt x="375494" y="62748"/>
                        </a:cubicBezTo>
                        <a:cubicBezTo>
                          <a:pt x="385167" y="55010"/>
                          <a:pt x="387794" y="42810"/>
                          <a:pt x="388003" y="29448"/>
                        </a:cubicBezTo>
                        <a:lnTo>
                          <a:pt x="386542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北部新城</a:t>
                    </a:r>
                  </a:p>
                </p:txBody>
              </p:sp>
              <p:sp>
                <p:nvSpPr>
                  <p:cNvPr id="119" name="任意多边形: 形状 118"/>
                  <p:cNvSpPr/>
                  <p:nvPr/>
                </p:nvSpPr>
                <p:spPr>
                  <a:xfrm>
                    <a:off x="3151556" y="1839312"/>
                    <a:ext cx="1599120" cy="882867"/>
                  </a:xfrm>
                  <a:custGeom>
                    <a:avLst/>
                    <a:gdLst>
                      <a:gd name="connsiteX0" fmla="*/ 1000030 w 1599120"/>
                      <a:gd name="connsiteY0" fmla="*/ 0 h 882867"/>
                      <a:gd name="connsiteX1" fmla="*/ 1063092 w 1599120"/>
                      <a:gd name="connsiteY1" fmla="*/ 21021 h 882867"/>
                      <a:gd name="connsiteX2" fmla="*/ 1094623 w 1599120"/>
                      <a:gd name="connsiteY2" fmla="*/ 42042 h 882867"/>
                      <a:gd name="connsiteX3" fmla="*/ 1199727 w 1599120"/>
                      <a:gd name="connsiteY3" fmla="*/ 63062 h 882867"/>
                      <a:gd name="connsiteX4" fmla="*/ 1204324 w 1599120"/>
                      <a:gd name="connsiteY4" fmla="*/ 49271 h 882867"/>
                      <a:gd name="connsiteX5" fmla="*/ 1210237 w 1599120"/>
                      <a:gd name="connsiteY5" fmla="*/ 52552 h 882867"/>
                      <a:gd name="connsiteX6" fmla="*/ 1273299 w 1599120"/>
                      <a:gd name="connsiteY6" fmla="*/ 105104 h 882867"/>
                      <a:gd name="connsiteX7" fmla="*/ 1304830 w 1599120"/>
                      <a:gd name="connsiteY7" fmla="*/ 115614 h 882867"/>
                      <a:gd name="connsiteX8" fmla="*/ 1547214 w 1599120"/>
                      <a:gd name="connsiteY8" fmla="*/ 118122 h 882867"/>
                      <a:gd name="connsiteX9" fmla="*/ 1572794 w 1599120"/>
                      <a:gd name="connsiteY9" fmla="*/ 107340 h 882867"/>
                      <a:gd name="connsiteX10" fmla="*/ 1578099 w 1599120"/>
                      <a:gd name="connsiteY10" fmla="*/ 115612 h 882867"/>
                      <a:gd name="connsiteX11" fmla="*/ 1588610 w 1599120"/>
                      <a:gd name="connsiteY11" fmla="*/ 178674 h 882867"/>
                      <a:gd name="connsiteX12" fmla="*/ 1599120 w 1599120"/>
                      <a:gd name="connsiteY12" fmla="*/ 210205 h 882867"/>
                      <a:gd name="connsiteX13" fmla="*/ 1588610 w 1599120"/>
                      <a:gd name="connsiteY13" fmla="*/ 262757 h 882867"/>
                      <a:gd name="connsiteX14" fmla="*/ 1567589 w 1599120"/>
                      <a:gd name="connsiteY14" fmla="*/ 325819 h 882867"/>
                      <a:gd name="connsiteX15" fmla="*/ 1504527 w 1599120"/>
                      <a:gd name="connsiteY15" fmla="*/ 315309 h 882867"/>
                      <a:gd name="connsiteX16" fmla="*/ 1472996 w 1599120"/>
                      <a:gd name="connsiteY16" fmla="*/ 294288 h 882867"/>
                      <a:gd name="connsiteX17" fmla="*/ 1441465 w 1599120"/>
                      <a:gd name="connsiteY17" fmla="*/ 283778 h 882867"/>
                      <a:gd name="connsiteX18" fmla="*/ 1252278 w 1599120"/>
                      <a:gd name="connsiteY18" fmla="*/ 294288 h 882867"/>
                      <a:gd name="connsiteX19" fmla="*/ 1189216 w 1599120"/>
                      <a:gd name="connsiteY19" fmla="*/ 336329 h 882867"/>
                      <a:gd name="connsiteX20" fmla="*/ 1157685 w 1599120"/>
                      <a:gd name="connsiteY20" fmla="*/ 346840 h 882867"/>
                      <a:gd name="connsiteX21" fmla="*/ 1147175 w 1599120"/>
                      <a:gd name="connsiteY21" fmla="*/ 567557 h 882867"/>
                      <a:gd name="connsiteX22" fmla="*/ 989520 w 1599120"/>
                      <a:gd name="connsiteY22" fmla="*/ 620109 h 882867"/>
                      <a:gd name="connsiteX23" fmla="*/ 821354 w 1599120"/>
                      <a:gd name="connsiteY23" fmla="*/ 651640 h 882867"/>
                      <a:gd name="connsiteX24" fmla="*/ 674210 w 1599120"/>
                      <a:gd name="connsiteY24" fmla="*/ 672660 h 882867"/>
                      <a:gd name="connsiteX25" fmla="*/ 642678 w 1599120"/>
                      <a:gd name="connsiteY25" fmla="*/ 683171 h 882867"/>
                      <a:gd name="connsiteX26" fmla="*/ 621658 w 1599120"/>
                      <a:gd name="connsiteY26" fmla="*/ 746233 h 882867"/>
                      <a:gd name="connsiteX27" fmla="*/ 506044 w 1599120"/>
                      <a:gd name="connsiteY27" fmla="*/ 777764 h 882867"/>
                      <a:gd name="connsiteX28" fmla="*/ 474513 w 1599120"/>
                      <a:gd name="connsiteY28" fmla="*/ 788274 h 882867"/>
                      <a:gd name="connsiteX29" fmla="*/ 442982 w 1599120"/>
                      <a:gd name="connsiteY29" fmla="*/ 819805 h 882867"/>
                      <a:gd name="connsiteX30" fmla="*/ 411451 w 1599120"/>
                      <a:gd name="connsiteY30" fmla="*/ 830316 h 882867"/>
                      <a:gd name="connsiteX31" fmla="*/ 327368 w 1599120"/>
                      <a:gd name="connsiteY31" fmla="*/ 851336 h 882867"/>
                      <a:gd name="connsiteX32" fmla="*/ 306347 w 1599120"/>
                      <a:gd name="connsiteY32" fmla="*/ 882867 h 882867"/>
                      <a:gd name="connsiteX33" fmla="*/ 285327 w 1599120"/>
                      <a:gd name="connsiteY33" fmla="*/ 851336 h 882867"/>
                      <a:gd name="connsiteX34" fmla="*/ 274816 w 1599120"/>
                      <a:gd name="connsiteY34" fmla="*/ 777764 h 882867"/>
                      <a:gd name="connsiteX35" fmla="*/ 12058 w 1599120"/>
                      <a:gd name="connsiteY35" fmla="*/ 767254 h 882867"/>
                      <a:gd name="connsiteX36" fmla="*/ 1547 w 1599120"/>
                      <a:gd name="connsiteY36" fmla="*/ 641129 h 882867"/>
                      <a:gd name="connsiteX37" fmla="*/ 33078 w 1599120"/>
                      <a:gd name="connsiteY37" fmla="*/ 620109 h 882867"/>
                      <a:gd name="connsiteX38" fmla="*/ 54099 w 1599120"/>
                      <a:gd name="connsiteY38" fmla="*/ 588578 h 882867"/>
                      <a:gd name="connsiteX39" fmla="*/ 64610 w 1599120"/>
                      <a:gd name="connsiteY39" fmla="*/ 483474 h 882867"/>
                      <a:gd name="connsiteX40" fmla="*/ 71399 w 1599120"/>
                      <a:gd name="connsiteY40" fmla="*/ 461364 h 882867"/>
                      <a:gd name="connsiteX41" fmla="*/ 85630 w 1599120"/>
                      <a:gd name="connsiteY41" fmla="*/ 462456 h 882867"/>
                      <a:gd name="connsiteX42" fmla="*/ 96141 w 1599120"/>
                      <a:gd name="connsiteY42" fmla="*/ 430924 h 882867"/>
                      <a:gd name="connsiteX43" fmla="*/ 211754 w 1599120"/>
                      <a:gd name="connsiteY43" fmla="*/ 441435 h 882867"/>
                      <a:gd name="connsiteX44" fmla="*/ 306347 w 1599120"/>
                      <a:gd name="connsiteY44" fmla="*/ 441435 h 882867"/>
                      <a:gd name="connsiteX45" fmla="*/ 316858 w 1599120"/>
                      <a:gd name="connsiteY45" fmla="*/ 399393 h 882867"/>
                      <a:gd name="connsiteX46" fmla="*/ 390430 w 1599120"/>
                      <a:gd name="connsiteY46" fmla="*/ 388883 h 882867"/>
                      <a:gd name="connsiteX47" fmla="*/ 400941 w 1599120"/>
                      <a:gd name="connsiteY47" fmla="*/ 420414 h 882867"/>
                      <a:gd name="connsiteX48" fmla="*/ 506044 w 1599120"/>
                      <a:gd name="connsiteY48" fmla="*/ 430924 h 882867"/>
                      <a:gd name="connsiteX49" fmla="*/ 548085 w 1599120"/>
                      <a:gd name="connsiteY49" fmla="*/ 367862 h 882867"/>
                      <a:gd name="connsiteX50" fmla="*/ 569106 w 1599120"/>
                      <a:gd name="connsiteY50" fmla="*/ 241738 h 882867"/>
                      <a:gd name="connsiteX51" fmla="*/ 590127 w 1599120"/>
                      <a:gd name="connsiteY51" fmla="*/ 178676 h 882867"/>
                      <a:gd name="connsiteX52" fmla="*/ 611147 w 1599120"/>
                      <a:gd name="connsiteY52" fmla="*/ 147145 h 882867"/>
                      <a:gd name="connsiteX53" fmla="*/ 653189 w 1599120"/>
                      <a:gd name="connsiteY53" fmla="*/ 84083 h 882867"/>
                      <a:gd name="connsiteX54" fmla="*/ 671944 w 1599120"/>
                      <a:gd name="connsiteY54" fmla="*/ 81558 h 882867"/>
                      <a:gd name="connsiteX55" fmla="*/ 677158 w 1599120"/>
                      <a:gd name="connsiteY55" fmla="*/ 78300 h 882867"/>
                      <a:gd name="connsiteX56" fmla="*/ 686543 w 1599120"/>
                      <a:gd name="connsiteY56" fmla="*/ 85308 h 882867"/>
                      <a:gd name="connsiteX57" fmla="*/ 737272 w 1599120"/>
                      <a:gd name="connsiteY57" fmla="*/ 105104 h 882867"/>
                      <a:gd name="connsiteX58" fmla="*/ 789823 w 1599120"/>
                      <a:gd name="connsiteY58" fmla="*/ 115614 h 882867"/>
                      <a:gd name="connsiteX59" fmla="*/ 821354 w 1599120"/>
                      <a:gd name="connsiteY59" fmla="*/ 94593 h 882867"/>
                      <a:gd name="connsiteX60" fmla="*/ 884416 w 1599120"/>
                      <a:gd name="connsiteY60" fmla="*/ 73573 h 882867"/>
                      <a:gd name="connsiteX61" fmla="*/ 947478 w 1599120"/>
                      <a:gd name="connsiteY61" fmla="*/ 63062 h 882867"/>
                      <a:gd name="connsiteX62" fmla="*/ 957989 w 1599120"/>
                      <a:gd name="connsiteY62" fmla="*/ 10511 h 882867"/>
                      <a:gd name="connsiteX63" fmla="*/ 1000030 w 1599120"/>
                      <a:gd name="connsiteY63" fmla="*/ 0 h 882867"/>
                      <a:gd name="connsiteX0-1" fmla="*/ 1000030 w 1599120"/>
                      <a:gd name="connsiteY0-2" fmla="*/ 0 h 882867"/>
                      <a:gd name="connsiteX1-3" fmla="*/ 1063092 w 1599120"/>
                      <a:gd name="connsiteY1-4" fmla="*/ 21021 h 882867"/>
                      <a:gd name="connsiteX2-5" fmla="*/ 1094623 w 1599120"/>
                      <a:gd name="connsiteY2-6" fmla="*/ 42042 h 882867"/>
                      <a:gd name="connsiteX3-7" fmla="*/ 1199727 w 1599120"/>
                      <a:gd name="connsiteY3-8" fmla="*/ 63062 h 882867"/>
                      <a:gd name="connsiteX4-9" fmla="*/ 1204324 w 1599120"/>
                      <a:gd name="connsiteY4-10" fmla="*/ 49271 h 882867"/>
                      <a:gd name="connsiteX5-11" fmla="*/ 1210237 w 1599120"/>
                      <a:gd name="connsiteY5-12" fmla="*/ 52552 h 882867"/>
                      <a:gd name="connsiteX6-13" fmla="*/ 1273299 w 1599120"/>
                      <a:gd name="connsiteY6-14" fmla="*/ 105104 h 882867"/>
                      <a:gd name="connsiteX7-15" fmla="*/ 1304830 w 1599120"/>
                      <a:gd name="connsiteY7-16" fmla="*/ 115614 h 882867"/>
                      <a:gd name="connsiteX8-17" fmla="*/ 1547214 w 1599120"/>
                      <a:gd name="connsiteY8-18" fmla="*/ 118122 h 882867"/>
                      <a:gd name="connsiteX9-19" fmla="*/ 1572794 w 1599120"/>
                      <a:gd name="connsiteY9-20" fmla="*/ 107340 h 882867"/>
                      <a:gd name="connsiteX10-21" fmla="*/ 1578099 w 1599120"/>
                      <a:gd name="connsiteY10-22" fmla="*/ 115612 h 882867"/>
                      <a:gd name="connsiteX11-23" fmla="*/ 1588610 w 1599120"/>
                      <a:gd name="connsiteY11-24" fmla="*/ 178674 h 882867"/>
                      <a:gd name="connsiteX12-25" fmla="*/ 1599120 w 1599120"/>
                      <a:gd name="connsiteY12-26" fmla="*/ 210205 h 882867"/>
                      <a:gd name="connsiteX13-27" fmla="*/ 1588610 w 1599120"/>
                      <a:gd name="connsiteY13-28" fmla="*/ 262757 h 882867"/>
                      <a:gd name="connsiteX14-29" fmla="*/ 1567589 w 1599120"/>
                      <a:gd name="connsiteY14-30" fmla="*/ 325819 h 882867"/>
                      <a:gd name="connsiteX15-31" fmla="*/ 1504527 w 1599120"/>
                      <a:gd name="connsiteY15-32" fmla="*/ 315309 h 882867"/>
                      <a:gd name="connsiteX16-33" fmla="*/ 1472996 w 1599120"/>
                      <a:gd name="connsiteY16-34" fmla="*/ 294288 h 882867"/>
                      <a:gd name="connsiteX17-35" fmla="*/ 1441465 w 1599120"/>
                      <a:gd name="connsiteY17-36" fmla="*/ 283778 h 882867"/>
                      <a:gd name="connsiteX18-37" fmla="*/ 1252278 w 1599120"/>
                      <a:gd name="connsiteY18-38" fmla="*/ 294288 h 882867"/>
                      <a:gd name="connsiteX19-39" fmla="*/ 1189216 w 1599120"/>
                      <a:gd name="connsiteY19-40" fmla="*/ 336329 h 882867"/>
                      <a:gd name="connsiteX20-41" fmla="*/ 1157685 w 1599120"/>
                      <a:gd name="connsiteY20-42" fmla="*/ 346840 h 882867"/>
                      <a:gd name="connsiteX21-43" fmla="*/ 1147175 w 1599120"/>
                      <a:gd name="connsiteY21-44" fmla="*/ 567557 h 882867"/>
                      <a:gd name="connsiteX22-45" fmla="*/ 821354 w 1599120"/>
                      <a:gd name="connsiteY22-46" fmla="*/ 651640 h 882867"/>
                      <a:gd name="connsiteX23-47" fmla="*/ 674210 w 1599120"/>
                      <a:gd name="connsiteY23-48" fmla="*/ 672660 h 882867"/>
                      <a:gd name="connsiteX24-49" fmla="*/ 642678 w 1599120"/>
                      <a:gd name="connsiteY24-50" fmla="*/ 683171 h 882867"/>
                      <a:gd name="connsiteX25-51" fmla="*/ 621658 w 1599120"/>
                      <a:gd name="connsiteY25-52" fmla="*/ 746233 h 882867"/>
                      <a:gd name="connsiteX26-53" fmla="*/ 506044 w 1599120"/>
                      <a:gd name="connsiteY26-54" fmla="*/ 777764 h 882867"/>
                      <a:gd name="connsiteX27-55" fmla="*/ 474513 w 1599120"/>
                      <a:gd name="connsiteY27-56" fmla="*/ 788274 h 882867"/>
                      <a:gd name="connsiteX28-57" fmla="*/ 442982 w 1599120"/>
                      <a:gd name="connsiteY28-58" fmla="*/ 819805 h 882867"/>
                      <a:gd name="connsiteX29-59" fmla="*/ 411451 w 1599120"/>
                      <a:gd name="connsiteY29-60" fmla="*/ 830316 h 882867"/>
                      <a:gd name="connsiteX30-61" fmla="*/ 327368 w 1599120"/>
                      <a:gd name="connsiteY30-62" fmla="*/ 851336 h 882867"/>
                      <a:gd name="connsiteX31-63" fmla="*/ 306347 w 1599120"/>
                      <a:gd name="connsiteY31-64" fmla="*/ 882867 h 882867"/>
                      <a:gd name="connsiteX32-65" fmla="*/ 285327 w 1599120"/>
                      <a:gd name="connsiteY32-66" fmla="*/ 851336 h 882867"/>
                      <a:gd name="connsiteX33-67" fmla="*/ 274816 w 1599120"/>
                      <a:gd name="connsiteY33-68" fmla="*/ 777764 h 882867"/>
                      <a:gd name="connsiteX34-69" fmla="*/ 12058 w 1599120"/>
                      <a:gd name="connsiteY34-70" fmla="*/ 767254 h 882867"/>
                      <a:gd name="connsiteX35-71" fmla="*/ 1547 w 1599120"/>
                      <a:gd name="connsiteY35-72" fmla="*/ 641129 h 882867"/>
                      <a:gd name="connsiteX36-73" fmla="*/ 33078 w 1599120"/>
                      <a:gd name="connsiteY36-74" fmla="*/ 620109 h 882867"/>
                      <a:gd name="connsiteX37-75" fmla="*/ 54099 w 1599120"/>
                      <a:gd name="connsiteY37-76" fmla="*/ 588578 h 882867"/>
                      <a:gd name="connsiteX38-77" fmla="*/ 64610 w 1599120"/>
                      <a:gd name="connsiteY38-78" fmla="*/ 483474 h 882867"/>
                      <a:gd name="connsiteX39-79" fmla="*/ 71399 w 1599120"/>
                      <a:gd name="connsiteY39-80" fmla="*/ 461364 h 882867"/>
                      <a:gd name="connsiteX40-81" fmla="*/ 85630 w 1599120"/>
                      <a:gd name="connsiteY40-82" fmla="*/ 462456 h 882867"/>
                      <a:gd name="connsiteX41-83" fmla="*/ 96141 w 1599120"/>
                      <a:gd name="connsiteY41-84" fmla="*/ 430924 h 882867"/>
                      <a:gd name="connsiteX42-85" fmla="*/ 211754 w 1599120"/>
                      <a:gd name="connsiteY42-86" fmla="*/ 441435 h 882867"/>
                      <a:gd name="connsiteX43-87" fmla="*/ 306347 w 1599120"/>
                      <a:gd name="connsiteY43-88" fmla="*/ 441435 h 882867"/>
                      <a:gd name="connsiteX44-89" fmla="*/ 316858 w 1599120"/>
                      <a:gd name="connsiteY44-90" fmla="*/ 399393 h 882867"/>
                      <a:gd name="connsiteX45-91" fmla="*/ 390430 w 1599120"/>
                      <a:gd name="connsiteY45-92" fmla="*/ 388883 h 882867"/>
                      <a:gd name="connsiteX46-93" fmla="*/ 400941 w 1599120"/>
                      <a:gd name="connsiteY46-94" fmla="*/ 420414 h 882867"/>
                      <a:gd name="connsiteX47-95" fmla="*/ 506044 w 1599120"/>
                      <a:gd name="connsiteY47-96" fmla="*/ 430924 h 882867"/>
                      <a:gd name="connsiteX48-97" fmla="*/ 548085 w 1599120"/>
                      <a:gd name="connsiteY48-98" fmla="*/ 367862 h 882867"/>
                      <a:gd name="connsiteX49-99" fmla="*/ 569106 w 1599120"/>
                      <a:gd name="connsiteY49-100" fmla="*/ 241738 h 882867"/>
                      <a:gd name="connsiteX50-101" fmla="*/ 590127 w 1599120"/>
                      <a:gd name="connsiteY50-102" fmla="*/ 178676 h 882867"/>
                      <a:gd name="connsiteX51-103" fmla="*/ 611147 w 1599120"/>
                      <a:gd name="connsiteY51-104" fmla="*/ 147145 h 882867"/>
                      <a:gd name="connsiteX52-105" fmla="*/ 653189 w 1599120"/>
                      <a:gd name="connsiteY52-106" fmla="*/ 84083 h 882867"/>
                      <a:gd name="connsiteX53-107" fmla="*/ 671944 w 1599120"/>
                      <a:gd name="connsiteY53-108" fmla="*/ 81558 h 882867"/>
                      <a:gd name="connsiteX54-109" fmla="*/ 677158 w 1599120"/>
                      <a:gd name="connsiteY54-110" fmla="*/ 78300 h 882867"/>
                      <a:gd name="connsiteX55-111" fmla="*/ 686543 w 1599120"/>
                      <a:gd name="connsiteY55-112" fmla="*/ 85308 h 882867"/>
                      <a:gd name="connsiteX56-113" fmla="*/ 737272 w 1599120"/>
                      <a:gd name="connsiteY56-114" fmla="*/ 105104 h 882867"/>
                      <a:gd name="connsiteX57-115" fmla="*/ 789823 w 1599120"/>
                      <a:gd name="connsiteY57-116" fmla="*/ 115614 h 882867"/>
                      <a:gd name="connsiteX58-117" fmla="*/ 821354 w 1599120"/>
                      <a:gd name="connsiteY58-118" fmla="*/ 94593 h 882867"/>
                      <a:gd name="connsiteX59-119" fmla="*/ 884416 w 1599120"/>
                      <a:gd name="connsiteY59-120" fmla="*/ 73573 h 882867"/>
                      <a:gd name="connsiteX60-121" fmla="*/ 947478 w 1599120"/>
                      <a:gd name="connsiteY60-122" fmla="*/ 63062 h 882867"/>
                      <a:gd name="connsiteX61-123" fmla="*/ 957989 w 1599120"/>
                      <a:gd name="connsiteY61-124" fmla="*/ 10511 h 882867"/>
                      <a:gd name="connsiteX62-125" fmla="*/ 1000030 w 1599120"/>
                      <a:gd name="connsiteY62-126" fmla="*/ 0 h 882867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  <a:cxn ang="0">
                        <a:pos x="connsiteX39-79" y="connsiteY39-80"/>
                      </a:cxn>
                      <a:cxn ang="0">
                        <a:pos x="connsiteX40-81" y="connsiteY40-82"/>
                      </a:cxn>
                      <a:cxn ang="0">
                        <a:pos x="connsiteX41-83" y="connsiteY41-84"/>
                      </a:cxn>
                      <a:cxn ang="0">
                        <a:pos x="connsiteX42-85" y="connsiteY42-86"/>
                      </a:cxn>
                      <a:cxn ang="0">
                        <a:pos x="connsiteX43-87" y="connsiteY43-88"/>
                      </a:cxn>
                      <a:cxn ang="0">
                        <a:pos x="connsiteX44-89" y="connsiteY44-90"/>
                      </a:cxn>
                      <a:cxn ang="0">
                        <a:pos x="connsiteX45-91" y="connsiteY45-92"/>
                      </a:cxn>
                      <a:cxn ang="0">
                        <a:pos x="connsiteX46-93" y="connsiteY46-94"/>
                      </a:cxn>
                      <a:cxn ang="0">
                        <a:pos x="connsiteX47-95" y="connsiteY47-96"/>
                      </a:cxn>
                      <a:cxn ang="0">
                        <a:pos x="connsiteX48-97" y="connsiteY48-98"/>
                      </a:cxn>
                      <a:cxn ang="0">
                        <a:pos x="connsiteX49-99" y="connsiteY49-100"/>
                      </a:cxn>
                      <a:cxn ang="0">
                        <a:pos x="connsiteX50-101" y="connsiteY50-102"/>
                      </a:cxn>
                      <a:cxn ang="0">
                        <a:pos x="connsiteX51-103" y="connsiteY51-104"/>
                      </a:cxn>
                      <a:cxn ang="0">
                        <a:pos x="connsiteX52-105" y="connsiteY52-106"/>
                      </a:cxn>
                      <a:cxn ang="0">
                        <a:pos x="connsiteX53-107" y="connsiteY53-108"/>
                      </a:cxn>
                      <a:cxn ang="0">
                        <a:pos x="connsiteX54-109" y="connsiteY54-110"/>
                      </a:cxn>
                      <a:cxn ang="0">
                        <a:pos x="connsiteX55-111" y="connsiteY55-112"/>
                      </a:cxn>
                      <a:cxn ang="0">
                        <a:pos x="connsiteX56-113" y="connsiteY56-114"/>
                      </a:cxn>
                      <a:cxn ang="0">
                        <a:pos x="connsiteX57-115" y="connsiteY57-116"/>
                      </a:cxn>
                      <a:cxn ang="0">
                        <a:pos x="connsiteX58-117" y="connsiteY58-118"/>
                      </a:cxn>
                      <a:cxn ang="0">
                        <a:pos x="connsiteX59-119" y="connsiteY59-120"/>
                      </a:cxn>
                      <a:cxn ang="0">
                        <a:pos x="connsiteX60-121" y="connsiteY60-122"/>
                      </a:cxn>
                      <a:cxn ang="0">
                        <a:pos x="connsiteX61-123" y="connsiteY61-124"/>
                      </a:cxn>
                      <a:cxn ang="0">
                        <a:pos x="connsiteX62-125" y="connsiteY62-126"/>
                      </a:cxn>
                    </a:cxnLst>
                    <a:rect l="l" t="t" r="r" b="b"/>
                    <a:pathLst>
                      <a:path w="1599120" h="882867">
                        <a:moveTo>
                          <a:pt x="1000030" y="0"/>
                        </a:moveTo>
                        <a:cubicBezTo>
                          <a:pt x="1000030" y="0"/>
                          <a:pt x="1042844" y="12022"/>
                          <a:pt x="1063092" y="21021"/>
                        </a:cubicBezTo>
                        <a:cubicBezTo>
                          <a:pt x="1074635" y="26151"/>
                          <a:pt x="1083325" y="36393"/>
                          <a:pt x="1094623" y="42042"/>
                        </a:cubicBezTo>
                        <a:cubicBezTo>
                          <a:pt x="1123973" y="56717"/>
                          <a:pt x="1172617" y="59189"/>
                          <a:pt x="1199727" y="63062"/>
                        </a:cubicBezTo>
                        <a:lnTo>
                          <a:pt x="1204324" y="49271"/>
                        </a:lnTo>
                        <a:lnTo>
                          <a:pt x="1210237" y="52552"/>
                        </a:lnTo>
                        <a:cubicBezTo>
                          <a:pt x="1241229" y="79670"/>
                          <a:pt x="1237449" y="87179"/>
                          <a:pt x="1273299" y="105104"/>
                        </a:cubicBezTo>
                        <a:cubicBezTo>
                          <a:pt x="1283208" y="110059"/>
                          <a:pt x="1294320" y="112111"/>
                          <a:pt x="1304830" y="115614"/>
                        </a:cubicBezTo>
                        <a:cubicBezTo>
                          <a:pt x="1384534" y="112549"/>
                          <a:pt x="1472968" y="140695"/>
                          <a:pt x="1547214" y="118122"/>
                        </a:cubicBezTo>
                        <a:lnTo>
                          <a:pt x="1572794" y="107340"/>
                        </a:lnTo>
                        <a:lnTo>
                          <a:pt x="1578099" y="115612"/>
                        </a:lnTo>
                        <a:cubicBezTo>
                          <a:pt x="1585382" y="135640"/>
                          <a:pt x="1583987" y="157871"/>
                          <a:pt x="1588610" y="178674"/>
                        </a:cubicBezTo>
                        <a:cubicBezTo>
                          <a:pt x="1591013" y="189489"/>
                          <a:pt x="1595617" y="199695"/>
                          <a:pt x="1599120" y="210205"/>
                        </a:cubicBezTo>
                        <a:cubicBezTo>
                          <a:pt x="1595617" y="227722"/>
                          <a:pt x="1593310" y="245522"/>
                          <a:pt x="1588610" y="262757"/>
                        </a:cubicBezTo>
                        <a:cubicBezTo>
                          <a:pt x="1582780" y="284134"/>
                          <a:pt x="1567589" y="325819"/>
                          <a:pt x="1567589" y="325819"/>
                        </a:cubicBezTo>
                        <a:cubicBezTo>
                          <a:pt x="1546568" y="322316"/>
                          <a:pt x="1524744" y="322048"/>
                          <a:pt x="1504527" y="315309"/>
                        </a:cubicBezTo>
                        <a:cubicBezTo>
                          <a:pt x="1492543" y="311314"/>
                          <a:pt x="1484294" y="299937"/>
                          <a:pt x="1472996" y="294288"/>
                        </a:cubicBezTo>
                        <a:cubicBezTo>
                          <a:pt x="1463087" y="289333"/>
                          <a:pt x="1451975" y="287281"/>
                          <a:pt x="1441465" y="283778"/>
                        </a:cubicBezTo>
                        <a:cubicBezTo>
                          <a:pt x="1378403" y="287281"/>
                          <a:pt x="1314110" y="281407"/>
                          <a:pt x="1252278" y="294288"/>
                        </a:cubicBezTo>
                        <a:cubicBezTo>
                          <a:pt x="1227545" y="299441"/>
                          <a:pt x="1213183" y="328339"/>
                          <a:pt x="1189216" y="336329"/>
                        </a:cubicBezTo>
                        <a:lnTo>
                          <a:pt x="1157685" y="346840"/>
                        </a:lnTo>
                        <a:cubicBezTo>
                          <a:pt x="1154182" y="420412"/>
                          <a:pt x="1203230" y="516757"/>
                          <a:pt x="1147175" y="567557"/>
                        </a:cubicBezTo>
                        <a:cubicBezTo>
                          <a:pt x="1091120" y="618357"/>
                          <a:pt x="900181" y="634123"/>
                          <a:pt x="821354" y="651640"/>
                        </a:cubicBezTo>
                        <a:cubicBezTo>
                          <a:pt x="742527" y="669157"/>
                          <a:pt x="732055" y="663020"/>
                          <a:pt x="674210" y="672660"/>
                        </a:cubicBezTo>
                        <a:cubicBezTo>
                          <a:pt x="663699" y="676164"/>
                          <a:pt x="649118" y="674155"/>
                          <a:pt x="642678" y="683171"/>
                        </a:cubicBezTo>
                        <a:cubicBezTo>
                          <a:pt x="629799" y="701201"/>
                          <a:pt x="643385" y="741888"/>
                          <a:pt x="621658" y="746233"/>
                        </a:cubicBezTo>
                        <a:cubicBezTo>
                          <a:pt x="547376" y="761089"/>
                          <a:pt x="586057" y="751093"/>
                          <a:pt x="506044" y="777764"/>
                        </a:cubicBezTo>
                        <a:lnTo>
                          <a:pt x="474513" y="788274"/>
                        </a:lnTo>
                        <a:cubicBezTo>
                          <a:pt x="464003" y="798784"/>
                          <a:pt x="455349" y="811560"/>
                          <a:pt x="442982" y="819805"/>
                        </a:cubicBezTo>
                        <a:cubicBezTo>
                          <a:pt x="433764" y="825951"/>
                          <a:pt x="422199" y="827629"/>
                          <a:pt x="411451" y="830316"/>
                        </a:cubicBezTo>
                        <a:lnTo>
                          <a:pt x="327368" y="851336"/>
                        </a:lnTo>
                        <a:cubicBezTo>
                          <a:pt x="320361" y="861846"/>
                          <a:pt x="318979" y="882867"/>
                          <a:pt x="306347" y="882867"/>
                        </a:cubicBezTo>
                        <a:cubicBezTo>
                          <a:pt x="293715" y="882867"/>
                          <a:pt x="288957" y="863435"/>
                          <a:pt x="285327" y="851336"/>
                        </a:cubicBezTo>
                        <a:cubicBezTo>
                          <a:pt x="278209" y="827608"/>
                          <a:pt x="298494" y="785049"/>
                          <a:pt x="274816" y="777764"/>
                        </a:cubicBezTo>
                        <a:cubicBezTo>
                          <a:pt x="191036" y="751986"/>
                          <a:pt x="99644" y="770757"/>
                          <a:pt x="12058" y="767254"/>
                        </a:cubicBezTo>
                        <a:cubicBezTo>
                          <a:pt x="8554" y="725212"/>
                          <a:pt x="-4419" y="682892"/>
                          <a:pt x="1547" y="641129"/>
                        </a:cubicBezTo>
                        <a:cubicBezTo>
                          <a:pt x="3333" y="628624"/>
                          <a:pt x="24146" y="629041"/>
                          <a:pt x="33078" y="620109"/>
                        </a:cubicBezTo>
                        <a:cubicBezTo>
                          <a:pt x="42010" y="611177"/>
                          <a:pt x="47092" y="599088"/>
                          <a:pt x="54099" y="588578"/>
                        </a:cubicBezTo>
                        <a:cubicBezTo>
                          <a:pt x="57603" y="553543"/>
                          <a:pt x="59256" y="518274"/>
                          <a:pt x="64610" y="483474"/>
                        </a:cubicBezTo>
                        <a:lnTo>
                          <a:pt x="71399" y="461364"/>
                        </a:lnTo>
                        <a:lnTo>
                          <a:pt x="85630" y="462456"/>
                        </a:lnTo>
                        <a:cubicBezTo>
                          <a:pt x="96641" y="461232"/>
                          <a:pt x="92637" y="441435"/>
                          <a:pt x="96141" y="430924"/>
                        </a:cubicBezTo>
                        <a:cubicBezTo>
                          <a:pt x="170419" y="416069"/>
                          <a:pt x="131745" y="414765"/>
                          <a:pt x="211754" y="441435"/>
                        </a:cubicBezTo>
                        <a:cubicBezTo>
                          <a:pt x="221335" y="443032"/>
                          <a:pt x="288083" y="464264"/>
                          <a:pt x="306347" y="441435"/>
                        </a:cubicBezTo>
                        <a:cubicBezTo>
                          <a:pt x="315371" y="430155"/>
                          <a:pt x="313354" y="413407"/>
                          <a:pt x="316858" y="399393"/>
                        </a:cubicBezTo>
                        <a:cubicBezTo>
                          <a:pt x="341382" y="395890"/>
                          <a:pt x="366397" y="382875"/>
                          <a:pt x="390430" y="388883"/>
                        </a:cubicBezTo>
                        <a:cubicBezTo>
                          <a:pt x="401178" y="391570"/>
                          <a:pt x="390529" y="416628"/>
                          <a:pt x="400941" y="420414"/>
                        </a:cubicBezTo>
                        <a:cubicBezTo>
                          <a:pt x="434030" y="432446"/>
                          <a:pt x="471010" y="427421"/>
                          <a:pt x="506044" y="430924"/>
                        </a:cubicBezTo>
                        <a:cubicBezTo>
                          <a:pt x="506044" y="430924"/>
                          <a:pt x="535816" y="389946"/>
                          <a:pt x="548085" y="367862"/>
                        </a:cubicBezTo>
                        <a:cubicBezTo>
                          <a:pt x="565206" y="337045"/>
                          <a:pt x="567175" y="259114"/>
                          <a:pt x="569106" y="241738"/>
                        </a:cubicBezTo>
                        <a:lnTo>
                          <a:pt x="590127" y="178676"/>
                        </a:lnTo>
                        <a:cubicBezTo>
                          <a:pt x="594122" y="166693"/>
                          <a:pt x="604140" y="157655"/>
                          <a:pt x="611147" y="147145"/>
                        </a:cubicBezTo>
                        <a:lnTo>
                          <a:pt x="653189" y="84083"/>
                        </a:lnTo>
                        <a:cubicBezTo>
                          <a:pt x="658444" y="82332"/>
                          <a:pt x="665693" y="82400"/>
                          <a:pt x="671944" y="81558"/>
                        </a:cubicBezTo>
                        <a:lnTo>
                          <a:pt x="677158" y="78300"/>
                        </a:lnTo>
                        <a:lnTo>
                          <a:pt x="686543" y="85308"/>
                        </a:lnTo>
                        <a:cubicBezTo>
                          <a:pt x="702525" y="94083"/>
                          <a:pt x="719651" y="100699"/>
                          <a:pt x="737272" y="105104"/>
                        </a:cubicBezTo>
                        <a:cubicBezTo>
                          <a:pt x="754602" y="109437"/>
                          <a:pt x="772097" y="117830"/>
                          <a:pt x="789823" y="115614"/>
                        </a:cubicBezTo>
                        <a:cubicBezTo>
                          <a:pt x="802357" y="114047"/>
                          <a:pt x="810844" y="101600"/>
                          <a:pt x="821354" y="94593"/>
                        </a:cubicBezTo>
                        <a:cubicBezTo>
                          <a:pt x="821354" y="94593"/>
                          <a:pt x="862920" y="78947"/>
                          <a:pt x="884416" y="73573"/>
                        </a:cubicBezTo>
                        <a:cubicBezTo>
                          <a:pt x="905090" y="68404"/>
                          <a:pt x="931298" y="76931"/>
                          <a:pt x="947478" y="63062"/>
                        </a:cubicBezTo>
                        <a:cubicBezTo>
                          <a:pt x="961041" y="51436"/>
                          <a:pt x="946553" y="24234"/>
                          <a:pt x="957989" y="10511"/>
                        </a:cubicBezTo>
                        <a:cubicBezTo>
                          <a:pt x="967237" y="-586"/>
                          <a:pt x="986016" y="3504"/>
                          <a:pt x="1000030" y="0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生态区</a:t>
                    </a:r>
                  </a:p>
                </p:txBody>
              </p:sp>
              <p:sp>
                <p:nvSpPr>
                  <p:cNvPr id="120" name="任意多边形: 形状 119"/>
                  <p:cNvSpPr/>
                  <p:nvPr/>
                </p:nvSpPr>
                <p:spPr>
                  <a:xfrm>
                    <a:off x="1849822" y="2522485"/>
                    <a:ext cx="662151" cy="493984"/>
                  </a:xfrm>
                  <a:custGeom>
                    <a:avLst/>
                    <a:gdLst>
                      <a:gd name="connsiteX0" fmla="*/ 546538 w 662151"/>
                      <a:gd name="connsiteY0" fmla="*/ 0 h 493984"/>
                      <a:gd name="connsiteX1" fmla="*/ 630620 w 662151"/>
                      <a:gd name="connsiteY1" fmla="*/ 105103 h 493984"/>
                      <a:gd name="connsiteX2" fmla="*/ 633312 w 662151"/>
                      <a:gd name="connsiteY2" fmla="*/ 104744 h 493984"/>
                      <a:gd name="connsiteX3" fmla="*/ 634077 w 662151"/>
                      <a:gd name="connsiteY3" fmla="*/ 131509 h 493984"/>
                      <a:gd name="connsiteX4" fmla="*/ 641131 w 662151"/>
                      <a:gd name="connsiteY4" fmla="*/ 252246 h 493984"/>
                      <a:gd name="connsiteX5" fmla="*/ 662151 w 662151"/>
                      <a:gd name="connsiteY5" fmla="*/ 315308 h 493984"/>
                      <a:gd name="connsiteX6" fmla="*/ 599089 w 662151"/>
                      <a:gd name="connsiteY6" fmla="*/ 357349 h 493984"/>
                      <a:gd name="connsiteX7" fmla="*/ 472965 w 662151"/>
                      <a:gd name="connsiteY7" fmla="*/ 388881 h 493984"/>
                      <a:gd name="connsiteX8" fmla="*/ 441434 w 662151"/>
                      <a:gd name="connsiteY8" fmla="*/ 409901 h 493984"/>
                      <a:gd name="connsiteX9" fmla="*/ 409903 w 662151"/>
                      <a:gd name="connsiteY9" fmla="*/ 420412 h 493984"/>
                      <a:gd name="connsiteX10" fmla="*/ 388882 w 662151"/>
                      <a:gd name="connsiteY10" fmla="*/ 451943 h 493984"/>
                      <a:gd name="connsiteX11" fmla="*/ 283779 w 662151"/>
                      <a:gd name="connsiteY11" fmla="*/ 462453 h 493984"/>
                      <a:gd name="connsiteX12" fmla="*/ 126124 w 662151"/>
                      <a:gd name="connsiteY12" fmla="*/ 493984 h 493984"/>
                      <a:gd name="connsiteX13" fmla="*/ 48507 w 662151"/>
                      <a:gd name="connsiteY13" fmla="*/ 489133 h 493984"/>
                      <a:gd name="connsiteX14" fmla="*/ 0 w 662151"/>
                      <a:gd name="connsiteY14" fmla="*/ 430924 h 493984"/>
                      <a:gd name="connsiteX15" fmla="*/ 21020 w 662151"/>
                      <a:gd name="connsiteY15" fmla="*/ 430924 h 493984"/>
                      <a:gd name="connsiteX16" fmla="*/ 105103 w 662151"/>
                      <a:gd name="connsiteY16" fmla="*/ 430924 h 493984"/>
                      <a:gd name="connsiteX17" fmla="*/ 168165 w 662151"/>
                      <a:gd name="connsiteY17" fmla="*/ 420414 h 493984"/>
                      <a:gd name="connsiteX18" fmla="*/ 210207 w 662151"/>
                      <a:gd name="connsiteY18" fmla="*/ 315310 h 493984"/>
                      <a:gd name="connsiteX19" fmla="*/ 231227 w 662151"/>
                      <a:gd name="connsiteY19" fmla="*/ 252248 h 493984"/>
                      <a:gd name="connsiteX20" fmla="*/ 325820 w 662151"/>
                      <a:gd name="connsiteY20" fmla="*/ 168165 h 493984"/>
                      <a:gd name="connsiteX21" fmla="*/ 451945 w 662151"/>
                      <a:gd name="connsiteY21" fmla="*/ 63062 h 493984"/>
                      <a:gd name="connsiteX22" fmla="*/ 546538 w 662151"/>
                      <a:gd name="connsiteY22" fmla="*/ 0 h 493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62151" h="493984">
                        <a:moveTo>
                          <a:pt x="546538" y="0"/>
                        </a:moveTo>
                        <a:lnTo>
                          <a:pt x="630620" y="105103"/>
                        </a:lnTo>
                        <a:lnTo>
                          <a:pt x="633312" y="104744"/>
                        </a:lnTo>
                        <a:lnTo>
                          <a:pt x="634077" y="131509"/>
                        </a:lnTo>
                        <a:cubicBezTo>
                          <a:pt x="635230" y="171843"/>
                          <a:pt x="636982" y="212133"/>
                          <a:pt x="641131" y="252246"/>
                        </a:cubicBezTo>
                        <a:cubicBezTo>
                          <a:pt x="643411" y="274286"/>
                          <a:pt x="662151" y="315308"/>
                          <a:pt x="662151" y="315308"/>
                        </a:cubicBezTo>
                        <a:lnTo>
                          <a:pt x="599089" y="357349"/>
                        </a:lnTo>
                        <a:cubicBezTo>
                          <a:pt x="541160" y="395968"/>
                          <a:pt x="580115" y="376975"/>
                          <a:pt x="472965" y="388881"/>
                        </a:cubicBezTo>
                        <a:cubicBezTo>
                          <a:pt x="462455" y="395888"/>
                          <a:pt x="452732" y="404252"/>
                          <a:pt x="441434" y="409901"/>
                        </a:cubicBezTo>
                        <a:cubicBezTo>
                          <a:pt x="431525" y="414856"/>
                          <a:pt x="418554" y="413491"/>
                          <a:pt x="409903" y="420412"/>
                        </a:cubicBezTo>
                        <a:cubicBezTo>
                          <a:pt x="400039" y="428303"/>
                          <a:pt x="400866" y="447948"/>
                          <a:pt x="388882" y="451943"/>
                        </a:cubicBezTo>
                        <a:cubicBezTo>
                          <a:pt x="355480" y="463077"/>
                          <a:pt x="318665" y="457696"/>
                          <a:pt x="283779" y="462453"/>
                        </a:cubicBezTo>
                        <a:cubicBezTo>
                          <a:pt x="167815" y="478266"/>
                          <a:pt x="192608" y="471823"/>
                          <a:pt x="126124" y="493984"/>
                        </a:cubicBezTo>
                        <a:lnTo>
                          <a:pt x="48507" y="489133"/>
                        </a:lnTo>
                        <a:lnTo>
                          <a:pt x="0" y="430924"/>
                        </a:lnTo>
                        <a:lnTo>
                          <a:pt x="21020" y="430924"/>
                        </a:lnTo>
                        <a:lnTo>
                          <a:pt x="105103" y="430924"/>
                        </a:lnTo>
                        <a:lnTo>
                          <a:pt x="168165" y="420414"/>
                        </a:lnTo>
                        <a:lnTo>
                          <a:pt x="210207" y="315310"/>
                        </a:lnTo>
                        <a:lnTo>
                          <a:pt x="231227" y="252248"/>
                        </a:lnTo>
                        <a:lnTo>
                          <a:pt x="325820" y="168165"/>
                        </a:lnTo>
                        <a:lnTo>
                          <a:pt x="451945" y="63062"/>
                        </a:lnTo>
                        <a:lnTo>
                          <a:pt x="546538" y="0"/>
                        </a:lnTo>
                        <a:close/>
                      </a:path>
                    </a:pathLst>
                  </a:custGeom>
                  <a:solidFill>
                    <a:srgbClr val="734B64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锦北</a:t>
                    </a:r>
                  </a:p>
                </p:txBody>
              </p:sp>
              <p:sp>
                <p:nvSpPr>
                  <p:cNvPr id="121" name="任意多边形: 形状 120"/>
                  <p:cNvSpPr/>
                  <p:nvPr/>
                </p:nvSpPr>
                <p:spPr>
                  <a:xfrm>
                    <a:off x="1660634" y="2995490"/>
                    <a:ext cx="462456" cy="395415"/>
                  </a:xfrm>
                  <a:custGeom>
                    <a:avLst/>
                    <a:gdLst>
                      <a:gd name="connsiteX0" fmla="*/ 393547 w 462456"/>
                      <a:gd name="connsiteY0" fmla="*/ 0 h 395415"/>
                      <a:gd name="connsiteX1" fmla="*/ 398642 w 462456"/>
                      <a:gd name="connsiteY1" fmla="*/ 11525 h 395415"/>
                      <a:gd name="connsiteX2" fmla="*/ 420414 w 462456"/>
                      <a:gd name="connsiteY2" fmla="*/ 94551 h 395415"/>
                      <a:gd name="connsiteX3" fmla="*/ 462456 w 462456"/>
                      <a:gd name="connsiteY3" fmla="*/ 189144 h 395415"/>
                      <a:gd name="connsiteX4" fmla="*/ 399394 w 462456"/>
                      <a:gd name="connsiteY4" fmla="*/ 210165 h 395415"/>
                      <a:gd name="connsiteX5" fmla="*/ 336332 w 462456"/>
                      <a:gd name="connsiteY5" fmla="*/ 252207 h 395415"/>
                      <a:gd name="connsiteX6" fmla="*/ 343610 w 462456"/>
                      <a:gd name="connsiteY6" fmla="*/ 361217 h 395415"/>
                      <a:gd name="connsiteX7" fmla="*/ 342926 w 462456"/>
                      <a:gd name="connsiteY7" fmla="*/ 395415 h 395415"/>
                      <a:gd name="connsiteX8" fmla="*/ 189187 w 462456"/>
                      <a:gd name="connsiteY8" fmla="*/ 378333 h 395415"/>
                      <a:gd name="connsiteX9" fmla="*/ 0 w 462456"/>
                      <a:gd name="connsiteY9" fmla="*/ 273229 h 395415"/>
                      <a:gd name="connsiteX10" fmla="*/ 115614 w 462456"/>
                      <a:gd name="connsiteY10" fmla="*/ 252209 h 395415"/>
                      <a:gd name="connsiteX11" fmla="*/ 241738 w 462456"/>
                      <a:gd name="connsiteY11" fmla="*/ 252209 h 395415"/>
                      <a:gd name="connsiteX12" fmla="*/ 294290 w 462456"/>
                      <a:gd name="connsiteY12" fmla="*/ 178636 h 395415"/>
                      <a:gd name="connsiteX13" fmla="*/ 294290 w 462456"/>
                      <a:gd name="connsiteY13" fmla="*/ 63022 h 395415"/>
                      <a:gd name="connsiteX14" fmla="*/ 241738 w 462456"/>
                      <a:gd name="connsiteY14" fmla="*/ 20981 h 395415"/>
                      <a:gd name="connsiteX15" fmla="*/ 237694 w 462456"/>
                      <a:gd name="connsiteY15" fmla="*/ 16128 h 395415"/>
                      <a:gd name="connsiteX16" fmla="*/ 315311 w 462456"/>
                      <a:gd name="connsiteY16" fmla="*/ 20979 h 395415"/>
                      <a:gd name="connsiteX17" fmla="*/ 389652 w 462456"/>
                      <a:gd name="connsiteY17" fmla="*/ 530 h 395415"/>
                      <a:gd name="connsiteX18" fmla="*/ 393547 w 462456"/>
                      <a:gd name="connsiteY18" fmla="*/ 0 h 395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62456" h="395415">
                        <a:moveTo>
                          <a:pt x="393547" y="0"/>
                        </a:moveTo>
                        <a:lnTo>
                          <a:pt x="398642" y="11525"/>
                        </a:lnTo>
                        <a:cubicBezTo>
                          <a:pt x="407523" y="37645"/>
                          <a:pt x="414023" y="73250"/>
                          <a:pt x="420414" y="94551"/>
                        </a:cubicBezTo>
                        <a:cubicBezTo>
                          <a:pt x="440881" y="162774"/>
                          <a:pt x="431737" y="143066"/>
                          <a:pt x="462456" y="189144"/>
                        </a:cubicBezTo>
                        <a:cubicBezTo>
                          <a:pt x="441435" y="196151"/>
                          <a:pt x="417830" y="197874"/>
                          <a:pt x="399394" y="210165"/>
                        </a:cubicBezTo>
                        <a:lnTo>
                          <a:pt x="336332" y="252207"/>
                        </a:lnTo>
                        <a:cubicBezTo>
                          <a:pt x="334580" y="287242"/>
                          <a:pt x="341184" y="324880"/>
                          <a:pt x="343610" y="361217"/>
                        </a:cubicBezTo>
                        <a:lnTo>
                          <a:pt x="342926" y="395415"/>
                        </a:lnTo>
                        <a:lnTo>
                          <a:pt x="189187" y="378333"/>
                        </a:lnTo>
                        <a:lnTo>
                          <a:pt x="0" y="273229"/>
                        </a:lnTo>
                        <a:lnTo>
                          <a:pt x="115614" y="252209"/>
                        </a:lnTo>
                        <a:lnTo>
                          <a:pt x="241738" y="252209"/>
                        </a:lnTo>
                        <a:lnTo>
                          <a:pt x="294290" y="178636"/>
                        </a:lnTo>
                        <a:lnTo>
                          <a:pt x="294290" y="63022"/>
                        </a:lnTo>
                        <a:lnTo>
                          <a:pt x="241738" y="20981"/>
                        </a:lnTo>
                        <a:lnTo>
                          <a:pt x="237694" y="16128"/>
                        </a:lnTo>
                        <a:lnTo>
                          <a:pt x="315311" y="20979"/>
                        </a:lnTo>
                        <a:cubicBezTo>
                          <a:pt x="356864" y="7129"/>
                          <a:pt x="362761" y="4451"/>
                          <a:pt x="389652" y="530"/>
                        </a:cubicBezTo>
                        <a:lnTo>
                          <a:pt x="393547" y="0"/>
                        </a:lnTo>
                        <a:close/>
                      </a:path>
                    </a:pathLst>
                  </a:custGeom>
                  <a:solidFill>
                    <a:srgbClr val="734B64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玲珑</a:t>
                    </a:r>
                  </a:p>
                </p:txBody>
              </p:sp>
              <p:sp>
                <p:nvSpPr>
                  <p:cNvPr id="122" name="任意多边形: 形状 121"/>
                  <p:cNvSpPr/>
                  <p:nvPr/>
                </p:nvSpPr>
                <p:spPr>
                  <a:xfrm>
                    <a:off x="1996674" y="3111062"/>
                    <a:ext cx="466860" cy="283781"/>
                  </a:xfrm>
                  <a:custGeom>
                    <a:avLst/>
                    <a:gdLst>
                      <a:gd name="connsiteX0" fmla="*/ 263050 w 466860"/>
                      <a:gd name="connsiteY0" fmla="*/ 0 h 283781"/>
                      <a:gd name="connsiteX1" fmla="*/ 368154 w 466860"/>
                      <a:gd name="connsiteY1" fmla="*/ 10510 h 283781"/>
                      <a:gd name="connsiteX2" fmla="*/ 389174 w 466860"/>
                      <a:gd name="connsiteY2" fmla="*/ 42041 h 283781"/>
                      <a:gd name="connsiteX3" fmla="*/ 420705 w 466860"/>
                      <a:gd name="connsiteY3" fmla="*/ 52552 h 283781"/>
                      <a:gd name="connsiteX4" fmla="*/ 452236 w 466860"/>
                      <a:gd name="connsiteY4" fmla="*/ 73572 h 283781"/>
                      <a:gd name="connsiteX5" fmla="*/ 466860 w 466860"/>
                      <a:gd name="connsiteY5" fmla="*/ 95508 h 283781"/>
                      <a:gd name="connsiteX6" fmla="*/ 452236 w 466860"/>
                      <a:gd name="connsiteY6" fmla="*/ 115616 h 283781"/>
                      <a:gd name="connsiteX7" fmla="*/ 284071 w 466860"/>
                      <a:gd name="connsiteY7" fmla="*/ 189188 h 283781"/>
                      <a:gd name="connsiteX8" fmla="*/ 168457 w 466860"/>
                      <a:gd name="connsiteY8" fmla="*/ 283781 h 283781"/>
                      <a:gd name="connsiteX9" fmla="*/ 42333 w 466860"/>
                      <a:gd name="connsiteY9" fmla="*/ 283781 h 283781"/>
                      <a:gd name="connsiteX10" fmla="*/ 6886 w 466860"/>
                      <a:gd name="connsiteY10" fmla="*/ 279843 h 283781"/>
                      <a:gd name="connsiteX11" fmla="*/ 7570 w 466860"/>
                      <a:gd name="connsiteY11" fmla="*/ 245645 h 283781"/>
                      <a:gd name="connsiteX12" fmla="*/ 292 w 466860"/>
                      <a:gd name="connsiteY12" fmla="*/ 136635 h 283781"/>
                      <a:gd name="connsiteX13" fmla="*/ 63354 w 466860"/>
                      <a:gd name="connsiteY13" fmla="*/ 94593 h 283781"/>
                      <a:gd name="connsiteX14" fmla="*/ 126416 w 466860"/>
                      <a:gd name="connsiteY14" fmla="*/ 73572 h 283781"/>
                      <a:gd name="connsiteX15" fmla="*/ 115368 w 466860"/>
                      <a:gd name="connsiteY15" fmla="*/ 57233 h 283781"/>
                      <a:gd name="connsiteX16" fmla="*/ 125670 w 466860"/>
                      <a:gd name="connsiteY16" fmla="*/ 55174 h 283781"/>
                      <a:gd name="connsiteX17" fmla="*/ 168457 w 466860"/>
                      <a:gd name="connsiteY17" fmla="*/ 42041 h 283781"/>
                      <a:gd name="connsiteX18" fmla="*/ 199988 w 466860"/>
                      <a:gd name="connsiteY18" fmla="*/ 21021 h 283781"/>
                      <a:gd name="connsiteX19" fmla="*/ 263050 w 466860"/>
                      <a:gd name="connsiteY19" fmla="*/ 0 h 283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66860" h="283781">
                        <a:moveTo>
                          <a:pt x="263050" y="0"/>
                        </a:moveTo>
                        <a:cubicBezTo>
                          <a:pt x="298085" y="3503"/>
                          <a:pt x="334751" y="-624"/>
                          <a:pt x="368154" y="10510"/>
                        </a:cubicBezTo>
                        <a:cubicBezTo>
                          <a:pt x="380138" y="14504"/>
                          <a:pt x="379310" y="34150"/>
                          <a:pt x="389174" y="42041"/>
                        </a:cubicBezTo>
                        <a:cubicBezTo>
                          <a:pt x="397825" y="48962"/>
                          <a:pt x="410796" y="47597"/>
                          <a:pt x="420705" y="52552"/>
                        </a:cubicBezTo>
                        <a:cubicBezTo>
                          <a:pt x="432003" y="58201"/>
                          <a:pt x="441726" y="66565"/>
                          <a:pt x="452236" y="73572"/>
                        </a:cubicBezTo>
                        <a:lnTo>
                          <a:pt x="466860" y="95508"/>
                        </a:lnTo>
                        <a:lnTo>
                          <a:pt x="452236" y="115616"/>
                        </a:lnTo>
                        <a:lnTo>
                          <a:pt x="284071" y="189188"/>
                        </a:lnTo>
                        <a:lnTo>
                          <a:pt x="168457" y="283781"/>
                        </a:lnTo>
                        <a:lnTo>
                          <a:pt x="42333" y="283781"/>
                        </a:lnTo>
                        <a:lnTo>
                          <a:pt x="6886" y="279843"/>
                        </a:lnTo>
                        <a:lnTo>
                          <a:pt x="7570" y="245645"/>
                        </a:lnTo>
                        <a:cubicBezTo>
                          <a:pt x="5144" y="209308"/>
                          <a:pt x="-1460" y="171670"/>
                          <a:pt x="292" y="136635"/>
                        </a:cubicBezTo>
                        <a:lnTo>
                          <a:pt x="63354" y="94593"/>
                        </a:lnTo>
                        <a:cubicBezTo>
                          <a:pt x="81790" y="82302"/>
                          <a:pt x="105395" y="80579"/>
                          <a:pt x="126416" y="73572"/>
                        </a:cubicBezTo>
                        <a:lnTo>
                          <a:pt x="115368" y="57233"/>
                        </a:lnTo>
                        <a:lnTo>
                          <a:pt x="125670" y="55174"/>
                        </a:lnTo>
                        <a:cubicBezTo>
                          <a:pt x="141729" y="51650"/>
                          <a:pt x="158036" y="47252"/>
                          <a:pt x="168457" y="42041"/>
                        </a:cubicBezTo>
                        <a:cubicBezTo>
                          <a:pt x="179755" y="36392"/>
                          <a:pt x="188445" y="26151"/>
                          <a:pt x="199988" y="21021"/>
                        </a:cubicBezTo>
                        <a:cubicBezTo>
                          <a:pt x="220236" y="12022"/>
                          <a:pt x="263050" y="0"/>
                          <a:pt x="263050" y="0"/>
                        </a:cubicBezTo>
                        <a:close/>
                      </a:path>
                    </a:pathLst>
                  </a:custGeom>
                  <a:solidFill>
                    <a:srgbClr val="734B64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锦南</a:t>
                    </a:r>
                  </a:p>
                </p:txBody>
              </p:sp>
              <p:sp>
                <p:nvSpPr>
                  <p:cNvPr id="123" name="任意多边形: 形状 122"/>
                  <p:cNvSpPr/>
                  <p:nvPr/>
                </p:nvSpPr>
                <p:spPr>
                  <a:xfrm>
                    <a:off x="2054182" y="2905914"/>
                    <a:ext cx="469203" cy="300656"/>
                  </a:xfrm>
                  <a:custGeom>
                    <a:avLst/>
                    <a:gdLst>
                      <a:gd name="connsiteX0" fmla="*/ 346106 w 469203"/>
                      <a:gd name="connsiteY0" fmla="*/ 0 h 300656"/>
                      <a:gd name="connsiteX1" fmla="*/ 346352 w 469203"/>
                      <a:gd name="connsiteY1" fmla="*/ 975 h 300656"/>
                      <a:gd name="connsiteX2" fmla="*/ 352687 w 469203"/>
                      <a:gd name="connsiteY2" fmla="*/ 15962 h 300656"/>
                      <a:gd name="connsiteX3" fmla="*/ 384218 w 469203"/>
                      <a:gd name="connsiteY3" fmla="*/ 26472 h 300656"/>
                      <a:gd name="connsiteX4" fmla="*/ 415749 w 469203"/>
                      <a:gd name="connsiteY4" fmla="*/ 58003 h 300656"/>
                      <a:gd name="connsiteX5" fmla="*/ 436770 w 469203"/>
                      <a:gd name="connsiteY5" fmla="*/ 121065 h 300656"/>
                      <a:gd name="connsiteX6" fmla="*/ 457790 w 469203"/>
                      <a:gd name="connsiteY6" fmla="*/ 184127 h 300656"/>
                      <a:gd name="connsiteX7" fmla="*/ 468301 w 469203"/>
                      <a:gd name="connsiteY7" fmla="*/ 215658 h 300656"/>
                      <a:gd name="connsiteX8" fmla="*/ 469203 w 469203"/>
                      <a:gd name="connsiteY8" fmla="*/ 218363 h 300656"/>
                      <a:gd name="connsiteX9" fmla="*/ 409353 w 469203"/>
                      <a:gd name="connsiteY9" fmla="*/ 300656 h 300656"/>
                      <a:gd name="connsiteX10" fmla="*/ 394729 w 469203"/>
                      <a:gd name="connsiteY10" fmla="*/ 278720 h 300656"/>
                      <a:gd name="connsiteX11" fmla="*/ 363198 w 469203"/>
                      <a:gd name="connsiteY11" fmla="*/ 257700 h 300656"/>
                      <a:gd name="connsiteX12" fmla="*/ 331667 w 469203"/>
                      <a:gd name="connsiteY12" fmla="*/ 247189 h 300656"/>
                      <a:gd name="connsiteX13" fmla="*/ 310647 w 469203"/>
                      <a:gd name="connsiteY13" fmla="*/ 215658 h 300656"/>
                      <a:gd name="connsiteX14" fmla="*/ 205543 w 469203"/>
                      <a:gd name="connsiteY14" fmla="*/ 205148 h 300656"/>
                      <a:gd name="connsiteX15" fmla="*/ 142481 w 469203"/>
                      <a:gd name="connsiteY15" fmla="*/ 226169 h 300656"/>
                      <a:gd name="connsiteX16" fmla="*/ 110950 w 469203"/>
                      <a:gd name="connsiteY16" fmla="*/ 247189 h 300656"/>
                      <a:gd name="connsiteX17" fmla="*/ 68163 w 469203"/>
                      <a:gd name="connsiteY17" fmla="*/ 260322 h 300656"/>
                      <a:gd name="connsiteX18" fmla="*/ 57861 w 469203"/>
                      <a:gd name="connsiteY18" fmla="*/ 262381 h 300656"/>
                      <a:gd name="connsiteX19" fmla="*/ 52259 w 469203"/>
                      <a:gd name="connsiteY19" fmla="*/ 254095 h 300656"/>
                      <a:gd name="connsiteX20" fmla="*/ 26867 w 469203"/>
                      <a:gd name="connsiteY20" fmla="*/ 184127 h 300656"/>
                      <a:gd name="connsiteX21" fmla="*/ 5095 w 469203"/>
                      <a:gd name="connsiteY21" fmla="*/ 101101 h 300656"/>
                      <a:gd name="connsiteX22" fmla="*/ 0 w 469203"/>
                      <a:gd name="connsiteY22" fmla="*/ 89576 h 300656"/>
                      <a:gd name="connsiteX23" fmla="*/ 15212 w 469203"/>
                      <a:gd name="connsiteY23" fmla="*/ 87505 h 300656"/>
                      <a:gd name="connsiteX24" fmla="*/ 79419 w 469203"/>
                      <a:gd name="connsiteY24" fmla="*/ 79024 h 300656"/>
                      <a:gd name="connsiteX25" fmla="*/ 184522 w 469203"/>
                      <a:gd name="connsiteY25" fmla="*/ 68514 h 300656"/>
                      <a:gd name="connsiteX26" fmla="*/ 205543 w 469203"/>
                      <a:gd name="connsiteY26" fmla="*/ 36983 h 300656"/>
                      <a:gd name="connsiteX27" fmla="*/ 237074 w 469203"/>
                      <a:gd name="connsiteY27" fmla="*/ 26472 h 300656"/>
                      <a:gd name="connsiteX28" fmla="*/ 268605 w 469203"/>
                      <a:gd name="connsiteY28" fmla="*/ 5452 h 300656"/>
                      <a:gd name="connsiteX29" fmla="*/ 340325 w 469203"/>
                      <a:gd name="connsiteY29" fmla="*/ 426 h 300656"/>
                      <a:gd name="connsiteX30" fmla="*/ 346106 w 469203"/>
                      <a:gd name="connsiteY30" fmla="*/ 0 h 30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69203" h="300656">
                        <a:moveTo>
                          <a:pt x="346106" y="0"/>
                        </a:moveTo>
                        <a:lnTo>
                          <a:pt x="346352" y="975"/>
                        </a:lnTo>
                        <a:cubicBezTo>
                          <a:pt x="347381" y="6640"/>
                          <a:pt x="348770" y="12045"/>
                          <a:pt x="352687" y="15962"/>
                        </a:cubicBezTo>
                        <a:cubicBezTo>
                          <a:pt x="360521" y="23796"/>
                          <a:pt x="373708" y="22969"/>
                          <a:pt x="384218" y="26472"/>
                        </a:cubicBezTo>
                        <a:cubicBezTo>
                          <a:pt x="394728" y="36982"/>
                          <a:pt x="408530" y="45010"/>
                          <a:pt x="415749" y="58003"/>
                        </a:cubicBezTo>
                        <a:cubicBezTo>
                          <a:pt x="426510" y="77372"/>
                          <a:pt x="429763" y="100044"/>
                          <a:pt x="436770" y="121065"/>
                        </a:cubicBezTo>
                        <a:lnTo>
                          <a:pt x="457790" y="184127"/>
                        </a:lnTo>
                        <a:lnTo>
                          <a:pt x="468301" y="215658"/>
                        </a:lnTo>
                        <a:lnTo>
                          <a:pt x="469203" y="218363"/>
                        </a:lnTo>
                        <a:lnTo>
                          <a:pt x="409353" y="300656"/>
                        </a:lnTo>
                        <a:lnTo>
                          <a:pt x="394729" y="278720"/>
                        </a:lnTo>
                        <a:cubicBezTo>
                          <a:pt x="384219" y="271713"/>
                          <a:pt x="374496" y="263349"/>
                          <a:pt x="363198" y="257700"/>
                        </a:cubicBezTo>
                        <a:cubicBezTo>
                          <a:pt x="353289" y="252745"/>
                          <a:pt x="340318" y="254110"/>
                          <a:pt x="331667" y="247189"/>
                        </a:cubicBezTo>
                        <a:cubicBezTo>
                          <a:pt x="321803" y="239298"/>
                          <a:pt x="322631" y="219652"/>
                          <a:pt x="310647" y="215658"/>
                        </a:cubicBezTo>
                        <a:cubicBezTo>
                          <a:pt x="277244" y="204524"/>
                          <a:pt x="240578" y="208651"/>
                          <a:pt x="205543" y="205148"/>
                        </a:cubicBezTo>
                        <a:cubicBezTo>
                          <a:pt x="205543" y="205148"/>
                          <a:pt x="162729" y="217170"/>
                          <a:pt x="142481" y="226169"/>
                        </a:cubicBezTo>
                        <a:cubicBezTo>
                          <a:pt x="130938" y="231299"/>
                          <a:pt x="122248" y="241540"/>
                          <a:pt x="110950" y="247189"/>
                        </a:cubicBezTo>
                        <a:cubicBezTo>
                          <a:pt x="100529" y="252400"/>
                          <a:pt x="84222" y="256798"/>
                          <a:pt x="68163" y="260322"/>
                        </a:cubicBezTo>
                        <a:lnTo>
                          <a:pt x="57861" y="262381"/>
                        </a:lnTo>
                        <a:lnTo>
                          <a:pt x="52259" y="254095"/>
                        </a:lnTo>
                        <a:cubicBezTo>
                          <a:pt x="40911" y="237000"/>
                          <a:pt x="42217" y="235294"/>
                          <a:pt x="26867" y="184127"/>
                        </a:cubicBezTo>
                        <a:cubicBezTo>
                          <a:pt x="20476" y="162826"/>
                          <a:pt x="13976" y="127221"/>
                          <a:pt x="5095" y="101101"/>
                        </a:cubicBezTo>
                        <a:lnTo>
                          <a:pt x="0" y="89576"/>
                        </a:lnTo>
                        <a:lnTo>
                          <a:pt x="15212" y="87505"/>
                        </a:lnTo>
                        <a:cubicBezTo>
                          <a:pt x="30234" y="85540"/>
                          <a:pt x="50428" y="82977"/>
                          <a:pt x="79419" y="79024"/>
                        </a:cubicBezTo>
                        <a:cubicBezTo>
                          <a:pt x="114305" y="74267"/>
                          <a:pt x="151120" y="79648"/>
                          <a:pt x="184522" y="68514"/>
                        </a:cubicBezTo>
                        <a:cubicBezTo>
                          <a:pt x="196506" y="64519"/>
                          <a:pt x="195679" y="44874"/>
                          <a:pt x="205543" y="36983"/>
                        </a:cubicBezTo>
                        <a:cubicBezTo>
                          <a:pt x="214194" y="30062"/>
                          <a:pt x="227165" y="31427"/>
                          <a:pt x="237074" y="26472"/>
                        </a:cubicBezTo>
                        <a:cubicBezTo>
                          <a:pt x="248372" y="20823"/>
                          <a:pt x="258095" y="12459"/>
                          <a:pt x="268605" y="5452"/>
                        </a:cubicBezTo>
                        <a:cubicBezTo>
                          <a:pt x="308786" y="987"/>
                          <a:pt x="328422" y="868"/>
                          <a:pt x="340325" y="426"/>
                        </a:cubicBezTo>
                        <a:lnTo>
                          <a:pt x="346106" y="0"/>
                        </a:lnTo>
                        <a:close/>
                      </a:path>
                    </a:pathLst>
                  </a:custGeom>
                  <a:solidFill>
                    <a:srgbClr val="734B64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锦城</a:t>
                    </a:r>
                  </a:p>
                </p:txBody>
              </p:sp>
              <p:sp>
                <p:nvSpPr>
                  <p:cNvPr id="124" name="任意多边形: 形状 123"/>
                  <p:cNvSpPr/>
                  <p:nvPr/>
                </p:nvSpPr>
                <p:spPr>
                  <a:xfrm>
                    <a:off x="2400287" y="2280748"/>
                    <a:ext cx="1066257" cy="843530"/>
                  </a:xfrm>
                  <a:custGeom>
                    <a:avLst/>
                    <a:gdLst>
                      <a:gd name="connsiteX0" fmla="*/ 529150 w 1068052"/>
                      <a:gd name="connsiteY0" fmla="*/ 0 h 1064624"/>
                      <a:gd name="connsiteX1" fmla="*/ 529823 w 1068052"/>
                      <a:gd name="connsiteY1" fmla="*/ 77147 h 1064624"/>
                      <a:gd name="connsiteX2" fmla="*/ 521589 w 1068052"/>
                      <a:gd name="connsiteY2" fmla="*/ 294666 h 1064624"/>
                      <a:gd name="connsiteX3" fmla="*/ 532099 w 1068052"/>
                      <a:gd name="connsiteY3" fmla="*/ 326197 h 1064624"/>
                      <a:gd name="connsiteX4" fmla="*/ 595161 w 1068052"/>
                      <a:gd name="connsiteY4" fmla="*/ 294666 h 1064624"/>
                      <a:gd name="connsiteX5" fmla="*/ 689754 w 1068052"/>
                      <a:gd name="connsiteY5" fmla="*/ 242115 h 1064624"/>
                      <a:gd name="connsiteX6" fmla="*/ 752816 w 1068052"/>
                      <a:gd name="connsiteY6" fmla="*/ 221094 h 1064624"/>
                      <a:gd name="connsiteX7" fmla="*/ 811647 w 1068052"/>
                      <a:gd name="connsiteY7" fmla="*/ 240177 h 1064624"/>
                      <a:gd name="connsiteX8" fmla="*/ 822668 w 1068052"/>
                      <a:gd name="connsiteY8" fmla="*/ 241023 h 1064624"/>
                      <a:gd name="connsiteX9" fmla="*/ 815879 w 1068052"/>
                      <a:gd name="connsiteY9" fmla="*/ 263133 h 1064624"/>
                      <a:gd name="connsiteX10" fmla="*/ 805368 w 1068052"/>
                      <a:gd name="connsiteY10" fmla="*/ 368237 h 1064624"/>
                      <a:gd name="connsiteX11" fmla="*/ 784347 w 1068052"/>
                      <a:gd name="connsiteY11" fmla="*/ 399768 h 1064624"/>
                      <a:gd name="connsiteX12" fmla="*/ 752816 w 1068052"/>
                      <a:gd name="connsiteY12" fmla="*/ 420788 h 1064624"/>
                      <a:gd name="connsiteX13" fmla="*/ 763327 w 1068052"/>
                      <a:gd name="connsiteY13" fmla="*/ 546913 h 1064624"/>
                      <a:gd name="connsiteX14" fmla="*/ 1026085 w 1068052"/>
                      <a:gd name="connsiteY14" fmla="*/ 557423 h 1064624"/>
                      <a:gd name="connsiteX15" fmla="*/ 1036596 w 1068052"/>
                      <a:gd name="connsiteY15" fmla="*/ 630995 h 1064624"/>
                      <a:gd name="connsiteX16" fmla="*/ 1057616 w 1068052"/>
                      <a:gd name="connsiteY16" fmla="*/ 662526 h 1064624"/>
                      <a:gd name="connsiteX17" fmla="*/ 1065244 w 1068052"/>
                      <a:gd name="connsiteY17" fmla="*/ 659077 h 1064624"/>
                      <a:gd name="connsiteX18" fmla="*/ 1068052 w 1068052"/>
                      <a:gd name="connsiteY18" fmla="*/ 654366 h 1064624"/>
                      <a:gd name="connsiteX19" fmla="*/ 1066257 w 1068052"/>
                      <a:gd name="connsiteY19" fmla="*/ 660112 h 1064624"/>
                      <a:gd name="connsiteX20" fmla="*/ 1057615 w 1068052"/>
                      <a:gd name="connsiteY20" fmla="*/ 683547 h 1064624"/>
                      <a:gd name="connsiteX21" fmla="*/ 1054535 w 1068052"/>
                      <a:gd name="connsiteY21" fmla="*/ 769331 h 1064624"/>
                      <a:gd name="connsiteX22" fmla="*/ 899961 w 1068052"/>
                      <a:gd name="connsiteY22" fmla="*/ 788652 h 1064624"/>
                      <a:gd name="connsiteX23" fmla="*/ 742306 w 1068052"/>
                      <a:gd name="connsiteY23" fmla="*/ 851715 h 1064624"/>
                      <a:gd name="connsiteX24" fmla="*/ 626692 w 1068052"/>
                      <a:gd name="connsiteY24" fmla="*/ 988349 h 1064624"/>
                      <a:gd name="connsiteX25" fmla="*/ 353423 w 1068052"/>
                      <a:gd name="connsiteY25" fmla="*/ 1030390 h 1064624"/>
                      <a:gd name="connsiteX26" fmla="*/ 132706 w 1068052"/>
                      <a:gd name="connsiteY26" fmla="*/ 1051411 h 1064624"/>
                      <a:gd name="connsiteX27" fmla="*/ 123097 w 1068052"/>
                      <a:gd name="connsiteY27" fmla="*/ 1064624 h 1064624"/>
                      <a:gd name="connsiteX28" fmla="*/ 122195 w 1068052"/>
                      <a:gd name="connsiteY28" fmla="*/ 1061919 h 1064624"/>
                      <a:gd name="connsiteX29" fmla="*/ 111684 w 1068052"/>
                      <a:gd name="connsiteY29" fmla="*/ 1030388 h 1064624"/>
                      <a:gd name="connsiteX30" fmla="*/ 90664 w 1068052"/>
                      <a:gd name="connsiteY30" fmla="*/ 967326 h 1064624"/>
                      <a:gd name="connsiteX31" fmla="*/ 69643 w 1068052"/>
                      <a:gd name="connsiteY31" fmla="*/ 904264 h 1064624"/>
                      <a:gd name="connsiteX32" fmla="*/ 38112 w 1068052"/>
                      <a:gd name="connsiteY32" fmla="*/ 872733 h 1064624"/>
                      <a:gd name="connsiteX33" fmla="*/ 6581 w 1068052"/>
                      <a:gd name="connsiteY33" fmla="*/ 862223 h 1064624"/>
                      <a:gd name="connsiteX34" fmla="*/ 246 w 1068052"/>
                      <a:gd name="connsiteY34" fmla="*/ 847236 h 1064624"/>
                      <a:gd name="connsiteX35" fmla="*/ 0 w 1068052"/>
                      <a:gd name="connsiteY35" fmla="*/ 846261 h 1064624"/>
                      <a:gd name="connsiteX36" fmla="*/ 4019 w 1068052"/>
                      <a:gd name="connsiteY36" fmla="*/ 845964 h 1064624"/>
                      <a:gd name="connsiteX37" fmla="*/ 48623 w 1068052"/>
                      <a:gd name="connsiteY37" fmla="*/ 820181 h 1064624"/>
                      <a:gd name="connsiteX38" fmla="*/ 111685 w 1068052"/>
                      <a:gd name="connsiteY38" fmla="*/ 778140 h 1064624"/>
                      <a:gd name="connsiteX39" fmla="*/ 90665 w 1068052"/>
                      <a:gd name="connsiteY39" fmla="*/ 715078 h 1064624"/>
                      <a:gd name="connsiteX40" fmla="*/ 83611 w 1068052"/>
                      <a:gd name="connsiteY40" fmla="*/ 594341 h 1064624"/>
                      <a:gd name="connsiteX41" fmla="*/ 82846 w 1068052"/>
                      <a:gd name="connsiteY41" fmla="*/ 567576 h 1064624"/>
                      <a:gd name="connsiteX42" fmla="*/ 237810 w 1068052"/>
                      <a:gd name="connsiteY42" fmla="*/ 546915 h 1064624"/>
                      <a:gd name="connsiteX43" fmla="*/ 290361 w 1068052"/>
                      <a:gd name="connsiteY43" fmla="*/ 462832 h 1064624"/>
                      <a:gd name="connsiteX44" fmla="*/ 353423 w 1068052"/>
                      <a:gd name="connsiteY44" fmla="*/ 326197 h 1064624"/>
                      <a:gd name="connsiteX45" fmla="*/ 416485 w 1068052"/>
                      <a:gd name="connsiteY45" fmla="*/ 273646 h 1064624"/>
                      <a:gd name="connsiteX46" fmla="*/ 511079 w 1068052"/>
                      <a:gd name="connsiteY46" fmla="*/ 305177 h 1064624"/>
                      <a:gd name="connsiteX47" fmla="*/ 528517 w 1068052"/>
                      <a:gd name="connsiteY47" fmla="*/ 3 h 1064624"/>
                      <a:gd name="connsiteX48" fmla="*/ 529150 w 1068052"/>
                      <a:gd name="connsiteY48" fmla="*/ 0 h 1064624"/>
                      <a:gd name="connsiteX0-1" fmla="*/ 528517 w 1068052"/>
                      <a:gd name="connsiteY0-2" fmla="*/ 0 h 1064621"/>
                      <a:gd name="connsiteX1-3" fmla="*/ 529823 w 1068052"/>
                      <a:gd name="connsiteY1-4" fmla="*/ 77144 h 1064621"/>
                      <a:gd name="connsiteX2-5" fmla="*/ 521589 w 1068052"/>
                      <a:gd name="connsiteY2-6" fmla="*/ 294663 h 1064621"/>
                      <a:gd name="connsiteX3-7" fmla="*/ 532099 w 1068052"/>
                      <a:gd name="connsiteY3-8" fmla="*/ 326194 h 1064621"/>
                      <a:gd name="connsiteX4-9" fmla="*/ 595161 w 1068052"/>
                      <a:gd name="connsiteY4-10" fmla="*/ 294663 h 1064621"/>
                      <a:gd name="connsiteX5-11" fmla="*/ 689754 w 1068052"/>
                      <a:gd name="connsiteY5-12" fmla="*/ 242112 h 1064621"/>
                      <a:gd name="connsiteX6-13" fmla="*/ 752816 w 1068052"/>
                      <a:gd name="connsiteY6-14" fmla="*/ 221091 h 1064621"/>
                      <a:gd name="connsiteX7-15" fmla="*/ 811647 w 1068052"/>
                      <a:gd name="connsiteY7-16" fmla="*/ 240174 h 1064621"/>
                      <a:gd name="connsiteX8-17" fmla="*/ 822668 w 1068052"/>
                      <a:gd name="connsiteY8-18" fmla="*/ 241020 h 1064621"/>
                      <a:gd name="connsiteX9-19" fmla="*/ 815879 w 1068052"/>
                      <a:gd name="connsiteY9-20" fmla="*/ 263130 h 1064621"/>
                      <a:gd name="connsiteX10-21" fmla="*/ 805368 w 1068052"/>
                      <a:gd name="connsiteY10-22" fmla="*/ 368234 h 1064621"/>
                      <a:gd name="connsiteX11-23" fmla="*/ 784347 w 1068052"/>
                      <a:gd name="connsiteY11-24" fmla="*/ 399765 h 1064621"/>
                      <a:gd name="connsiteX12-25" fmla="*/ 752816 w 1068052"/>
                      <a:gd name="connsiteY12-26" fmla="*/ 420785 h 1064621"/>
                      <a:gd name="connsiteX13-27" fmla="*/ 763327 w 1068052"/>
                      <a:gd name="connsiteY13-28" fmla="*/ 546910 h 1064621"/>
                      <a:gd name="connsiteX14-29" fmla="*/ 1026085 w 1068052"/>
                      <a:gd name="connsiteY14-30" fmla="*/ 557420 h 1064621"/>
                      <a:gd name="connsiteX15-31" fmla="*/ 1036596 w 1068052"/>
                      <a:gd name="connsiteY15-32" fmla="*/ 630992 h 1064621"/>
                      <a:gd name="connsiteX16-33" fmla="*/ 1057616 w 1068052"/>
                      <a:gd name="connsiteY16-34" fmla="*/ 662523 h 1064621"/>
                      <a:gd name="connsiteX17-35" fmla="*/ 1065244 w 1068052"/>
                      <a:gd name="connsiteY17-36" fmla="*/ 659074 h 1064621"/>
                      <a:gd name="connsiteX18-37" fmla="*/ 1068052 w 1068052"/>
                      <a:gd name="connsiteY18-38" fmla="*/ 654363 h 1064621"/>
                      <a:gd name="connsiteX19-39" fmla="*/ 1066257 w 1068052"/>
                      <a:gd name="connsiteY19-40" fmla="*/ 660109 h 1064621"/>
                      <a:gd name="connsiteX20-41" fmla="*/ 1057615 w 1068052"/>
                      <a:gd name="connsiteY20-42" fmla="*/ 683544 h 1064621"/>
                      <a:gd name="connsiteX21-43" fmla="*/ 1054535 w 1068052"/>
                      <a:gd name="connsiteY21-44" fmla="*/ 769328 h 1064621"/>
                      <a:gd name="connsiteX22-45" fmla="*/ 899961 w 1068052"/>
                      <a:gd name="connsiteY22-46" fmla="*/ 788649 h 1064621"/>
                      <a:gd name="connsiteX23-47" fmla="*/ 742306 w 1068052"/>
                      <a:gd name="connsiteY23-48" fmla="*/ 851712 h 1064621"/>
                      <a:gd name="connsiteX24-49" fmla="*/ 626692 w 1068052"/>
                      <a:gd name="connsiteY24-50" fmla="*/ 988346 h 1064621"/>
                      <a:gd name="connsiteX25-51" fmla="*/ 353423 w 1068052"/>
                      <a:gd name="connsiteY25-52" fmla="*/ 1030387 h 1064621"/>
                      <a:gd name="connsiteX26-53" fmla="*/ 132706 w 1068052"/>
                      <a:gd name="connsiteY26-54" fmla="*/ 1051408 h 1064621"/>
                      <a:gd name="connsiteX27-55" fmla="*/ 123097 w 1068052"/>
                      <a:gd name="connsiteY27-56" fmla="*/ 1064621 h 1064621"/>
                      <a:gd name="connsiteX28-57" fmla="*/ 122195 w 1068052"/>
                      <a:gd name="connsiteY28-58" fmla="*/ 1061916 h 1064621"/>
                      <a:gd name="connsiteX29-59" fmla="*/ 111684 w 1068052"/>
                      <a:gd name="connsiteY29-60" fmla="*/ 1030385 h 1064621"/>
                      <a:gd name="connsiteX30-61" fmla="*/ 90664 w 1068052"/>
                      <a:gd name="connsiteY30-62" fmla="*/ 967323 h 1064621"/>
                      <a:gd name="connsiteX31-63" fmla="*/ 69643 w 1068052"/>
                      <a:gd name="connsiteY31-64" fmla="*/ 904261 h 1064621"/>
                      <a:gd name="connsiteX32-65" fmla="*/ 38112 w 1068052"/>
                      <a:gd name="connsiteY32-66" fmla="*/ 872730 h 1064621"/>
                      <a:gd name="connsiteX33-67" fmla="*/ 6581 w 1068052"/>
                      <a:gd name="connsiteY33-68" fmla="*/ 862220 h 1064621"/>
                      <a:gd name="connsiteX34-69" fmla="*/ 246 w 1068052"/>
                      <a:gd name="connsiteY34-70" fmla="*/ 847233 h 1064621"/>
                      <a:gd name="connsiteX35-71" fmla="*/ 0 w 1068052"/>
                      <a:gd name="connsiteY35-72" fmla="*/ 846258 h 1064621"/>
                      <a:gd name="connsiteX36-73" fmla="*/ 4019 w 1068052"/>
                      <a:gd name="connsiteY36-74" fmla="*/ 845961 h 1064621"/>
                      <a:gd name="connsiteX37-75" fmla="*/ 48623 w 1068052"/>
                      <a:gd name="connsiteY37-76" fmla="*/ 820178 h 1064621"/>
                      <a:gd name="connsiteX38-77" fmla="*/ 111685 w 1068052"/>
                      <a:gd name="connsiteY38-78" fmla="*/ 778137 h 1064621"/>
                      <a:gd name="connsiteX39-79" fmla="*/ 90665 w 1068052"/>
                      <a:gd name="connsiteY39-80" fmla="*/ 715075 h 1064621"/>
                      <a:gd name="connsiteX40-81" fmla="*/ 83611 w 1068052"/>
                      <a:gd name="connsiteY40-82" fmla="*/ 594338 h 1064621"/>
                      <a:gd name="connsiteX41-83" fmla="*/ 82846 w 1068052"/>
                      <a:gd name="connsiteY41-84" fmla="*/ 567573 h 1064621"/>
                      <a:gd name="connsiteX42-85" fmla="*/ 237810 w 1068052"/>
                      <a:gd name="connsiteY42-86" fmla="*/ 546912 h 1064621"/>
                      <a:gd name="connsiteX43-87" fmla="*/ 290361 w 1068052"/>
                      <a:gd name="connsiteY43-88" fmla="*/ 462829 h 1064621"/>
                      <a:gd name="connsiteX44-89" fmla="*/ 353423 w 1068052"/>
                      <a:gd name="connsiteY44-90" fmla="*/ 326194 h 1064621"/>
                      <a:gd name="connsiteX45-91" fmla="*/ 416485 w 1068052"/>
                      <a:gd name="connsiteY45-92" fmla="*/ 273643 h 1064621"/>
                      <a:gd name="connsiteX46-93" fmla="*/ 511079 w 1068052"/>
                      <a:gd name="connsiteY46-94" fmla="*/ 305174 h 1064621"/>
                      <a:gd name="connsiteX47-95" fmla="*/ 528517 w 1068052"/>
                      <a:gd name="connsiteY47-96" fmla="*/ 0 h 1064621"/>
                      <a:gd name="connsiteX0-97" fmla="*/ 511079 w 1068052"/>
                      <a:gd name="connsiteY0-98" fmla="*/ 228030 h 987477"/>
                      <a:gd name="connsiteX1-99" fmla="*/ 529823 w 1068052"/>
                      <a:gd name="connsiteY1-100" fmla="*/ 0 h 987477"/>
                      <a:gd name="connsiteX2-101" fmla="*/ 521589 w 1068052"/>
                      <a:gd name="connsiteY2-102" fmla="*/ 217519 h 987477"/>
                      <a:gd name="connsiteX3-103" fmla="*/ 532099 w 1068052"/>
                      <a:gd name="connsiteY3-104" fmla="*/ 249050 h 987477"/>
                      <a:gd name="connsiteX4-105" fmla="*/ 595161 w 1068052"/>
                      <a:gd name="connsiteY4-106" fmla="*/ 217519 h 987477"/>
                      <a:gd name="connsiteX5-107" fmla="*/ 689754 w 1068052"/>
                      <a:gd name="connsiteY5-108" fmla="*/ 164968 h 987477"/>
                      <a:gd name="connsiteX6-109" fmla="*/ 752816 w 1068052"/>
                      <a:gd name="connsiteY6-110" fmla="*/ 143947 h 987477"/>
                      <a:gd name="connsiteX7-111" fmla="*/ 811647 w 1068052"/>
                      <a:gd name="connsiteY7-112" fmla="*/ 163030 h 987477"/>
                      <a:gd name="connsiteX8-113" fmla="*/ 822668 w 1068052"/>
                      <a:gd name="connsiteY8-114" fmla="*/ 163876 h 987477"/>
                      <a:gd name="connsiteX9-115" fmla="*/ 815879 w 1068052"/>
                      <a:gd name="connsiteY9-116" fmla="*/ 185986 h 987477"/>
                      <a:gd name="connsiteX10-117" fmla="*/ 805368 w 1068052"/>
                      <a:gd name="connsiteY10-118" fmla="*/ 291090 h 987477"/>
                      <a:gd name="connsiteX11-119" fmla="*/ 784347 w 1068052"/>
                      <a:gd name="connsiteY11-120" fmla="*/ 322621 h 987477"/>
                      <a:gd name="connsiteX12-121" fmla="*/ 752816 w 1068052"/>
                      <a:gd name="connsiteY12-122" fmla="*/ 343641 h 987477"/>
                      <a:gd name="connsiteX13-123" fmla="*/ 763327 w 1068052"/>
                      <a:gd name="connsiteY13-124" fmla="*/ 469766 h 987477"/>
                      <a:gd name="connsiteX14-125" fmla="*/ 1026085 w 1068052"/>
                      <a:gd name="connsiteY14-126" fmla="*/ 480276 h 987477"/>
                      <a:gd name="connsiteX15-127" fmla="*/ 1036596 w 1068052"/>
                      <a:gd name="connsiteY15-128" fmla="*/ 553848 h 987477"/>
                      <a:gd name="connsiteX16-129" fmla="*/ 1057616 w 1068052"/>
                      <a:gd name="connsiteY16-130" fmla="*/ 585379 h 987477"/>
                      <a:gd name="connsiteX17-131" fmla="*/ 1065244 w 1068052"/>
                      <a:gd name="connsiteY17-132" fmla="*/ 581930 h 987477"/>
                      <a:gd name="connsiteX18-133" fmla="*/ 1068052 w 1068052"/>
                      <a:gd name="connsiteY18-134" fmla="*/ 577219 h 987477"/>
                      <a:gd name="connsiteX19-135" fmla="*/ 1066257 w 1068052"/>
                      <a:gd name="connsiteY19-136" fmla="*/ 582965 h 987477"/>
                      <a:gd name="connsiteX20-137" fmla="*/ 1057615 w 1068052"/>
                      <a:gd name="connsiteY20-138" fmla="*/ 606400 h 987477"/>
                      <a:gd name="connsiteX21-139" fmla="*/ 1054535 w 1068052"/>
                      <a:gd name="connsiteY21-140" fmla="*/ 692184 h 987477"/>
                      <a:gd name="connsiteX22-141" fmla="*/ 899961 w 1068052"/>
                      <a:gd name="connsiteY22-142" fmla="*/ 711505 h 987477"/>
                      <a:gd name="connsiteX23-143" fmla="*/ 742306 w 1068052"/>
                      <a:gd name="connsiteY23-144" fmla="*/ 774568 h 987477"/>
                      <a:gd name="connsiteX24-145" fmla="*/ 626692 w 1068052"/>
                      <a:gd name="connsiteY24-146" fmla="*/ 911202 h 987477"/>
                      <a:gd name="connsiteX25-147" fmla="*/ 353423 w 1068052"/>
                      <a:gd name="connsiteY25-148" fmla="*/ 953243 h 987477"/>
                      <a:gd name="connsiteX26-149" fmla="*/ 132706 w 1068052"/>
                      <a:gd name="connsiteY26-150" fmla="*/ 974264 h 987477"/>
                      <a:gd name="connsiteX27-151" fmla="*/ 123097 w 1068052"/>
                      <a:gd name="connsiteY27-152" fmla="*/ 987477 h 987477"/>
                      <a:gd name="connsiteX28-153" fmla="*/ 122195 w 1068052"/>
                      <a:gd name="connsiteY28-154" fmla="*/ 984772 h 987477"/>
                      <a:gd name="connsiteX29-155" fmla="*/ 111684 w 1068052"/>
                      <a:gd name="connsiteY29-156" fmla="*/ 953241 h 987477"/>
                      <a:gd name="connsiteX30-157" fmla="*/ 90664 w 1068052"/>
                      <a:gd name="connsiteY30-158" fmla="*/ 890179 h 987477"/>
                      <a:gd name="connsiteX31-159" fmla="*/ 69643 w 1068052"/>
                      <a:gd name="connsiteY31-160" fmla="*/ 827117 h 987477"/>
                      <a:gd name="connsiteX32-161" fmla="*/ 38112 w 1068052"/>
                      <a:gd name="connsiteY32-162" fmla="*/ 795586 h 987477"/>
                      <a:gd name="connsiteX33-163" fmla="*/ 6581 w 1068052"/>
                      <a:gd name="connsiteY33-164" fmla="*/ 785076 h 987477"/>
                      <a:gd name="connsiteX34-165" fmla="*/ 246 w 1068052"/>
                      <a:gd name="connsiteY34-166" fmla="*/ 770089 h 987477"/>
                      <a:gd name="connsiteX35-167" fmla="*/ 0 w 1068052"/>
                      <a:gd name="connsiteY35-168" fmla="*/ 769114 h 987477"/>
                      <a:gd name="connsiteX36-169" fmla="*/ 4019 w 1068052"/>
                      <a:gd name="connsiteY36-170" fmla="*/ 768817 h 987477"/>
                      <a:gd name="connsiteX37-171" fmla="*/ 48623 w 1068052"/>
                      <a:gd name="connsiteY37-172" fmla="*/ 743034 h 987477"/>
                      <a:gd name="connsiteX38-173" fmla="*/ 111685 w 1068052"/>
                      <a:gd name="connsiteY38-174" fmla="*/ 700993 h 987477"/>
                      <a:gd name="connsiteX39-175" fmla="*/ 90665 w 1068052"/>
                      <a:gd name="connsiteY39-176" fmla="*/ 637931 h 987477"/>
                      <a:gd name="connsiteX40-177" fmla="*/ 83611 w 1068052"/>
                      <a:gd name="connsiteY40-178" fmla="*/ 517194 h 987477"/>
                      <a:gd name="connsiteX41-179" fmla="*/ 82846 w 1068052"/>
                      <a:gd name="connsiteY41-180" fmla="*/ 490429 h 987477"/>
                      <a:gd name="connsiteX42-181" fmla="*/ 237810 w 1068052"/>
                      <a:gd name="connsiteY42-182" fmla="*/ 469768 h 987477"/>
                      <a:gd name="connsiteX43-183" fmla="*/ 290361 w 1068052"/>
                      <a:gd name="connsiteY43-184" fmla="*/ 385685 h 987477"/>
                      <a:gd name="connsiteX44-185" fmla="*/ 353423 w 1068052"/>
                      <a:gd name="connsiteY44-186" fmla="*/ 249050 h 987477"/>
                      <a:gd name="connsiteX45-187" fmla="*/ 416485 w 1068052"/>
                      <a:gd name="connsiteY45-188" fmla="*/ 196499 h 987477"/>
                      <a:gd name="connsiteX46-189" fmla="*/ 511079 w 1068052"/>
                      <a:gd name="connsiteY46-190" fmla="*/ 228030 h 987477"/>
                      <a:gd name="connsiteX0-191" fmla="*/ 511079 w 1068052"/>
                      <a:gd name="connsiteY0-192" fmla="*/ 84083 h 843530"/>
                      <a:gd name="connsiteX1-193" fmla="*/ 521589 w 1068052"/>
                      <a:gd name="connsiteY1-194" fmla="*/ 73572 h 843530"/>
                      <a:gd name="connsiteX2-195" fmla="*/ 532099 w 1068052"/>
                      <a:gd name="connsiteY2-196" fmla="*/ 105103 h 843530"/>
                      <a:gd name="connsiteX3-197" fmla="*/ 595161 w 1068052"/>
                      <a:gd name="connsiteY3-198" fmla="*/ 73572 h 843530"/>
                      <a:gd name="connsiteX4-199" fmla="*/ 689754 w 1068052"/>
                      <a:gd name="connsiteY4-200" fmla="*/ 21021 h 843530"/>
                      <a:gd name="connsiteX5-201" fmla="*/ 752816 w 1068052"/>
                      <a:gd name="connsiteY5-202" fmla="*/ 0 h 843530"/>
                      <a:gd name="connsiteX6-203" fmla="*/ 811647 w 1068052"/>
                      <a:gd name="connsiteY6-204" fmla="*/ 19083 h 843530"/>
                      <a:gd name="connsiteX7-205" fmla="*/ 822668 w 1068052"/>
                      <a:gd name="connsiteY7-206" fmla="*/ 19929 h 843530"/>
                      <a:gd name="connsiteX8-207" fmla="*/ 815879 w 1068052"/>
                      <a:gd name="connsiteY8-208" fmla="*/ 42039 h 843530"/>
                      <a:gd name="connsiteX9-209" fmla="*/ 805368 w 1068052"/>
                      <a:gd name="connsiteY9-210" fmla="*/ 147143 h 843530"/>
                      <a:gd name="connsiteX10-211" fmla="*/ 784347 w 1068052"/>
                      <a:gd name="connsiteY10-212" fmla="*/ 178674 h 843530"/>
                      <a:gd name="connsiteX11-213" fmla="*/ 752816 w 1068052"/>
                      <a:gd name="connsiteY11-214" fmla="*/ 199694 h 843530"/>
                      <a:gd name="connsiteX12-215" fmla="*/ 763327 w 1068052"/>
                      <a:gd name="connsiteY12-216" fmla="*/ 325819 h 843530"/>
                      <a:gd name="connsiteX13-217" fmla="*/ 1026085 w 1068052"/>
                      <a:gd name="connsiteY13-218" fmla="*/ 336329 h 843530"/>
                      <a:gd name="connsiteX14-219" fmla="*/ 1036596 w 1068052"/>
                      <a:gd name="connsiteY14-220" fmla="*/ 409901 h 843530"/>
                      <a:gd name="connsiteX15-221" fmla="*/ 1057616 w 1068052"/>
                      <a:gd name="connsiteY15-222" fmla="*/ 441432 h 843530"/>
                      <a:gd name="connsiteX16-223" fmla="*/ 1065244 w 1068052"/>
                      <a:gd name="connsiteY16-224" fmla="*/ 437983 h 843530"/>
                      <a:gd name="connsiteX17-225" fmla="*/ 1068052 w 1068052"/>
                      <a:gd name="connsiteY17-226" fmla="*/ 433272 h 843530"/>
                      <a:gd name="connsiteX18-227" fmla="*/ 1066257 w 1068052"/>
                      <a:gd name="connsiteY18-228" fmla="*/ 439018 h 843530"/>
                      <a:gd name="connsiteX19-229" fmla="*/ 1057615 w 1068052"/>
                      <a:gd name="connsiteY19-230" fmla="*/ 462453 h 843530"/>
                      <a:gd name="connsiteX20-231" fmla="*/ 1054535 w 1068052"/>
                      <a:gd name="connsiteY20-232" fmla="*/ 548237 h 843530"/>
                      <a:gd name="connsiteX21-233" fmla="*/ 899961 w 1068052"/>
                      <a:gd name="connsiteY21-234" fmla="*/ 567558 h 843530"/>
                      <a:gd name="connsiteX22-235" fmla="*/ 742306 w 1068052"/>
                      <a:gd name="connsiteY22-236" fmla="*/ 630621 h 843530"/>
                      <a:gd name="connsiteX23-237" fmla="*/ 626692 w 1068052"/>
                      <a:gd name="connsiteY23-238" fmla="*/ 767255 h 843530"/>
                      <a:gd name="connsiteX24-239" fmla="*/ 353423 w 1068052"/>
                      <a:gd name="connsiteY24-240" fmla="*/ 809296 h 843530"/>
                      <a:gd name="connsiteX25-241" fmla="*/ 132706 w 1068052"/>
                      <a:gd name="connsiteY25-242" fmla="*/ 830317 h 843530"/>
                      <a:gd name="connsiteX26-243" fmla="*/ 123097 w 1068052"/>
                      <a:gd name="connsiteY26-244" fmla="*/ 843530 h 843530"/>
                      <a:gd name="connsiteX27-245" fmla="*/ 122195 w 1068052"/>
                      <a:gd name="connsiteY27-246" fmla="*/ 840825 h 843530"/>
                      <a:gd name="connsiteX28-247" fmla="*/ 111684 w 1068052"/>
                      <a:gd name="connsiteY28-248" fmla="*/ 809294 h 843530"/>
                      <a:gd name="connsiteX29-249" fmla="*/ 90664 w 1068052"/>
                      <a:gd name="connsiteY29-250" fmla="*/ 746232 h 843530"/>
                      <a:gd name="connsiteX30-251" fmla="*/ 69643 w 1068052"/>
                      <a:gd name="connsiteY30-252" fmla="*/ 683170 h 843530"/>
                      <a:gd name="connsiteX31-253" fmla="*/ 38112 w 1068052"/>
                      <a:gd name="connsiteY31-254" fmla="*/ 651639 h 843530"/>
                      <a:gd name="connsiteX32-255" fmla="*/ 6581 w 1068052"/>
                      <a:gd name="connsiteY32-256" fmla="*/ 641129 h 843530"/>
                      <a:gd name="connsiteX33-257" fmla="*/ 246 w 1068052"/>
                      <a:gd name="connsiteY33-258" fmla="*/ 626142 h 843530"/>
                      <a:gd name="connsiteX34-259" fmla="*/ 0 w 1068052"/>
                      <a:gd name="connsiteY34-260" fmla="*/ 625167 h 843530"/>
                      <a:gd name="connsiteX35-261" fmla="*/ 4019 w 1068052"/>
                      <a:gd name="connsiteY35-262" fmla="*/ 624870 h 843530"/>
                      <a:gd name="connsiteX36-263" fmla="*/ 48623 w 1068052"/>
                      <a:gd name="connsiteY36-264" fmla="*/ 599087 h 843530"/>
                      <a:gd name="connsiteX37-265" fmla="*/ 111685 w 1068052"/>
                      <a:gd name="connsiteY37-266" fmla="*/ 557046 h 843530"/>
                      <a:gd name="connsiteX38-267" fmla="*/ 90665 w 1068052"/>
                      <a:gd name="connsiteY38-268" fmla="*/ 493984 h 843530"/>
                      <a:gd name="connsiteX39-269" fmla="*/ 83611 w 1068052"/>
                      <a:gd name="connsiteY39-270" fmla="*/ 373247 h 843530"/>
                      <a:gd name="connsiteX40-271" fmla="*/ 82846 w 1068052"/>
                      <a:gd name="connsiteY40-272" fmla="*/ 346482 h 843530"/>
                      <a:gd name="connsiteX41-273" fmla="*/ 237810 w 1068052"/>
                      <a:gd name="connsiteY41-274" fmla="*/ 325821 h 843530"/>
                      <a:gd name="connsiteX42-275" fmla="*/ 290361 w 1068052"/>
                      <a:gd name="connsiteY42-276" fmla="*/ 241738 h 843530"/>
                      <a:gd name="connsiteX43-277" fmla="*/ 353423 w 1068052"/>
                      <a:gd name="connsiteY43-278" fmla="*/ 105103 h 843530"/>
                      <a:gd name="connsiteX44-279" fmla="*/ 416485 w 1068052"/>
                      <a:gd name="connsiteY44-280" fmla="*/ 52552 h 843530"/>
                      <a:gd name="connsiteX45-281" fmla="*/ 511079 w 1068052"/>
                      <a:gd name="connsiteY45-282" fmla="*/ 84083 h 843530"/>
                      <a:gd name="connsiteX0-283" fmla="*/ 511079 w 1066257"/>
                      <a:gd name="connsiteY0-284" fmla="*/ 84083 h 843530"/>
                      <a:gd name="connsiteX1-285" fmla="*/ 521589 w 1066257"/>
                      <a:gd name="connsiteY1-286" fmla="*/ 73572 h 843530"/>
                      <a:gd name="connsiteX2-287" fmla="*/ 532099 w 1066257"/>
                      <a:gd name="connsiteY2-288" fmla="*/ 105103 h 843530"/>
                      <a:gd name="connsiteX3-289" fmla="*/ 595161 w 1066257"/>
                      <a:gd name="connsiteY3-290" fmla="*/ 73572 h 843530"/>
                      <a:gd name="connsiteX4-291" fmla="*/ 689754 w 1066257"/>
                      <a:gd name="connsiteY4-292" fmla="*/ 21021 h 843530"/>
                      <a:gd name="connsiteX5-293" fmla="*/ 752816 w 1066257"/>
                      <a:gd name="connsiteY5-294" fmla="*/ 0 h 843530"/>
                      <a:gd name="connsiteX6-295" fmla="*/ 811647 w 1066257"/>
                      <a:gd name="connsiteY6-296" fmla="*/ 19083 h 843530"/>
                      <a:gd name="connsiteX7-297" fmla="*/ 822668 w 1066257"/>
                      <a:gd name="connsiteY7-298" fmla="*/ 19929 h 843530"/>
                      <a:gd name="connsiteX8-299" fmla="*/ 815879 w 1066257"/>
                      <a:gd name="connsiteY8-300" fmla="*/ 42039 h 843530"/>
                      <a:gd name="connsiteX9-301" fmla="*/ 805368 w 1066257"/>
                      <a:gd name="connsiteY9-302" fmla="*/ 147143 h 843530"/>
                      <a:gd name="connsiteX10-303" fmla="*/ 784347 w 1066257"/>
                      <a:gd name="connsiteY10-304" fmla="*/ 178674 h 843530"/>
                      <a:gd name="connsiteX11-305" fmla="*/ 752816 w 1066257"/>
                      <a:gd name="connsiteY11-306" fmla="*/ 199694 h 843530"/>
                      <a:gd name="connsiteX12-307" fmla="*/ 763327 w 1066257"/>
                      <a:gd name="connsiteY12-308" fmla="*/ 325819 h 843530"/>
                      <a:gd name="connsiteX13-309" fmla="*/ 1026085 w 1066257"/>
                      <a:gd name="connsiteY13-310" fmla="*/ 336329 h 843530"/>
                      <a:gd name="connsiteX14-311" fmla="*/ 1036596 w 1066257"/>
                      <a:gd name="connsiteY14-312" fmla="*/ 409901 h 843530"/>
                      <a:gd name="connsiteX15-313" fmla="*/ 1057616 w 1066257"/>
                      <a:gd name="connsiteY15-314" fmla="*/ 441432 h 843530"/>
                      <a:gd name="connsiteX16-315" fmla="*/ 1065244 w 1066257"/>
                      <a:gd name="connsiteY16-316" fmla="*/ 437983 h 843530"/>
                      <a:gd name="connsiteX17-317" fmla="*/ 1066257 w 1066257"/>
                      <a:gd name="connsiteY17-318" fmla="*/ 439018 h 843530"/>
                      <a:gd name="connsiteX18-319" fmla="*/ 1057615 w 1066257"/>
                      <a:gd name="connsiteY18-320" fmla="*/ 462453 h 843530"/>
                      <a:gd name="connsiteX19-321" fmla="*/ 1054535 w 1066257"/>
                      <a:gd name="connsiteY19-322" fmla="*/ 548237 h 843530"/>
                      <a:gd name="connsiteX20-323" fmla="*/ 899961 w 1066257"/>
                      <a:gd name="connsiteY20-324" fmla="*/ 567558 h 843530"/>
                      <a:gd name="connsiteX21-325" fmla="*/ 742306 w 1066257"/>
                      <a:gd name="connsiteY21-326" fmla="*/ 630621 h 843530"/>
                      <a:gd name="connsiteX22-327" fmla="*/ 626692 w 1066257"/>
                      <a:gd name="connsiteY22-328" fmla="*/ 767255 h 843530"/>
                      <a:gd name="connsiteX23-329" fmla="*/ 353423 w 1066257"/>
                      <a:gd name="connsiteY23-330" fmla="*/ 809296 h 843530"/>
                      <a:gd name="connsiteX24-331" fmla="*/ 132706 w 1066257"/>
                      <a:gd name="connsiteY24-332" fmla="*/ 830317 h 843530"/>
                      <a:gd name="connsiteX25-333" fmla="*/ 123097 w 1066257"/>
                      <a:gd name="connsiteY25-334" fmla="*/ 843530 h 843530"/>
                      <a:gd name="connsiteX26-335" fmla="*/ 122195 w 1066257"/>
                      <a:gd name="connsiteY26-336" fmla="*/ 840825 h 843530"/>
                      <a:gd name="connsiteX27-337" fmla="*/ 111684 w 1066257"/>
                      <a:gd name="connsiteY27-338" fmla="*/ 809294 h 843530"/>
                      <a:gd name="connsiteX28-339" fmla="*/ 90664 w 1066257"/>
                      <a:gd name="connsiteY28-340" fmla="*/ 746232 h 843530"/>
                      <a:gd name="connsiteX29-341" fmla="*/ 69643 w 1066257"/>
                      <a:gd name="connsiteY29-342" fmla="*/ 683170 h 843530"/>
                      <a:gd name="connsiteX30-343" fmla="*/ 38112 w 1066257"/>
                      <a:gd name="connsiteY30-344" fmla="*/ 651639 h 843530"/>
                      <a:gd name="connsiteX31-345" fmla="*/ 6581 w 1066257"/>
                      <a:gd name="connsiteY31-346" fmla="*/ 641129 h 843530"/>
                      <a:gd name="connsiteX32-347" fmla="*/ 246 w 1066257"/>
                      <a:gd name="connsiteY32-348" fmla="*/ 626142 h 843530"/>
                      <a:gd name="connsiteX33-349" fmla="*/ 0 w 1066257"/>
                      <a:gd name="connsiteY33-350" fmla="*/ 625167 h 843530"/>
                      <a:gd name="connsiteX34-351" fmla="*/ 4019 w 1066257"/>
                      <a:gd name="connsiteY34-352" fmla="*/ 624870 h 843530"/>
                      <a:gd name="connsiteX35-353" fmla="*/ 48623 w 1066257"/>
                      <a:gd name="connsiteY35-354" fmla="*/ 599087 h 843530"/>
                      <a:gd name="connsiteX36-355" fmla="*/ 111685 w 1066257"/>
                      <a:gd name="connsiteY36-356" fmla="*/ 557046 h 843530"/>
                      <a:gd name="connsiteX37-357" fmla="*/ 90665 w 1066257"/>
                      <a:gd name="connsiteY37-358" fmla="*/ 493984 h 843530"/>
                      <a:gd name="connsiteX38-359" fmla="*/ 83611 w 1066257"/>
                      <a:gd name="connsiteY38-360" fmla="*/ 373247 h 843530"/>
                      <a:gd name="connsiteX39-361" fmla="*/ 82846 w 1066257"/>
                      <a:gd name="connsiteY39-362" fmla="*/ 346482 h 843530"/>
                      <a:gd name="connsiteX40-363" fmla="*/ 237810 w 1066257"/>
                      <a:gd name="connsiteY40-364" fmla="*/ 325821 h 843530"/>
                      <a:gd name="connsiteX41-365" fmla="*/ 290361 w 1066257"/>
                      <a:gd name="connsiteY41-366" fmla="*/ 241738 h 843530"/>
                      <a:gd name="connsiteX42-367" fmla="*/ 353423 w 1066257"/>
                      <a:gd name="connsiteY42-368" fmla="*/ 105103 h 843530"/>
                      <a:gd name="connsiteX43-369" fmla="*/ 416485 w 1066257"/>
                      <a:gd name="connsiteY43-370" fmla="*/ 52552 h 843530"/>
                      <a:gd name="connsiteX44-371" fmla="*/ 511079 w 1066257"/>
                      <a:gd name="connsiteY44-372" fmla="*/ 84083 h 84353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  <a:cxn ang="0">
                        <a:pos x="connsiteX39-79" y="connsiteY39-80"/>
                      </a:cxn>
                      <a:cxn ang="0">
                        <a:pos x="connsiteX40-81" y="connsiteY40-82"/>
                      </a:cxn>
                      <a:cxn ang="0">
                        <a:pos x="connsiteX41-83" y="connsiteY41-84"/>
                      </a:cxn>
                      <a:cxn ang="0">
                        <a:pos x="connsiteX42-85" y="connsiteY42-86"/>
                      </a:cxn>
                      <a:cxn ang="0">
                        <a:pos x="connsiteX43-87" y="connsiteY43-88"/>
                      </a:cxn>
                      <a:cxn ang="0">
                        <a:pos x="connsiteX44-89" y="connsiteY44-90"/>
                      </a:cxn>
                    </a:cxnLst>
                    <a:rect l="l" t="t" r="r" b="b"/>
                    <a:pathLst>
                      <a:path w="1066257" h="843530">
                        <a:moveTo>
                          <a:pt x="511079" y="84083"/>
                        </a:moveTo>
                        <a:lnTo>
                          <a:pt x="521589" y="73572"/>
                        </a:lnTo>
                        <a:cubicBezTo>
                          <a:pt x="525092" y="84082"/>
                          <a:pt x="522190" y="100148"/>
                          <a:pt x="532099" y="105103"/>
                        </a:cubicBezTo>
                        <a:cubicBezTo>
                          <a:pt x="544532" y="111320"/>
                          <a:pt x="589850" y="77112"/>
                          <a:pt x="595161" y="73572"/>
                        </a:cubicBezTo>
                        <a:cubicBezTo>
                          <a:pt x="650659" y="55073"/>
                          <a:pt x="617474" y="69207"/>
                          <a:pt x="689754" y="21021"/>
                        </a:cubicBezTo>
                        <a:cubicBezTo>
                          <a:pt x="708190" y="8730"/>
                          <a:pt x="731795" y="7007"/>
                          <a:pt x="752816" y="0"/>
                        </a:cubicBezTo>
                        <a:cubicBezTo>
                          <a:pt x="752816" y="0"/>
                          <a:pt x="783961" y="13619"/>
                          <a:pt x="811647" y="19083"/>
                        </a:cubicBezTo>
                        <a:lnTo>
                          <a:pt x="822668" y="19929"/>
                        </a:lnTo>
                        <a:lnTo>
                          <a:pt x="815879" y="42039"/>
                        </a:lnTo>
                        <a:cubicBezTo>
                          <a:pt x="810525" y="76839"/>
                          <a:pt x="808872" y="112108"/>
                          <a:pt x="805368" y="147143"/>
                        </a:cubicBezTo>
                        <a:cubicBezTo>
                          <a:pt x="798361" y="157653"/>
                          <a:pt x="793279" y="169742"/>
                          <a:pt x="784347" y="178674"/>
                        </a:cubicBezTo>
                        <a:cubicBezTo>
                          <a:pt x="775415" y="187606"/>
                          <a:pt x="754602" y="187189"/>
                          <a:pt x="752816" y="199694"/>
                        </a:cubicBezTo>
                        <a:cubicBezTo>
                          <a:pt x="746850" y="241457"/>
                          <a:pt x="759823" y="283777"/>
                          <a:pt x="763327" y="325819"/>
                        </a:cubicBezTo>
                        <a:cubicBezTo>
                          <a:pt x="850913" y="329322"/>
                          <a:pt x="942305" y="310551"/>
                          <a:pt x="1026085" y="336329"/>
                        </a:cubicBezTo>
                        <a:cubicBezTo>
                          <a:pt x="1049763" y="343614"/>
                          <a:pt x="1029478" y="386173"/>
                          <a:pt x="1036596" y="409901"/>
                        </a:cubicBezTo>
                        <a:cubicBezTo>
                          <a:pt x="1040226" y="422000"/>
                          <a:pt x="1044984" y="441432"/>
                          <a:pt x="1057616" y="441432"/>
                        </a:cubicBezTo>
                        <a:cubicBezTo>
                          <a:pt x="1060774" y="441432"/>
                          <a:pt x="1063229" y="440118"/>
                          <a:pt x="1065244" y="437983"/>
                        </a:cubicBezTo>
                        <a:lnTo>
                          <a:pt x="1066257" y="439018"/>
                        </a:lnTo>
                        <a:cubicBezTo>
                          <a:pt x="1061625" y="452085"/>
                          <a:pt x="1057615" y="462453"/>
                          <a:pt x="1057615" y="462453"/>
                        </a:cubicBezTo>
                        <a:lnTo>
                          <a:pt x="1054535" y="548237"/>
                        </a:lnTo>
                        <a:lnTo>
                          <a:pt x="899961" y="567558"/>
                        </a:lnTo>
                        <a:lnTo>
                          <a:pt x="742306" y="630621"/>
                        </a:lnTo>
                        <a:lnTo>
                          <a:pt x="626692" y="767255"/>
                        </a:lnTo>
                        <a:lnTo>
                          <a:pt x="353423" y="809296"/>
                        </a:lnTo>
                        <a:lnTo>
                          <a:pt x="132706" y="830317"/>
                        </a:lnTo>
                        <a:lnTo>
                          <a:pt x="123097" y="843530"/>
                        </a:lnTo>
                        <a:lnTo>
                          <a:pt x="122195" y="840825"/>
                        </a:lnTo>
                        <a:lnTo>
                          <a:pt x="111684" y="809294"/>
                        </a:lnTo>
                        <a:lnTo>
                          <a:pt x="90664" y="746232"/>
                        </a:lnTo>
                        <a:cubicBezTo>
                          <a:pt x="83657" y="725211"/>
                          <a:pt x="80404" y="702539"/>
                          <a:pt x="69643" y="683170"/>
                        </a:cubicBezTo>
                        <a:cubicBezTo>
                          <a:pt x="62424" y="670177"/>
                          <a:pt x="48622" y="662149"/>
                          <a:pt x="38112" y="651639"/>
                        </a:cubicBezTo>
                        <a:cubicBezTo>
                          <a:pt x="27602" y="648136"/>
                          <a:pt x="14415" y="648963"/>
                          <a:pt x="6581" y="641129"/>
                        </a:cubicBezTo>
                        <a:cubicBezTo>
                          <a:pt x="2664" y="637212"/>
                          <a:pt x="1275" y="631807"/>
                          <a:pt x="246" y="626142"/>
                        </a:cubicBezTo>
                        <a:lnTo>
                          <a:pt x="0" y="625167"/>
                        </a:lnTo>
                        <a:lnTo>
                          <a:pt x="4019" y="624870"/>
                        </a:lnTo>
                        <a:cubicBezTo>
                          <a:pt x="14915" y="623303"/>
                          <a:pt x="19659" y="618397"/>
                          <a:pt x="48623" y="599087"/>
                        </a:cubicBezTo>
                        <a:lnTo>
                          <a:pt x="111685" y="557046"/>
                        </a:lnTo>
                        <a:cubicBezTo>
                          <a:pt x="111685" y="557046"/>
                          <a:pt x="92945" y="516024"/>
                          <a:pt x="90665" y="493984"/>
                        </a:cubicBezTo>
                        <a:cubicBezTo>
                          <a:pt x="86516" y="453871"/>
                          <a:pt x="84764" y="413581"/>
                          <a:pt x="83611" y="373247"/>
                        </a:cubicBezTo>
                        <a:lnTo>
                          <a:pt x="82846" y="346482"/>
                        </a:lnTo>
                        <a:lnTo>
                          <a:pt x="237810" y="325821"/>
                        </a:lnTo>
                        <a:lnTo>
                          <a:pt x="290361" y="241738"/>
                        </a:lnTo>
                        <a:lnTo>
                          <a:pt x="353423" y="105103"/>
                        </a:lnTo>
                        <a:lnTo>
                          <a:pt x="416485" y="52552"/>
                        </a:lnTo>
                        <a:lnTo>
                          <a:pt x="511079" y="84083"/>
                        </a:lnTo>
                        <a:close/>
                      </a:path>
                    </a:pathLst>
                  </a:custGeom>
                  <a:solidFill>
                    <a:srgbClr val="734B64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青山湖科技城</a:t>
                    </a:r>
                  </a:p>
                </p:txBody>
              </p:sp>
              <p:sp>
                <p:nvSpPr>
                  <p:cNvPr id="125" name="任意多边形: 形状 124"/>
                  <p:cNvSpPr/>
                  <p:nvPr/>
                </p:nvSpPr>
                <p:spPr>
                  <a:xfrm>
                    <a:off x="3454823" y="2585545"/>
                    <a:ext cx="424394" cy="290433"/>
                  </a:xfrm>
                  <a:custGeom>
                    <a:avLst/>
                    <a:gdLst>
                      <a:gd name="connsiteX0" fmla="*/ 318392 w 424394"/>
                      <a:gd name="connsiteY0" fmla="*/ 0 h 290433"/>
                      <a:gd name="connsiteX1" fmla="*/ 335829 w 424394"/>
                      <a:gd name="connsiteY1" fmla="*/ 2618 h 290433"/>
                      <a:gd name="connsiteX2" fmla="*/ 349922 w 424394"/>
                      <a:gd name="connsiteY2" fmla="*/ 10510 h 290433"/>
                      <a:gd name="connsiteX3" fmla="*/ 370943 w 424394"/>
                      <a:gd name="connsiteY3" fmla="*/ 73572 h 290433"/>
                      <a:gd name="connsiteX4" fmla="*/ 381453 w 424394"/>
                      <a:gd name="connsiteY4" fmla="*/ 105103 h 290433"/>
                      <a:gd name="connsiteX5" fmla="*/ 412984 w 424394"/>
                      <a:gd name="connsiteY5" fmla="*/ 126124 h 290433"/>
                      <a:gd name="connsiteX6" fmla="*/ 423494 w 424394"/>
                      <a:gd name="connsiteY6" fmla="*/ 157655 h 290433"/>
                      <a:gd name="connsiteX7" fmla="*/ 360432 w 424394"/>
                      <a:gd name="connsiteY7" fmla="*/ 189186 h 290433"/>
                      <a:gd name="connsiteX8" fmla="*/ 339411 w 424394"/>
                      <a:gd name="connsiteY8" fmla="*/ 220717 h 290433"/>
                      <a:gd name="connsiteX9" fmla="*/ 265168 w 424394"/>
                      <a:gd name="connsiteY9" fmla="*/ 279450 h 290433"/>
                      <a:gd name="connsiteX10" fmla="*/ 213288 w 424394"/>
                      <a:gd name="connsiteY10" fmla="*/ 273269 h 290433"/>
                      <a:gd name="connsiteX11" fmla="*/ 213288 w 424394"/>
                      <a:gd name="connsiteY11" fmla="*/ 241740 h 290433"/>
                      <a:gd name="connsiteX12" fmla="*/ 13592 w 424394"/>
                      <a:gd name="connsiteY12" fmla="*/ 241740 h 290433"/>
                      <a:gd name="connsiteX13" fmla="*/ 0 w 424394"/>
                      <a:gd name="connsiteY13" fmla="*/ 243439 h 290433"/>
                      <a:gd name="connsiteX14" fmla="*/ 3080 w 424394"/>
                      <a:gd name="connsiteY14" fmla="*/ 157655 h 290433"/>
                      <a:gd name="connsiteX15" fmla="*/ 11722 w 424394"/>
                      <a:gd name="connsiteY15" fmla="*/ 134220 h 290433"/>
                      <a:gd name="connsiteX16" fmla="*/ 13517 w 424394"/>
                      <a:gd name="connsiteY16" fmla="*/ 128474 h 290433"/>
                      <a:gd name="connsiteX17" fmla="*/ 15701 w 424394"/>
                      <a:gd name="connsiteY17" fmla="*/ 124810 h 290433"/>
                      <a:gd name="connsiteX18" fmla="*/ 24102 w 424394"/>
                      <a:gd name="connsiteY18" fmla="*/ 105103 h 290433"/>
                      <a:gd name="connsiteX19" fmla="*/ 108185 w 424394"/>
                      <a:gd name="connsiteY19" fmla="*/ 84083 h 290433"/>
                      <a:gd name="connsiteX20" fmla="*/ 139716 w 424394"/>
                      <a:gd name="connsiteY20" fmla="*/ 73572 h 290433"/>
                      <a:gd name="connsiteX21" fmla="*/ 171247 w 424394"/>
                      <a:gd name="connsiteY21" fmla="*/ 42041 h 290433"/>
                      <a:gd name="connsiteX22" fmla="*/ 202778 w 424394"/>
                      <a:gd name="connsiteY22" fmla="*/ 31531 h 290433"/>
                      <a:gd name="connsiteX23" fmla="*/ 295379 w 424394"/>
                      <a:gd name="connsiteY23" fmla="*/ 4526 h 290433"/>
                      <a:gd name="connsiteX24" fmla="*/ 318392 w 424394"/>
                      <a:gd name="connsiteY24" fmla="*/ 0 h 29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24394" h="290433">
                        <a:moveTo>
                          <a:pt x="318392" y="0"/>
                        </a:moveTo>
                        <a:lnTo>
                          <a:pt x="335829" y="2618"/>
                        </a:lnTo>
                        <a:cubicBezTo>
                          <a:pt x="341545" y="3871"/>
                          <a:pt x="346703" y="6003"/>
                          <a:pt x="349922" y="10510"/>
                        </a:cubicBezTo>
                        <a:cubicBezTo>
                          <a:pt x="362801" y="28540"/>
                          <a:pt x="363936" y="52551"/>
                          <a:pt x="370943" y="73572"/>
                        </a:cubicBezTo>
                        <a:cubicBezTo>
                          <a:pt x="374446" y="84082"/>
                          <a:pt x="372235" y="98958"/>
                          <a:pt x="381453" y="105103"/>
                        </a:cubicBezTo>
                        <a:lnTo>
                          <a:pt x="412984" y="126124"/>
                        </a:lnTo>
                        <a:cubicBezTo>
                          <a:pt x="416487" y="136634"/>
                          <a:pt x="427609" y="147369"/>
                          <a:pt x="423494" y="157655"/>
                        </a:cubicBezTo>
                        <a:cubicBezTo>
                          <a:pt x="417224" y="173329"/>
                          <a:pt x="373706" y="184761"/>
                          <a:pt x="360432" y="189186"/>
                        </a:cubicBezTo>
                        <a:cubicBezTo>
                          <a:pt x="353425" y="199696"/>
                          <a:pt x="343406" y="208733"/>
                          <a:pt x="339411" y="220717"/>
                        </a:cubicBezTo>
                        <a:cubicBezTo>
                          <a:pt x="310319" y="307993"/>
                          <a:pt x="363108" y="294365"/>
                          <a:pt x="265168" y="279450"/>
                        </a:cubicBezTo>
                        <a:lnTo>
                          <a:pt x="213288" y="273269"/>
                        </a:lnTo>
                        <a:lnTo>
                          <a:pt x="213288" y="241740"/>
                        </a:lnTo>
                        <a:lnTo>
                          <a:pt x="13592" y="241740"/>
                        </a:lnTo>
                        <a:lnTo>
                          <a:pt x="0" y="243439"/>
                        </a:lnTo>
                        <a:lnTo>
                          <a:pt x="3080" y="157655"/>
                        </a:lnTo>
                        <a:cubicBezTo>
                          <a:pt x="3080" y="157655"/>
                          <a:pt x="7090" y="147287"/>
                          <a:pt x="11722" y="134220"/>
                        </a:cubicBezTo>
                        <a:lnTo>
                          <a:pt x="13517" y="128474"/>
                        </a:lnTo>
                        <a:lnTo>
                          <a:pt x="15701" y="124810"/>
                        </a:lnTo>
                        <a:cubicBezTo>
                          <a:pt x="18501" y="118241"/>
                          <a:pt x="20599" y="110358"/>
                          <a:pt x="24102" y="105103"/>
                        </a:cubicBezTo>
                        <a:lnTo>
                          <a:pt x="108185" y="84083"/>
                        </a:lnTo>
                        <a:cubicBezTo>
                          <a:pt x="118933" y="81396"/>
                          <a:pt x="130498" y="79718"/>
                          <a:pt x="139716" y="73572"/>
                        </a:cubicBezTo>
                        <a:cubicBezTo>
                          <a:pt x="152083" y="65327"/>
                          <a:pt x="160737" y="52551"/>
                          <a:pt x="171247" y="42041"/>
                        </a:cubicBezTo>
                        <a:lnTo>
                          <a:pt x="202778" y="31531"/>
                        </a:lnTo>
                        <a:cubicBezTo>
                          <a:pt x="272790" y="8194"/>
                          <a:pt x="251926" y="12930"/>
                          <a:pt x="295379" y="4526"/>
                        </a:cubicBezTo>
                        <a:lnTo>
                          <a:pt x="318392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南湖新城</a:t>
                    </a:r>
                  </a:p>
                </p:txBody>
              </p:sp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3773216" y="2397456"/>
                    <a:ext cx="557047" cy="492517"/>
                  </a:xfrm>
                  <a:custGeom>
                    <a:avLst/>
                    <a:gdLst>
                      <a:gd name="connsiteX0" fmla="*/ 530889 w 557047"/>
                      <a:gd name="connsiteY0" fmla="*/ 0 h 492517"/>
                      <a:gd name="connsiteX1" fmla="*/ 536026 w 557047"/>
                      <a:gd name="connsiteY1" fmla="*/ 9413 h 492517"/>
                      <a:gd name="connsiteX2" fmla="*/ 557047 w 557047"/>
                      <a:gd name="connsiteY2" fmla="*/ 72475 h 492517"/>
                      <a:gd name="connsiteX3" fmla="*/ 546537 w 557047"/>
                      <a:gd name="connsiteY3" fmla="*/ 240641 h 492517"/>
                      <a:gd name="connsiteX4" fmla="*/ 515006 w 557047"/>
                      <a:gd name="connsiteY4" fmla="*/ 303703 h 492517"/>
                      <a:gd name="connsiteX5" fmla="*/ 493985 w 557047"/>
                      <a:gd name="connsiteY5" fmla="*/ 366765 h 492517"/>
                      <a:gd name="connsiteX6" fmla="*/ 483475 w 557047"/>
                      <a:gd name="connsiteY6" fmla="*/ 398296 h 492517"/>
                      <a:gd name="connsiteX7" fmla="*/ 441433 w 557047"/>
                      <a:gd name="connsiteY7" fmla="*/ 461358 h 492517"/>
                      <a:gd name="connsiteX8" fmla="*/ 378371 w 557047"/>
                      <a:gd name="connsiteY8" fmla="*/ 450847 h 492517"/>
                      <a:gd name="connsiteX9" fmla="*/ 357351 w 557047"/>
                      <a:gd name="connsiteY9" fmla="*/ 419316 h 492517"/>
                      <a:gd name="connsiteX10" fmla="*/ 262757 w 557047"/>
                      <a:gd name="connsiteY10" fmla="*/ 429827 h 492517"/>
                      <a:gd name="connsiteX11" fmla="*/ 241737 w 557047"/>
                      <a:gd name="connsiteY11" fmla="*/ 461358 h 492517"/>
                      <a:gd name="connsiteX12" fmla="*/ 56266 w 557047"/>
                      <a:gd name="connsiteY12" fmla="*/ 480211 h 492517"/>
                      <a:gd name="connsiteX13" fmla="*/ 9909 w 557047"/>
                      <a:gd name="connsiteY13" fmla="*/ 473338 h 492517"/>
                      <a:gd name="connsiteX14" fmla="*/ 10918 w 557047"/>
                      <a:gd name="connsiteY14" fmla="*/ 456900 h 492517"/>
                      <a:gd name="connsiteX15" fmla="*/ 21019 w 557047"/>
                      <a:gd name="connsiteY15" fmla="*/ 408806 h 492517"/>
                      <a:gd name="connsiteX16" fmla="*/ 42040 w 557047"/>
                      <a:gd name="connsiteY16" fmla="*/ 377275 h 492517"/>
                      <a:gd name="connsiteX17" fmla="*/ 105102 w 557047"/>
                      <a:gd name="connsiteY17" fmla="*/ 345744 h 492517"/>
                      <a:gd name="connsiteX18" fmla="*/ 94592 w 557047"/>
                      <a:gd name="connsiteY18" fmla="*/ 314213 h 492517"/>
                      <a:gd name="connsiteX19" fmla="*/ 63061 w 557047"/>
                      <a:gd name="connsiteY19" fmla="*/ 293192 h 492517"/>
                      <a:gd name="connsiteX20" fmla="*/ 52551 w 557047"/>
                      <a:gd name="connsiteY20" fmla="*/ 261661 h 492517"/>
                      <a:gd name="connsiteX21" fmla="*/ 31530 w 557047"/>
                      <a:gd name="connsiteY21" fmla="*/ 198599 h 492517"/>
                      <a:gd name="connsiteX22" fmla="*/ 17437 w 557047"/>
                      <a:gd name="connsiteY22" fmla="*/ 190707 h 492517"/>
                      <a:gd name="connsiteX23" fmla="*/ 0 w 557047"/>
                      <a:gd name="connsiteY23" fmla="*/ 188089 h 492517"/>
                      <a:gd name="connsiteX24" fmla="*/ 21020 w 557047"/>
                      <a:gd name="connsiteY24" fmla="*/ 125027 h 492517"/>
                      <a:gd name="connsiteX25" fmla="*/ 52552 w 557047"/>
                      <a:gd name="connsiteY25" fmla="*/ 114516 h 492517"/>
                      <a:gd name="connsiteX26" fmla="*/ 199696 w 557047"/>
                      <a:gd name="connsiteY26" fmla="*/ 93496 h 492517"/>
                      <a:gd name="connsiteX27" fmla="*/ 367862 w 557047"/>
                      <a:gd name="connsiteY27" fmla="*/ 61965 h 492517"/>
                      <a:gd name="connsiteX28" fmla="*/ 525517 w 557047"/>
                      <a:gd name="connsiteY28" fmla="*/ 9413 h 492517"/>
                      <a:gd name="connsiteX29" fmla="*/ 530889 w 557047"/>
                      <a:gd name="connsiteY29" fmla="*/ 0 h 492517"/>
                      <a:gd name="connsiteX0-1" fmla="*/ 530889 w 557047"/>
                      <a:gd name="connsiteY0-2" fmla="*/ 0 h 492517"/>
                      <a:gd name="connsiteX1-3" fmla="*/ 536026 w 557047"/>
                      <a:gd name="connsiteY1-4" fmla="*/ 9413 h 492517"/>
                      <a:gd name="connsiteX2-5" fmla="*/ 557047 w 557047"/>
                      <a:gd name="connsiteY2-6" fmla="*/ 72475 h 492517"/>
                      <a:gd name="connsiteX3-7" fmla="*/ 546537 w 557047"/>
                      <a:gd name="connsiteY3-8" fmla="*/ 240641 h 492517"/>
                      <a:gd name="connsiteX4-9" fmla="*/ 515006 w 557047"/>
                      <a:gd name="connsiteY4-10" fmla="*/ 303703 h 492517"/>
                      <a:gd name="connsiteX5-11" fmla="*/ 493985 w 557047"/>
                      <a:gd name="connsiteY5-12" fmla="*/ 366765 h 492517"/>
                      <a:gd name="connsiteX6-13" fmla="*/ 483475 w 557047"/>
                      <a:gd name="connsiteY6-14" fmla="*/ 398296 h 492517"/>
                      <a:gd name="connsiteX7-15" fmla="*/ 441433 w 557047"/>
                      <a:gd name="connsiteY7-16" fmla="*/ 461358 h 492517"/>
                      <a:gd name="connsiteX8-17" fmla="*/ 378371 w 557047"/>
                      <a:gd name="connsiteY8-18" fmla="*/ 450847 h 492517"/>
                      <a:gd name="connsiteX9-19" fmla="*/ 357351 w 557047"/>
                      <a:gd name="connsiteY9-20" fmla="*/ 419316 h 492517"/>
                      <a:gd name="connsiteX10-21" fmla="*/ 262757 w 557047"/>
                      <a:gd name="connsiteY10-22" fmla="*/ 429827 h 492517"/>
                      <a:gd name="connsiteX11-23" fmla="*/ 241737 w 557047"/>
                      <a:gd name="connsiteY11-24" fmla="*/ 461358 h 492517"/>
                      <a:gd name="connsiteX12-25" fmla="*/ 56266 w 557047"/>
                      <a:gd name="connsiteY12-26" fmla="*/ 480211 h 492517"/>
                      <a:gd name="connsiteX13-27" fmla="*/ 9909 w 557047"/>
                      <a:gd name="connsiteY13-28" fmla="*/ 473338 h 492517"/>
                      <a:gd name="connsiteX14-29" fmla="*/ 10918 w 557047"/>
                      <a:gd name="connsiteY14-30" fmla="*/ 456900 h 492517"/>
                      <a:gd name="connsiteX15-31" fmla="*/ 21019 w 557047"/>
                      <a:gd name="connsiteY15-32" fmla="*/ 408806 h 492517"/>
                      <a:gd name="connsiteX16-33" fmla="*/ 42040 w 557047"/>
                      <a:gd name="connsiteY16-34" fmla="*/ 377275 h 492517"/>
                      <a:gd name="connsiteX17-35" fmla="*/ 105102 w 557047"/>
                      <a:gd name="connsiteY17-36" fmla="*/ 345744 h 492517"/>
                      <a:gd name="connsiteX18-37" fmla="*/ 94592 w 557047"/>
                      <a:gd name="connsiteY18-38" fmla="*/ 314213 h 492517"/>
                      <a:gd name="connsiteX19-39" fmla="*/ 63061 w 557047"/>
                      <a:gd name="connsiteY19-40" fmla="*/ 293192 h 492517"/>
                      <a:gd name="connsiteX20-41" fmla="*/ 52551 w 557047"/>
                      <a:gd name="connsiteY20-42" fmla="*/ 261661 h 492517"/>
                      <a:gd name="connsiteX21-43" fmla="*/ 31530 w 557047"/>
                      <a:gd name="connsiteY21-44" fmla="*/ 198599 h 492517"/>
                      <a:gd name="connsiteX22-45" fmla="*/ 17437 w 557047"/>
                      <a:gd name="connsiteY22-46" fmla="*/ 190707 h 492517"/>
                      <a:gd name="connsiteX23-47" fmla="*/ 0 w 557047"/>
                      <a:gd name="connsiteY23-48" fmla="*/ 188089 h 492517"/>
                      <a:gd name="connsiteX24-49" fmla="*/ 21020 w 557047"/>
                      <a:gd name="connsiteY24-50" fmla="*/ 125027 h 492517"/>
                      <a:gd name="connsiteX25-51" fmla="*/ 52552 w 557047"/>
                      <a:gd name="connsiteY25-52" fmla="*/ 114516 h 492517"/>
                      <a:gd name="connsiteX26-53" fmla="*/ 199696 w 557047"/>
                      <a:gd name="connsiteY26-54" fmla="*/ 93496 h 492517"/>
                      <a:gd name="connsiteX27-55" fmla="*/ 525517 w 557047"/>
                      <a:gd name="connsiteY27-56" fmla="*/ 9413 h 492517"/>
                      <a:gd name="connsiteX28-57" fmla="*/ 530889 w 557047"/>
                      <a:gd name="connsiteY28-58" fmla="*/ 0 h 492517"/>
                      <a:gd name="connsiteX0-59" fmla="*/ 530889 w 557047"/>
                      <a:gd name="connsiteY0-60" fmla="*/ 0 h 492517"/>
                      <a:gd name="connsiteX1-61" fmla="*/ 536026 w 557047"/>
                      <a:gd name="connsiteY1-62" fmla="*/ 9413 h 492517"/>
                      <a:gd name="connsiteX2-63" fmla="*/ 557047 w 557047"/>
                      <a:gd name="connsiteY2-64" fmla="*/ 72475 h 492517"/>
                      <a:gd name="connsiteX3-65" fmla="*/ 546537 w 557047"/>
                      <a:gd name="connsiteY3-66" fmla="*/ 240641 h 492517"/>
                      <a:gd name="connsiteX4-67" fmla="*/ 515006 w 557047"/>
                      <a:gd name="connsiteY4-68" fmla="*/ 303703 h 492517"/>
                      <a:gd name="connsiteX5-69" fmla="*/ 493985 w 557047"/>
                      <a:gd name="connsiteY5-70" fmla="*/ 366765 h 492517"/>
                      <a:gd name="connsiteX6-71" fmla="*/ 483475 w 557047"/>
                      <a:gd name="connsiteY6-72" fmla="*/ 398296 h 492517"/>
                      <a:gd name="connsiteX7-73" fmla="*/ 441433 w 557047"/>
                      <a:gd name="connsiteY7-74" fmla="*/ 461358 h 492517"/>
                      <a:gd name="connsiteX8-75" fmla="*/ 378371 w 557047"/>
                      <a:gd name="connsiteY8-76" fmla="*/ 450847 h 492517"/>
                      <a:gd name="connsiteX9-77" fmla="*/ 357351 w 557047"/>
                      <a:gd name="connsiteY9-78" fmla="*/ 419316 h 492517"/>
                      <a:gd name="connsiteX10-79" fmla="*/ 262757 w 557047"/>
                      <a:gd name="connsiteY10-80" fmla="*/ 429827 h 492517"/>
                      <a:gd name="connsiteX11-81" fmla="*/ 241737 w 557047"/>
                      <a:gd name="connsiteY11-82" fmla="*/ 461358 h 492517"/>
                      <a:gd name="connsiteX12-83" fmla="*/ 56266 w 557047"/>
                      <a:gd name="connsiteY12-84" fmla="*/ 480211 h 492517"/>
                      <a:gd name="connsiteX13-85" fmla="*/ 9909 w 557047"/>
                      <a:gd name="connsiteY13-86" fmla="*/ 473338 h 492517"/>
                      <a:gd name="connsiteX14-87" fmla="*/ 10918 w 557047"/>
                      <a:gd name="connsiteY14-88" fmla="*/ 456900 h 492517"/>
                      <a:gd name="connsiteX15-89" fmla="*/ 21019 w 557047"/>
                      <a:gd name="connsiteY15-90" fmla="*/ 408806 h 492517"/>
                      <a:gd name="connsiteX16-91" fmla="*/ 42040 w 557047"/>
                      <a:gd name="connsiteY16-92" fmla="*/ 377275 h 492517"/>
                      <a:gd name="connsiteX17-93" fmla="*/ 105102 w 557047"/>
                      <a:gd name="connsiteY17-94" fmla="*/ 345744 h 492517"/>
                      <a:gd name="connsiteX18-95" fmla="*/ 94592 w 557047"/>
                      <a:gd name="connsiteY18-96" fmla="*/ 314213 h 492517"/>
                      <a:gd name="connsiteX19-97" fmla="*/ 63061 w 557047"/>
                      <a:gd name="connsiteY19-98" fmla="*/ 293192 h 492517"/>
                      <a:gd name="connsiteX20-99" fmla="*/ 52551 w 557047"/>
                      <a:gd name="connsiteY20-100" fmla="*/ 261661 h 492517"/>
                      <a:gd name="connsiteX21-101" fmla="*/ 31530 w 557047"/>
                      <a:gd name="connsiteY21-102" fmla="*/ 198599 h 492517"/>
                      <a:gd name="connsiteX22-103" fmla="*/ 17437 w 557047"/>
                      <a:gd name="connsiteY22-104" fmla="*/ 190707 h 492517"/>
                      <a:gd name="connsiteX23-105" fmla="*/ 0 w 557047"/>
                      <a:gd name="connsiteY23-106" fmla="*/ 188089 h 492517"/>
                      <a:gd name="connsiteX24-107" fmla="*/ 21020 w 557047"/>
                      <a:gd name="connsiteY24-108" fmla="*/ 125027 h 492517"/>
                      <a:gd name="connsiteX25-109" fmla="*/ 52552 w 557047"/>
                      <a:gd name="connsiteY25-110" fmla="*/ 114516 h 492517"/>
                      <a:gd name="connsiteX26-111" fmla="*/ 199696 w 557047"/>
                      <a:gd name="connsiteY26-112" fmla="*/ 93496 h 492517"/>
                      <a:gd name="connsiteX27-113" fmla="*/ 398360 w 557047"/>
                      <a:gd name="connsiteY27-114" fmla="*/ 52897 h 492517"/>
                      <a:gd name="connsiteX28-115" fmla="*/ 525517 w 557047"/>
                      <a:gd name="connsiteY28-116" fmla="*/ 9413 h 492517"/>
                      <a:gd name="connsiteX29-117" fmla="*/ 530889 w 557047"/>
                      <a:gd name="connsiteY29-118" fmla="*/ 0 h 492517"/>
                      <a:gd name="connsiteX0-119" fmla="*/ 530889 w 557047"/>
                      <a:gd name="connsiteY0-120" fmla="*/ 0 h 492517"/>
                      <a:gd name="connsiteX1-121" fmla="*/ 536026 w 557047"/>
                      <a:gd name="connsiteY1-122" fmla="*/ 9413 h 492517"/>
                      <a:gd name="connsiteX2-123" fmla="*/ 557047 w 557047"/>
                      <a:gd name="connsiteY2-124" fmla="*/ 72475 h 492517"/>
                      <a:gd name="connsiteX3-125" fmla="*/ 546537 w 557047"/>
                      <a:gd name="connsiteY3-126" fmla="*/ 240641 h 492517"/>
                      <a:gd name="connsiteX4-127" fmla="*/ 515006 w 557047"/>
                      <a:gd name="connsiteY4-128" fmla="*/ 303703 h 492517"/>
                      <a:gd name="connsiteX5-129" fmla="*/ 493985 w 557047"/>
                      <a:gd name="connsiteY5-130" fmla="*/ 366765 h 492517"/>
                      <a:gd name="connsiteX6-131" fmla="*/ 483475 w 557047"/>
                      <a:gd name="connsiteY6-132" fmla="*/ 398296 h 492517"/>
                      <a:gd name="connsiteX7-133" fmla="*/ 441433 w 557047"/>
                      <a:gd name="connsiteY7-134" fmla="*/ 461358 h 492517"/>
                      <a:gd name="connsiteX8-135" fmla="*/ 378371 w 557047"/>
                      <a:gd name="connsiteY8-136" fmla="*/ 450847 h 492517"/>
                      <a:gd name="connsiteX9-137" fmla="*/ 357351 w 557047"/>
                      <a:gd name="connsiteY9-138" fmla="*/ 419316 h 492517"/>
                      <a:gd name="connsiteX10-139" fmla="*/ 262757 w 557047"/>
                      <a:gd name="connsiteY10-140" fmla="*/ 429827 h 492517"/>
                      <a:gd name="connsiteX11-141" fmla="*/ 241737 w 557047"/>
                      <a:gd name="connsiteY11-142" fmla="*/ 461358 h 492517"/>
                      <a:gd name="connsiteX12-143" fmla="*/ 56266 w 557047"/>
                      <a:gd name="connsiteY12-144" fmla="*/ 480211 h 492517"/>
                      <a:gd name="connsiteX13-145" fmla="*/ 9909 w 557047"/>
                      <a:gd name="connsiteY13-146" fmla="*/ 473338 h 492517"/>
                      <a:gd name="connsiteX14-147" fmla="*/ 10918 w 557047"/>
                      <a:gd name="connsiteY14-148" fmla="*/ 456900 h 492517"/>
                      <a:gd name="connsiteX15-149" fmla="*/ 21019 w 557047"/>
                      <a:gd name="connsiteY15-150" fmla="*/ 408806 h 492517"/>
                      <a:gd name="connsiteX16-151" fmla="*/ 42040 w 557047"/>
                      <a:gd name="connsiteY16-152" fmla="*/ 377275 h 492517"/>
                      <a:gd name="connsiteX17-153" fmla="*/ 105102 w 557047"/>
                      <a:gd name="connsiteY17-154" fmla="*/ 345744 h 492517"/>
                      <a:gd name="connsiteX18-155" fmla="*/ 94592 w 557047"/>
                      <a:gd name="connsiteY18-156" fmla="*/ 314213 h 492517"/>
                      <a:gd name="connsiteX19-157" fmla="*/ 63061 w 557047"/>
                      <a:gd name="connsiteY19-158" fmla="*/ 293192 h 492517"/>
                      <a:gd name="connsiteX20-159" fmla="*/ 52551 w 557047"/>
                      <a:gd name="connsiteY20-160" fmla="*/ 261661 h 492517"/>
                      <a:gd name="connsiteX21-161" fmla="*/ 31530 w 557047"/>
                      <a:gd name="connsiteY21-162" fmla="*/ 198599 h 492517"/>
                      <a:gd name="connsiteX22-163" fmla="*/ 17437 w 557047"/>
                      <a:gd name="connsiteY22-164" fmla="*/ 190707 h 492517"/>
                      <a:gd name="connsiteX23-165" fmla="*/ 0 w 557047"/>
                      <a:gd name="connsiteY23-166" fmla="*/ 188089 h 492517"/>
                      <a:gd name="connsiteX24-167" fmla="*/ 21020 w 557047"/>
                      <a:gd name="connsiteY24-168" fmla="*/ 125027 h 492517"/>
                      <a:gd name="connsiteX25-169" fmla="*/ 52552 w 557047"/>
                      <a:gd name="connsiteY25-170" fmla="*/ 114516 h 492517"/>
                      <a:gd name="connsiteX26-171" fmla="*/ 199696 w 557047"/>
                      <a:gd name="connsiteY26-172" fmla="*/ 93496 h 492517"/>
                      <a:gd name="connsiteX27-173" fmla="*/ 453129 w 557047"/>
                      <a:gd name="connsiteY27-174" fmla="*/ 48134 h 492517"/>
                      <a:gd name="connsiteX28-175" fmla="*/ 525517 w 557047"/>
                      <a:gd name="connsiteY28-176" fmla="*/ 9413 h 492517"/>
                      <a:gd name="connsiteX29-177" fmla="*/ 530889 w 557047"/>
                      <a:gd name="connsiteY29-178" fmla="*/ 0 h 492517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117" y="connsiteY29-118"/>
                      </a:cxn>
                    </a:cxnLst>
                    <a:rect l="l" t="t" r="r" b="b"/>
                    <a:pathLst>
                      <a:path w="557047" h="492517">
                        <a:moveTo>
                          <a:pt x="530889" y="0"/>
                        </a:moveTo>
                        <a:lnTo>
                          <a:pt x="536026" y="9413"/>
                        </a:lnTo>
                        <a:lnTo>
                          <a:pt x="557047" y="72475"/>
                        </a:lnTo>
                        <a:cubicBezTo>
                          <a:pt x="553544" y="128530"/>
                          <a:pt x="552417" y="184785"/>
                          <a:pt x="546537" y="240641"/>
                        </a:cubicBezTo>
                        <a:cubicBezTo>
                          <a:pt x="542572" y="278307"/>
                          <a:pt x="530153" y="269622"/>
                          <a:pt x="515006" y="303703"/>
                        </a:cubicBezTo>
                        <a:cubicBezTo>
                          <a:pt x="506007" y="323951"/>
                          <a:pt x="500992" y="345744"/>
                          <a:pt x="493985" y="366765"/>
                        </a:cubicBezTo>
                        <a:cubicBezTo>
                          <a:pt x="490482" y="377275"/>
                          <a:pt x="489620" y="389078"/>
                          <a:pt x="483475" y="398296"/>
                        </a:cubicBezTo>
                        <a:lnTo>
                          <a:pt x="441433" y="461358"/>
                        </a:lnTo>
                        <a:cubicBezTo>
                          <a:pt x="420412" y="457854"/>
                          <a:pt x="397432" y="460378"/>
                          <a:pt x="378371" y="450847"/>
                        </a:cubicBezTo>
                        <a:cubicBezTo>
                          <a:pt x="367073" y="445198"/>
                          <a:pt x="369779" y="421576"/>
                          <a:pt x="357351" y="419316"/>
                        </a:cubicBezTo>
                        <a:cubicBezTo>
                          <a:pt x="326137" y="413641"/>
                          <a:pt x="294288" y="426323"/>
                          <a:pt x="262757" y="429827"/>
                        </a:cubicBezTo>
                        <a:cubicBezTo>
                          <a:pt x="255750" y="440337"/>
                          <a:pt x="250669" y="452426"/>
                          <a:pt x="241737" y="461358"/>
                        </a:cubicBezTo>
                        <a:cubicBezTo>
                          <a:pt x="195716" y="507380"/>
                          <a:pt x="118914" y="492089"/>
                          <a:pt x="56266" y="480211"/>
                        </a:cubicBezTo>
                        <a:lnTo>
                          <a:pt x="9909" y="473338"/>
                        </a:lnTo>
                        <a:cubicBezTo>
                          <a:pt x="10245" y="467859"/>
                          <a:pt x="10582" y="462379"/>
                          <a:pt x="10918" y="456900"/>
                        </a:cubicBezTo>
                        <a:cubicBezTo>
                          <a:pt x="11591" y="446138"/>
                          <a:pt x="13746" y="430625"/>
                          <a:pt x="21019" y="408806"/>
                        </a:cubicBezTo>
                        <a:cubicBezTo>
                          <a:pt x="25014" y="396822"/>
                          <a:pt x="35033" y="387785"/>
                          <a:pt x="42040" y="377275"/>
                        </a:cubicBezTo>
                        <a:cubicBezTo>
                          <a:pt x="55314" y="372850"/>
                          <a:pt x="98832" y="361418"/>
                          <a:pt x="105102" y="345744"/>
                        </a:cubicBezTo>
                        <a:cubicBezTo>
                          <a:pt x="109217" y="335458"/>
                          <a:pt x="98095" y="324723"/>
                          <a:pt x="94592" y="314213"/>
                        </a:cubicBezTo>
                        <a:lnTo>
                          <a:pt x="63061" y="293192"/>
                        </a:lnTo>
                        <a:cubicBezTo>
                          <a:pt x="53843" y="287047"/>
                          <a:pt x="56054" y="272171"/>
                          <a:pt x="52551" y="261661"/>
                        </a:cubicBezTo>
                        <a:cubicBezTo>
                          <a:pt x="45544" y="240640"/>
                          <a:pt x="44409" y="216629"/>
                          <a:pt x="31530" y="198599"/>
                        </a:cubicBezTo>
                        <a:cubicBezTo>
                          <a:pt x="28311" y="194092"/>
                          <a:pt x="23153" y="191960"/>
                          <a:pt x="17437" y="190707"/>
                        </a:cubicBezTo>
                        <a:lnTo>
                          <a:pt x="0" y="188089"/>
                        </a:lnTo>
                        <a:cubicBezTo>
                          <a:pt x="21727" y="183744"/>
                          <a:pt x="8141" y="143057"/>
                          <a:pt x="21020" y="125027"/>
                        </a:cubicBezTo>
                        <a:cubicBezTo>
                          <a:pt x="27460" y="116011"/>
                          <a:pt x="42041" y="118020"/>
                          <a:pt x="52552" y="114516"/>
                        </a:cubicBezTo>
                        <a:cubicBezTo>
                          <a:pt x="110397" y="104876"/>
                          <a:pt x="132933" y="104560"/>
                          <a:pt x="199696" y="93496"/>
                        </a:cubicBezTo>
                        <a:cubicBezTo>
                          <a:pt x="266459" y="82432"/>
                          <a:pt x="398826" y="62148"/>
                          <a:pt x="453129" y="48134"/>
                        </a:cubicBezTo>
                        <a:cubicBezTo>
                          <a:pt x="507433" y="34120"/>
                          <a:pt x="500441" y="15241"/>
                          <a:pt x="525517" y="9413"/>
                        </a:cubicBezTo>
                        <a:lnTo>
                          <a:pt x="530889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老余杭</a:t>
                    </a:r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3668111" y="2815331"/>
                    <a:ext cx="536456" cy="456013"/>
                  </a:xfrm>
                  <a:custGeom>
                    <a:avLst/>
                    <a:gdLst>
                      <a:gd name="connsiteX0" fmla="*/ 462455 w 536456"/>
                      <a:gd name="connsiteY0" fmla="*/ 1441 h 456013"/>
                      <a:gd name="connsiteX1" fmla="*/ 483475 w 536456"/>
                      <a:gd name="connsiteY1" fmla="*/ 32972 h 456013"/>
                      <a:gd name="connsiteX2" fmla="*/ 514271 w 536456"/>
                      <a:gd name="connsiteY2" fmla="*/ 40488 h 456013"/>
                      <a:gd name="connsiteX3" fmla="*/ 536379 w 536456"/>
                      <a:gd name="connsiteY3" fmla="*/ 42540 h 456013"/>
                      <a:gd name="connsiteX4" fmla="*/ 536456 w 536456"/>
                      <a:gd name="connsiteY4" fmla="*/ 53951 h 456013"/>
                      <a:gd name="connsiteX5" fmla="*/ 525517 w 536456"/>
                      <a:gd name="connsiteY5" fmla="*/ 117055 h 456013"/>
                      <a:gd name="connsiteX6" fmla="*/ 462455 w 536456"/>
                      <a:gd name="connsiteY6" fmla="*/ 159097 h 456013"/>
                      <a:gd name="connsiteX7" fmla="*/ 451944 w 536456"/>
                      <a:gd name="connsiteY7" fmla="*/ 222159 h 456013"/>
                      <a:gd name="connsiteX8" fmla="*/ 483475 w 536456"/>
                      <a:gd name="connsiteY8" fmla="*/ 285221 h 456013"/>
                      <a:gd name="connsiteX9" fmla="*/ 472965 w 536456"/>
                      <a:gd name="connsiteY9" fmla="*/ 411345 h 456013"/>
                      <a:gd name="connsiteX10" fmla="*/ 462455 w 536456"/>
                      <a:gd name="connsiteY10" fmla="*/ 442876 h 456013"/>
                      <a:gd name="connsiteX11" fmla="*/ 420413 w 536456"/>
                      <a:gd name="connsiteY11" fmla="*/ 453386 h 456013"/>
                      <a:gd name="connsiteX12" fmla="*/ 404651 w 536456"/>
                      <a:gd name="connsiteY12" fmla="*/ 456013 h 456013"/>
                      <a:gd name="connsiteX13" fmla="*/ 420414 w 536456"/>
                      <a:gd name="connsiteY13" fmla="*/ 432368 h 456013"/>
                      <a:gd name="connsiteX14" fmla="*/ 115614 w 536456"/>
                      <a:gd name="connsiteY14" fmla="*/ 295733 h 456013"/>
                      <a:gd name="connsiteX15" fmla="*/ 0 w 536456"/>
                      <a:gd name="connsiteY15" fmla="*/ 75016 h 456013"/>
                      <a:gd name="connsiteX16" fmla="*/ 0 w 536456"/>
                      <a:gd name="connsiteY16" fmla="*/ 43483 h 456013"/>
                      <a:gd name="connsiteX17" fmla="*/ 51880 w 536456"/>
                      <a:gd name="connsiteY17" fmla="*/ 49664 h 456013"/>
                      <a:gd name="connsiteX18" fmla="*/ 114819 w 536456"/>
                      <a:gd name="connsiteY18" fmla="*/ 58619 h 456013"/>
                      <a:gd name="connsiteX19" fmla="*/ 115013 w 536456"/>
                      <a:gd name="connsiteY19" fmla="*/ 55463 h 456013"/>
                      <a:gd name="connsiteX20" fmla="*/ 161370 w 536456"/>
                      <a:gd name="connsiteY20" fmla="*/ 62336 h 456013"/>
                      <a:gd name="connsiteX21" fmla="*/ 346841 w 536456"/>
                      <a:gd name="connsiteY21" fmla="*/ 43483 h 456013"/>
                      <a:gd name="connsiteX22" fmla="*/ 367861 w 536456"/>
                      <a:gd name="connsiteY22" fmla="*/ 11952 h 456013"/>
                      <a:gd name="connsiteX23" fmla="*/ 462455 w 536456"/>
                      <a:gd name="connsiteY23" fmla="*/ 1441 h 45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36456" h="456013">
                        <a:moveTo>
                          <a:pt x="462455" y="1441"/>
                        </a:moveTo>
                        <a:cubicBezTo>
                          <a:pt x="474883" y="3701"/>
                          <a:pt x="472177" y="27323"/>
                          <a:pt x="483475" y="32972"/>
                        </a:cubicBezTo>
                        <a:cubicBezTo>
                          <a:pt x="493006" y="37738"/>
                          <a:pt x="503516" y="39489"/>
                          <a:pt x="514271" y="40488"/>
                        </a:cubicBezTo>
                        <a:lnTo>
                          <a:pt x="536379" y="42540"/>
                        </a:lnTo>
                        <a:lnTo>
                          <a:pt x="536456" y="53951"/>
                        </a:lnTo>
                        <a:cubicBezTo>
                          <a:pt x="536161" y="75834"/>
                          <a:pt x="533972" y="97730"/>
                          <a:pt x="525517" y="117055"/>
                        </a:cubicBezTo>
                        <a:cubicBezTo>
                          <a:pt x="515391" y="140201"/>
                          <a:pt x="462455" y="159097"/>
                          <a:pt x="462455" y="159097"/>
                        </a:cubicBezTo>
                        <a:cubicBezTo>
                          <a:pt x="458951" y="180118"/>
                          <a:pt x="451944" y="200848"/>
                          <a:pt x="451944" y="222159"/>
                        </a:cubicBezTo>
                        <a:cubicBezTo>
                          <a:pt x="451944" y="243914"/>
                          <a:pt x="472848" y="269281"/>
                          <a:pt x="483475" y="285221"/>
                        </a:cubicBezTo>
                        <a:cubicBezTo>
                          <a:pt x="479972" y="327262"/>
                          <a:pt x="478540" y="369528"/>
                          <a:pt x="472965" y="411345"/>
                        </a:cubicBezTo>
                        <a:cubicBezTo>
                          <a:pt x="471501" y="422327"/>
                          <a:pt x="471106" y="435955"/>
                          <a:pt x="462455" y="442876"/>
                        </a:cubicBezTo>
                        <a:cubicBezTo>
                          <a:pt x="451175" y="451900"/>
                          <a:pt x="434578" y="450553"/>
                          <a:pt x="420413" y="453386"/>
                        </a:cubicBezTo>
                        <a:lnTo>
                          <a:pt x="404651" y="456013"/>
                        </a:lnTo>
                        <a:lnTo>
                          <a:pt x="420414" y="432368"/>
                        </a:lnTo>
                        <a:lnTo>
                          <a:pt x="115614" y="295733"/>
                        </a:lnTo>
                        <a:lnTo>
                          <a:pt x="0" y="75016"/>
                        </a:lnTo>
                        <a:lnTo>
                          <a:pt x="0" y="43483"/>
                        </a:lnTo>
                        <a:lnTo>
                          <a:pt x="51880" y="49664"/>
                        </a:lnTo>
                        <a:cubicBezTo>
                          <a:pt x="100850" y="57122"/>
                          <a:pt x="112138" y="64257"/>
                          <a:pt x="114819" y="58619"/>
                        </a:cubicBezTo>
                        <a:lnTo>
                          <a:pt x="115013" y="55463"/>
                        </a:lnTo>
                        <a:lnTo>
                          <a:pt x="161370" y="62336"/>
                        </a:lnTo>
                        <a:cubicBezTo>
                          <a:pt x="224018" y="74214"/>
                          <a:pt x="300820" y="89505"/>
                          <a:pt x="346841" y="43483"/>
                        </a:cubicBezTo>
                        <a:cubicBezTo>
                          <a:pt x="355773" y="34551"/>
                          <a:pt x="360854" y="22462"/>
                          <a:pt x="367861" y="11952"/>
                        </a:cubicBezTo>
                        <a:cubicBezTo>
                          <a:pt x="399392" y="8448"/>
                          <a:pt x="431241" y="-4234"/>
                          <a:pt x="462455" y="1441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中泰乡</a:t>
                    </a:r>
                  </a:p>
                </p:txBody>
              </p:sp>
              <p:sp>
                <p:nvSpPr>
                  <p:cNvPr id="128" name="任意多边形: 形状 127"/>
                  <p:cNvSpPr/>
                  <p:nvPr/>
                </p:nvSpPr>
                <p:spPr>
                  <a:xfrm>
                    <a:off x="4304104" y="2123090"/>
                    <a:ext cx="457082" cy="394186"/>
                  </a:xfrm>
                  <a:custGeom>
                    <a:avLst/>
                    <a:gdLst>
                      <a:gd name="connsiteX0" fmla="*/ 288918 w 457082"/>
                      <a:gd name="connsiteY0" fmla="*/ 0 h 394186"/>
                      <a:gd name="connsiteX1" fmla="*/ 320449 w 457082"/>
                      <a:gd name="connsiteY1" fmla="*/ 10510 h 394186"/>
                      <a:gd name="connsiteX2" fmla="*/ 351980 w 457082"/>
                      <a:gd name="connsiteY2" fmla="*/ 31531 h 394186"/>
                      <a:gd name="connsiteX3" fmla="*/ 415042 w 457082"/>
                      <a:gd name="connsiteY3" fmla="*/ 42041 h 394186"/>
                      <a:gd name="connsiteX4" fmla="*/ 417507 w 457082"/>
                      <a:gd name="connsiteY4" fmla="*/ 35194 h 394186"/>
                      <a:gd name="connsiteX5" fmla="*/ 418666 w 457082"/>
                      <a:gd name="connsiteY5" fmla="*/ 31897 h 394186"/>
                      <a:gd name="connsiteX6" fmla="*/ 425551 w 457082"/>
                      <a:gd name="connsiteY6" fmla="*/ 52551 h 394186"/>
                      <a:gd name="connsiteX7" fmla="*/ 436062 w 457082"/>
                      <a:gd name="connsiteY7" fmla="*/ 84082 h 394186"/>
                      <a:gd name="connsiteX8" fmla="*/ 457082 w 457082"/>
                      <a:gd name="connsiteY8" fmla="*/ 157655 h 394186"/>
                      <a:gd name="connsiteX9" fmla="*/ 425551 w 457082"/>
                      <a:gd name="connsiteY9" fmla="*/ 178676 h 394186"/>
                      <a:gd name="connsiteX10" fmla="*/ 320448 w 457082"/>
                      <a:gd name="connsiteY10" fmla="*/ 199696 h 394186"/>
                      <a:gd name="connsiteX11" fmla="*/ 246875 w 457082"/>
                      <a:gd name="connsiteY11" fmla="*/ 252248 h 394186"/>
                      <a:gd name="connsiteX12" fmla="*/ 236365 w 457082"/>
                      <a:gd name="connsiteY12" fmla="*/ 315310 h 394186"/>
                      <a:gd name="connsiteX13" fmla="*/ 204834 w 457082"/>
                      <a:gd name="connsiteY13" fmla="*/ 336331 h 394186"/>
                      <a:gd name="connsiteX14" fmla="*/ 152282 w 457082"/>
                      <a:gd name="connsiteY14" fmla="*/ 346841 h 394186"/>
                      <a:gd name="connsiteX15" fmla="*/ 120751 w 457082"/>
                      <a:gd name="connsiteY15" fmla="*/ 357351 h 394186"/>
                      <a:gd name="connsiteX16" fmla="*/ 24097 w 457082"/>
                      <a:gd name="connsiteY16" fmla="*/ 392432 h 394186"/>
                      <a:gd name="connsiteX17" fmla="*/ 23318 w 457082"/>
                      <a:gd name="connsiteY17" fmla="*/ 392290 h 394186"/>
                      <a:gd name="connsiteX18" fmla="*/ 26158 w 457082"/>
                      <a:gd name="connsiteY18" fmla="*/ 346841 h 394186"/>
                      <a:gd name="connsiteX19" fmla="*/ 5137 w 457082"/>
                      <a:gd name="connsiteY19" fmla="*/ 283779 h 394186"/>
                      <a:gd name="connsiteX20" fmla="*/ 0 w 457082"/>
                      <a:gd name="connsiteY20" fmla="*/ 274366 h 394186"/>
                      <a:gd name="connsiteX21" fmla="*/ 7866 w 457082"/>
                      <a:gd name="connsiteY21" fmla="*/ 260579 h 394186"/>
                      <a:gd name="connsiteX22" fmla="*/ 5138 w 457082"/>
                      <a:gd name="connsiteY22" fmla="*/ 63062 h 394186"/>
                      <a:gd name="connsiteX23" fmla="*/ 36669 w 457082"/>
                      <a:gd name="connsiteY23" fmla="*/ 52551 h 394186"/>
                      <a:gd name="connsiteX24" fmla="*/ 99731 w 457082"/>
                      <a:gd name="connsiteY24" fmla="*/ 10510 h 394186"/>
                      <a:gd name="connsiteX25" fmla="*/ 288918 w 457082"/>
                      <a:gd name="connsiteY25" fmla="*/ 0 h 394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57082" h="394186">
                        <a:moveTo>
                          <a:pt x="288918" y="0"/>
                        </a:moveTo>
                        <a:cubicBezTo>
                          <a:pt x="299428" y="3503"/>
                          <a:pt x="310540" y="5555"/>
                          <a:pt x="320449" y="10510"/>
                        </a:cubicBezTo>
                        <a:cubicBezTo>
                          <a:pt x="331747" y="16159"/>
                          <a:pt x="339996" y="27536"/>
                          <a:pt x="351980" y="31531"/>
                        </a:cubicBezTo>
                        <a:cubicBezTo>
                          <a:pt x="372197" y="38270"/>
                          <a:pt x="394021" y="38538"/>
                          <a:pt x="415042" y="42041"/>
                        </a:cubicBezTo>
                        <a:cubicBezTo>
                          <a:pt x="415042" y="42041"/>
                          <a:pt x="415992" y="39436"/>
                          <a:pt x="417507" y="35194"/>
                        </a:cubicBezTo>
                        <a:lnTo>
                          <a:pt x="418666" y="31897"/>
                        </a:lnTo>
                        <a:lnTo>
                          <a:pt x="425551" y="52551"/>
                        </a:lnTo>
                        <a:cubicBezTo>
                          <a:pt x="429055" y="63061"/>
                          <a:pt x="433375" y="73334"/>
                          <a:pt x="436062" y="84082"/>
                        </a:cubicBezTo>
                        <a:cubicBezTo>
                          <a:pt x="449259" y="136872"/>
                          <a:pt x="442004" y="112420"/>
                          <a:pt x="457082" y="157655"/>
                        </a:cubicBezTo>
                        <a:cubicBezTo>
                          <a:pt x="446572" y="164662"/>
                          <a:pt x="436849" y="173027"/>
                          <a:pt x="425551" y="178676"/>
                        </a:cubicBezTo>
                        <a:cubicBezTo>
                          <a:pt x="396202" y="193351"/>
                          <a:pt x="347558" y="195823"/>
                          <a:pt x="320448" y="199696"/>
                        </a:cubicBezTo>
                        <a:cubicBezTo>
                          <a:pt x="246876" y="224221"/>
                          <a:pt x="264393" y="199696"/>
                          <a:pt x="246875" y="252248"/>
                        </a:cubicBezTo>
                        <a:cubicBezTo>
                          <a:pt x="243372" y="273269"/>
                          <a:pt x="245895" y="296249"/>
                          <a:pt x="236365" y="315310"/>
                        </a:cubicBezTo>
                        <a:cubicBezTo>
                          <a:pt x="230716" y="326608"/>
                          <a:pt x="216662" y="331896"/>
                          <a:pt x="204834" y="336331"/>
                        </a:cubicBezTo>
                        <a:cubicBezTo>
                          <a:pt x="188107" y="342604"/>
                          <a:pt x="169613" y="342508"/>
                          <a:pt x="152282" y="346841"/>
                        </a:cubicBezTo>
                        <a:cubicBezTo>
                          <a:pt x="141534" y="349528"/>
                          <a:pt x="131261" y="353848"/>
                          <a:pt x="120751" y="357351"/>
                        </a:cubicBezTo>
                        <a:cubicBezTo>
                          <a:pt x="72170" y="389739"/>
                          <a:pt x="64517" y="398399"/>
                          <a:pt x="24097" y="392432"/>
                        </a:cubicBezTo>
                        <a:lnTo>
                          <a:pt x="23318" y="392290"/>
                        </a:lnTo>
                        <a:lnTo>
                          <a:pt x="26158" y="346841"/>
                        </a:lnTo>
                        <a:lnTo>
                          <a:pt x="5137" y="283779"/>
                        </a:lnTo>
                        <a:lnTo>
                          <a:pt x="0" y="274366"/>
                        </a:lnTo>
                        <a:lnTo>
                          <a:pt x="7866" y="260579"/>
                        </a:lnTo>
                        <a:cubicBezTo>
                          <a:pt x="30807" y="203520"/>
                          <a:pt x="2073" y="127438"/>
                          <a:pt x="5138" y="63062"/>
                        </a:cubicBezTo>
                        <a:lnTo>
                          <a:pt x="36669" y="52551"/>
                        </a:lnTo>
                        <a:cubicBezTo>
                          <a:pt x="60636" y="44561"/>
                          <a:pt x="74998" y="15663"/>
                          <a:pt x="99731" y="10510"/>
                        </a:cubicBezTo>
                        <a:cubicBezTo>
                          <a:pt x="161563" y="-2371"/>
                          <a:pt x="225856" y="3503"/>
                          <a:pt x="288918" y="0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高铁新城</a:t>
                    </a:r>
                  </a:p>
                </p:txBody>
              </p:sp>
              <p:sp>
                <p:nvSpPr>
                  <p:cNvPr id="129" name="任意多边形: 形状 128"/>
                  <p:cNvSpPr/>
                  <p:nvPr/>
                </p:nvSpPr>
                <p:spPr>
                  <a:xfrm>
                    <a:off x="4306489" y="2287117"/>
                    <a:ext cx="675414" cy="498124"/>
                  </a:xfrm>
                  <a:custGeom>
                    <a:avLst/>
                    <a:gdLst>
                      <a:gd name="connsiteX0" fmla="*/ 590932 w 675414"/>
                      <a:gd name="connsiteY0" fmla="*/ 192 h 498124"/>
                      <a:gd name="connsiteX1" fmla="*/ 654394 w 675414"/>
                      <a:gd name="connsiteY1" fmla="*/ 14649 h 498124"/>
                      <a:gd name="connsiteX2" fmla="*/ 675414 w 675414"/>
                      <a:gd name="connsiteY2" fmla="*/ 46180 h 498124"/>
                      <a:gd name="connsiteX3" fmla="*/ 643883 w 675414"/>
                      <a:gd name="connsiteY3" fmla="*/ 140773 h 498124"/>
                      <a:gd name="connsiteX4" fmla="*/ 633373 w 675414"/>
                      <a:gd name="connsiteY4" fmla="*/ 172304 h 498124"/>
                      <a:gd name="connsiteX5" fmla="*/ 612352 w 675414"/>
                      <a:gd name="connsiteY5" fmla="*/ 203835 h 498124"/>
                      <a:gd name="connsiteX6" fmla="*/ 591332 w 675414"/>
                      <a:gd name="connsiteY6" fmla="*/ 403531 h 498124"/>
                      <a:gd name="connsiteX7" fmla="*/ 580821 w 675414"/>
                      <a:gd name="connsiteY7" fmla="*/ 435062 h 498124"/>
                      <a:gd name="connsiteX8" fmla="*/ 475718 w 675414"/>
                      <a:gd name="connsiteY8" fmla="*/ 445573 h 498124"/>
                      <a:gd name="connsiteX9" fmla="*/ 444187 w 675414"/>
                      <a:gd name="connsiteY9" fmla="*/ 456083 h 498124"/>
                      <a:gd name="connsiteX10" fmla="*/ 276021 w 675414"/>
                      <a:gd name="connsiteY10" fmla="*/ 466593 h 498124"/>
                      <a:gd name="connsiteX11" fmla="*/ 265511 w 675414"/>
                      <a:gd name="connsiteY11" fmla="*/ 498124 h 498124"/>
                      <a:gd name="connsiteX12" fmla="*/ 160408 w 675414"/>
                      <a:gd name="connsiteY12" fmla="*/ 487614 h 498124"/>
                      <a:gd name="connsiteX13" fmla="*/ 118366 w 675414"/>
                      <a:gd name="connsiteY13" fmla="*/ 424552 h 498124"/>
                      <a:gd name="connsiteX14" fmla="*/ 86835 w 675414"/>
                      <a:gd name="connsiteY14" fmla="*/ 403531 h 498124"/>
                      <a:gd name="connsiteX15" fmla="*/ 15616 w 675414"/>
                      <a:gd name="connsiteY15" fmla="*/ 387049 h 498124"/>
                      <a:gd name="connsiteX16" fmla="*/ 0 w 675414"/>
                      <a:gd name="connsiteY16" fmla="*/ 385923 h 498124"/>
                      <a:gd name="connsiteX17" fmla="*/ 1691 w 675414"/>
                      <a:gd name="connsiteY17" fmla="*/ 383855 h 498124"/>
                      <a:gd name="connsiteX18" fmla="*/ 13263 w 675414"/>
                      <a:gd name="connsiteY18" fmla="*/ 350980 h 498124"/>
                      <a:gd name="connsiteX19" fmla="*/ 20933 w 675414"/>
                      <a:gd name="connsiteY19" fmla="*/ 228263 h 498124"/>
                      <a:gd name="connsiteX20" fmla="*/ 21712 w 675414"/>
                      <a:gd name="connsiteY20" fmla="*/ 228405 h 498124"/>
                      <a:gd name="connsiteX21" fmla="*/ 118366 w 675414"/>
                      <a:gd name="connsiteY21" fmla="*/ 193324 h 498124"/>
                      <a:gd name="connsiteX22" fmla="*/ 149897 w 675414"/>
                      <a:gd name="connsiteY22" fmla="*/ 182814 h 498124"/>
                      <a:gd name="connsiteX23" fmla="*/ 202449 w 675414"/>
                      <a:gd name="connsiteY23" fmla="*/ 172304 h 498124"/>
                      <a:gd name="connsiteX24" fmla="*/ 233980 w 675414"/>
                      <a:gd name="connsiteY24" fmla="*/ 151283 h 498124"/>
                      <a:gd name="connsiteX25" fmla="*/ 244490 w 675414"/>
                      <a:gd name="connsiteY25" fmla="*/ 88221 h 498124"/>
                      <a:gd name="connsiteX26" fmla="*/ 318063 w 675414"/>
                      <a:gd name="connsiteY26" fmla="*/ 35669 h 498124"/>
                      <a:gd name="connsiteX27" fmla="*/ 423166 w 675414"/>
                      <a:gd name="connsiteY27" fmla="*/ 14649 h 498124"/>
                      <a:gd name="connsiteX28" fmla="*/ 436141 w 675414"/>
                      <a:gd name="connsiteY28" fmla="*/ 5999 h 498124"/>
                      <a:gd name="connsiteX29" fmla="*/ 449165 w 675414"/>
                      <a:gd name="connsiteY29" fmla="*/ 15840 h 498124"/>
                      <a:gd name="connsiteX30" fmla="*/ 465208 w 675414"/>
                      <a:gd name="connsiteY30" fmla="*/ 25159 h 498124"/>
                      <a:gd name="connsiteX31" fmla="*/ 538780 w 675414"/>
                      <a:gd name="connsiteY31" fmla="*/ 14649 h 498124"/>
                      <a:gd name="connsiteX32" fmla="*/ 590932 w 675414"/>
                      <a:gd name="connsiteY32" fmla="*/ 192 h 498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75414" h="498124">
                        <a:moveTo>
                          <a:pt x="590932" y="192"/>
                        </a:moveTo>
                        <a:cubicBezTo>
                          <a:pt x="606864" y="-931"/>
                          <a:pt x="624682" y="2764"/>
                          <a:pt x="654394" y="14649"/>
                        </a:cubicBezTo>
                        <a:cubicBezTo>
                          <a:pt x="666122" y="19340"/>
                          <a:pt x="668407" y="35670"/>
                          <a:pt x="675414" y="46180"/>
                        </a:cubicBezTo>
                        <a:lnTo>
                          <a:pt x="643883" y="140773"/>
                        </a:lnTo>
                        <a:cubicBezTo>
                          <a:pt x="640380" y="151283"/>
                          <a:pt x="639518" y="163086"/>
                          <a:pt x="633373" y="172304"/>
                        </a:cubicBezTo>
                        <a:lnTo>
                          <a:pt x="612352" y="203835"/>
                        </a:lnTo>
                        <a:cubicBezTo>
                          <a:pt x="581872" y="295278"/>
                          <a:pt x="613736" y="190700"/>
                          <a:pt x="591332" y="403531"/>
                        </a:cubicBezTo>
                        <a:cubicBezTo>
                          <a:pt x="590172" y="414549"/>
                          <a:pt x="591233" y="431276"/>
                          <a:pt x="580821" y="435062"/>
                        </a:cubicBezTo>
                        <a:cubicBezTo>
                          <a:pt x="547732" y="447095"/>
                          <a:pt x="510752" y="442069"/>
                          <a:pt x="475718" y="445573"/>
                        </a:cubicBezTo>
                        <a:cubicBezTo>
                          <a:pt x="465208" y="449076"/>
                          <a:pt x="455205" y="454923"/>
                          <a:pt x="444187" y="456083"/>
                        </a:cubicBezTo>
                        <a:cubicBezTo>
                          <a:pt x="388331" y="461962"/>
                          <a:pt x="330693" y="453729"/>
                          <a:pt x="276021" y="466593"/>
                        </a:cubicBezTo>
                        <a:cubicBezTo>
                          <a:pt x="265237" y="469130"/>
                          <a:pt x="269014" y="487614"/>
                          <a:pt x="265511" y="498124"/>
                        </a:cubicBezTo>
                        <a:cubicBezTo>
                          <a:pt x="230477" y="494621"/>
                          <a:pt x="194715" y="495531"/>
                          <a:pt x="160408" y="487614"/>
                        </a:cubicBezTo>
                        <a:cubicBezTo>
                          <a:pt x="108435" y="475620"/>
                          <a:pt x="141573" y="459362"/>
                          <a:pt x="118366" y="424552"/>
                        </a:cubicBezTo>
                        <a:cubicBezTo>
                          <a:pt x="111359" y="414042"/>
                          <a:pt x="98133" y="409180"/>
                          <a:pt x="86835" y="403531"/>
                        </a:cubicBezTo>
                        <a:cubicBezTo>
                          <a:pt x="67897" y="394062"/>
                          <a:pt x="41273" y="389561"/>
                          <a:pt x="15616" y="387049"/>
                        </a:cubicBezTo>
                        <a:lnTo>
                          <a:pt x="0" y="385923"/>
                        </a:lnTo>
                        <a:lnTo>
                          <a:pt x="1691" y="383855"/>
                        </a:lnTo>
                        <a:cubicBezTo>
                          <a:pt x="7185" y="377058"/>
                          <a:pt x="11281" y="369813"/>
                          <a:pt x="13263" y="350980"/>
                        </a:cubicBezTo>
                        <a:lnTo>
                          <a:pt x="20933" y="228263"/>
                        </a:lnTo>
                        <a:lnTo>
                          <a:pt x="21712" y="228405"/>
                        </a:lnTo>
                        <a:cubicBezTo>
                          <a:pt x="62132" y="234372"/>
                          <a:pt x="69785" y="225712"/>
                          <a:pt x="118366" y="193324"/>
                        </a:cubicBezTo>
                        <a:cubicBezTo>
                          <a:pt x="128876" y="189821"/>
                          <a:pt x="139149" y="185501"/>
                          <a:pt x="149897" y="182814"/>
                        </a:cubicBezTo>
                        <a:cubicBezTo>
                          <a:pt x="167228" y="178481"/>
                          <a:pt x="185722" y="178577"/>
                          <a:pt x="202449" y="172304"/>
                        </a:cubicBezTo>
                        <a:cubicBezTo>
                          <a:pt x="214277" y="167869"/>
                          <a:pt x="228331" y="162581"/>
                          <a:pt x="233980" y="151283"/>
                        </a:cubicBezTo>
                        <a:cubicBezTo>
                          <a:pt x="243510" y="132222"/>
                          <a:pt x="240987" y="109242"/>
                          <a:pt x="244490" y="88221"/>
                        </a:cubicBezTo>
                        <a:cubicBezTo>
                          <a:pt x="262008" y="35669"/>
                          <a:pt x="244491" y="60194"/>
                          <a:pt x="318063" y="35669"/>
                        </a:cubicBezTo>
                        <a:cubicBezTo>
                          <a:pt x="345173" y="31796"/>
                          <a:pt x="393817" y="29324"/>
                          <a:pt x="423166" y="14649"/>
                        </a:cubicBezTo>
                        <a:lnTo>
                          <a:pt x="436141" y="5999"/>
                        </a:lnTo>
                        <a:lnTo>
                          <a:pt x="449165" y="15840"/>
                        </a:lnTo>
                        <a:cubicBezTo>
                          <a:pt x="453998" y="20384"/>
                          <a:pt x="458924" y="24531"/>
                          <a:pt x="465208" y="25159"/>
                        </a:cubicBezTo>
                        <a:cubicBezTo>
                          <a:pt x="489858" y="27624"/>
                          <a:pt x="514256" y="18152"/>
                          <a:pt x="538780" y="14649"/>
                        </a:cubicBezTo>
                        <a:cubicBezTo>
                          <a:pt x="560952" y="7258"/>
                          <a:pt x="574999" y="1316"/>
                          <a:pt x="590932" y="192"/>
                        </a:cubicBez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未来科技城</a:t>
                    </a:r>
                  </a:p>
                </p:txBody>
              </p:sp>
              <p:sp>
                <p:nvSpPr>
                  <p:cNvPr id="130" name="任意多边形: 形状 129"/>
                  <p:cNvSpPr/>
                  <p:nvPr/>
                </p:nvSpPr>
                <p:spPr>
                  <a:xfrm>
                    <a:off x="4231466" y="2673040"/>
                    <a:ext cx="351045" cy="269857"/>
                  </a:xfrm>
                  <a:custGeom>
                    <a:avLst/>
                    <a:gdLst>
                      <a:gd name="connsiteX0" fmla="*/ 75024 w 351045"/>
                      <a:gd name="connsiteY0" fmla="*/ 0 h 269857"/>
                      <a:gd name="connsiteX1" fmla="*/ 90640 w 351045"/>
                      <a:gd name="connsiteY1" fmla="*/ 1126 h 269857"/>
                      <a:gd name="connsiteX2" fmla="*/ 161859 w 351045"/>
                      <a:gd name="connsiteY2" fmla="*/ 17608 h 269857"/>
                      <a:gd name="connsiteX3" fmla="*/ 193390 w 351045"/>
                      <a:gd name="connsiteY3" fmla="*/ 38629 h 269857"/>
                      <a:gd name="connsiteX4" fmla="*/ 235432 w 351045"/>
                      <a:gd name="connsiteY4" fmla="*/ 101691 h 269857"/>
                      <a:gd name="connsiteX5" fmla="*/ 340535 w 351045"/>
                      <a:gd name="connsiteY5" fmla="*/ 112201 h 269857"/>
                      <a:gd name="connsiteX6" fmla="*/ 341693 w 351045"/>
                      <a:gd name="connsiteY6" fmla="*/ 103602 h 269857"/>
                      <a:gd name="connsiteX7" fmla="*/ 351045 w 351045"/>
                      <a:gd name="connsiteY7" fmla="*/ 112201 h 269857"/>
                      <a:gd name="connsiteX8" fmla="*/ 319514 w 351045"/>
                      <a:gd name="connsiteY8" fmla="*/ 248836 h 269857"/>
                      <a:gd name="connsiteX9" fmla="*/ 287983 w 351045"/>
                      <a:gd name="connsiteY9" fmla="*/ 269857 h 269857"/>
                      <a:gd name="connsiteX10" fmla="*/ 109307 w 351045"/>
                      <a:gd name="connsiteY10" fmla="*/ 259346 h 269857"/>
                      <a:gd name="connsiteX11" fmla="*/ 77776 w 351045"/>
                      <a:gd name="connsiteY11" fmla="*/ 196284 h 269857"/>
                      <a:gd name="connsiteX12" fmla="*/ 14714 w 351045"/>
                      <a:gd name="connsiteY12" fmla="*/ 175263 h 269857"/>
                      <a:gd name="connsiteX13" fmla="*/ 0 w 351045"/>
                      <a:gd name="connsiteY13" fmla="*/ 160549 h 269857"/>
                      <a:gd name="connsiteX14" fmla="*/ 25225 w 351045"/>
                      <a:gd name="connsiteY14" fmla="*/ 122712 h 269857"/>
                      <a:gd name="connsiteX15" fmla="*/ 35735 w 351045"/>
                      <a:gd name="connsiteY15" fmla="*/ 91181 h 269857"/>
                      <a:gd name="connsiteX16" fmla="*/ 56756 w 351045"/>
                      <a:gd name="connsiteY16" fmla="*/ 28119 h 269857"/>
                      <a:gd name="connsiteX17" fmla="*/ 67515 w 351045"/>
                      <a:gd name="connsiteY17" fmla="*/ 9184 h 269857"/>
                      <a:gd name="connsiteX18" fmla="*/ 75024 w 351045"/>
                      <a:gd name="connsiteY18" fmla="*/ 0 h 269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51045" h="269857">
                        <a:moveTo>
                          <a:pt x="75024" y="0"/>
                        </a:moveTo>
                        <a:lnTo>
                          <a:pt x="90640" y="1126"/>
                        </a:lnTo>
                        <a:cubicBezTo>
                          <a:pt x="116297" y="3638"/>
                          <a:pt x="142921" y="8139"/>
                          <a:pt x="161859" y="17608"/>
                        </a:cubicBezTo>
                        <a:cubicBezTo>
                          <a:pt x="173157" y="23257"/>
                          <a:pt x="186383" y="28119"/>
                          <a:pt x="193390" y="38629"/>
                        </a:cubicBezTo>
                        <a:cubicBezTo>
                          <a:pt x="216597" y="73439"/>
                          <a:pt x="183459" y="89697"/>
                          <a:pt x="235432" y="101691"/>
                        </a:cubicBezTo>
                        <a:cubicBezTo>
                          <a:pt x="269739" y="109608"/>
                          <a:pt x="305501" y="108698"/>
                          <a:pt x="340535" y="112201"/>
                        </a:cubicBezTo>
                        <a:lnTo>
                          <a:pt x="341693" y="103602"/>
                        </a:lnTo>
                        <a:lnTo>
                          <a:pt x="351045" y="112201"/>
                        </a:lnTo>
                        <a:cubicBezTo>
                          <a:pt x="349286" y="124511"/>
                          <a:pt x="337739" y="236686"/>
                          <a:pt x="319514" y="248836"/>
                        </a:cubicBezTo>
                        <a:lnTo>
                          <a:pt x="287983" y="269857"/>
                        </a:lnTo>
                        <a:cubicBezTo>
                          <a:pt x="228424" y="266353"/>
                          <a:pt x="167689" y="271637"/>
                          <a:pt x="109307" y="259346"/>
                        </a:cubicBezTo>
                        <a:cubicBezTo>
                          <a:pt x="76644" y="252469"/>
                          <a:pt x="97104" y="210090"/>
                          <a:pt x="77776" y="196284"/>
                        </a:cubicBezTo>
                        <a:cubicBezTo>
                          <a:pt x="59745" y="183405"/>
                          <a:pt x="14714" y="175263"/>
                          <a:pt x="14714" y="175263"/>
                        </a:cubicBezTo>
                        <a:lnTo>
                          <a:pt x="0" y="160549"/>
                        </a:lnTo>
                        <a:lnTo>
                          <a:pt x="25225" y="122712"/>
                        </a:lnTo>
                        <a:cubicBezTo>
                          <a:pt x="31370" y="113494"/>
                          <a:pt x="32232" y="101691"/>
                          <a:pt x="35735" y="91181"/>
                        </a:cubicBezTo>
                        <a:cubicBezTo>
                          <a:pt x="42742" y="70160"/>
                          <a:pt x="47757" y="48367"/>
                          <a:pt x="56756" y="28119"/>
                        </a:cubicBezTo>
                        <a:cubicBezTo>
                          <a:pt x="60543" y="19599"/>
                          <a:pt x="64159" y="13752"/>
                          <a:pt x="67515" y="9184"/>
                        </a:cubicBezTo>
                        <a:lnTo>
                          <a:pt x="75024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和睦</a:t>
                    </a:r>
                  </a:p>
                </p:txBody>
              </p:sp>
              <p:sp>
                <p:nvSpPr>
                  <p:cNvPr id="131" name="任意多边形: 形状 130"/>
                  <p:cNvSpPr/>
                  <p:nvPr/>
                </p:nvSpPr>
                <p:spPr>
                  <a:xfrm>
                    <a:off x="4025463" y="2833589"/>
                    <a:ext cx="567558" cy="750439"/>
                  </a:xfrm>
                  <a:custGeom>
                    <a:avLst/>
                    <a:gdLst>
                      <a:gd name="connsiteX0" fmla="*/ 206002 w 567558"/>
                      <a:gd name="connsiteY0" fmla="*/ 0 h 750439"/>
                      <a:gd name="connsiteX1" fmla="*/ 220716 w 567558"/>
                      <a:gd name="connsiteY1" fmla="*/ 14714 h 750439"/>
                      <a:gd name="connsiteX2" fmla="*/ 283778 w 567558"/>
                      <a:gd name="connsiteY2" fmla="*/ 35735 h 750439"/>
                      <a:gd name="connsiteX3" fmla="*/ 315309 w 567558"/>
                      <a:gd name="connsiteY3" fmla="*/ 98797 h 750439"/>
                      <a:gd name="connsiteX4" fmla="*/ 493985 w 567558"/>
                      <a:gd name="connsiteY4" fmla="*/ 109308 h 750439"/>
                      <a:gd name="connsiteX5" fmla="*/ 499519 w 567558"/>
                      <a:gd name="connsiteY5" fmla="*/ 105619 h 750439"/>
                      <a:gd name="connsiteX6" fmla="*/ 515006 w 567558"/>
                      <a:gd name="connsiteY6" fmla="*/ 119818 h 750439"/>
                      <a:gd name="connsiteX7" fmla="*/ 545549 w 567558"/>
                      <a:gd name="connsiteY7" fmla="*/ 128201 h 750439"/>
                      <a:gd name="connsiteX8" fmla="*/ 543981 w 567558"/>
                      <a:gd name="connsiteY8" fmla="*/ 125355 h 750439"/>
                      <a:gd name="connsiteX9" fmla="*/ 549132 w 567558"/>
                      <a:gd name="connsiteY9" fmla="*/ 133718 h 750439"/>
                      <a:gd name="connsiteX10" fmla="*/ 567558 w 567558"/>
                      <a:gd name="connsiteY10" fmla="*/ 161859 h 750439"/>
                      <a:gd name="connsiteX11" fmla="*/ 558854 w 567558"/>
                      <a:gd name="connsiteY11" fmla="*/ 243675 h 750439"/>
                      <a:gd name="connsiteX12" fmla="*/ 558598 w 567558"/>
                      <a:gd name="connsiteY12" fmla="*/ 251211 h 750439"/>
                      <a:gd name="connsiteX13" fmla="*/ 558223 w 567558"/>
                      <a:gd name="connsiteY13" fmla="*/ 247931 h 750439"/>
                      <a:gd name="connsiteX14" fmla="*/ 536027 w 567558"/>
                      <a:gd name="connsiteY14" fmla="*/ 277473 h 750439"/>
                      <a:gd name="connsiteX15" fmla="*/ 515006 w 567558"/>
                      <a:gd name="connsiteY15" fmla="*/ 340535 h 750439"/>
                      <a:gd name="connsiteX16" fmla="*/ 451944 w 567558"/>
                      <a:gd name="connsiteY16" fmla="*/ 382577 h 750439"/>
                      <a:gd name="connsiteX17" fmla="*/ 441434 w 567558"/>
                      <a:gd name="connsiteY17" fmla="*/ 414108 h 750439"/>
                      <a:gd name="connsiteX18" fmla="*/ 472965 w 567558"/>
                      <a:gd name="connsiteY18" fmla="*/ 435128 h 750439"/>
                      <a:gd name="connsiteX19" fmla="*/ 504496 w 567558"/>
                      <a:gd name="connsiteY19" fmla="*/ 498190 h 750439"/>
                      <a:gd name="connsiteX20" fmla="*/ 493985 w 567558"/>
                      <a:gd name="connsiteY20" fmla="*/ 613804 h 750439"/>
                      <a:gd name="connsiteX21" fmla="*/ 462454 w 567558"/>
                      <a:gd name="connsiteY21" fmla="*/ 624314 h 750439"/>
                      <a:gd name="connsiteX22" fmla="*/ 399392 w 567558"/>
                      <a:gd name="connsiteY22" fmla="*/ 676866 h 750439"/>
                      <a:gd name="connsiteX23" fmla="*/ 388882 w 567558"/>
                      <a:gd name="connsiteY23" fmla="*/ 708397 h 750439"/>
                      <a:gd name="connsiteX24" fmla="*/ 325820 w 567558"/>
                      <a:gd name="connsiteY24" fmla="*/ 708397 h 750439"/>
                      <a:gd name="connsiteX25" fmla="*/ 315309 w 567558"/>
                      <a:gd name="connsiteY25" fmla="*/ 676866 h 750439"/>
                      <a:gd name="connsiteX26" fmla="*/ 273268 w 567558"/>
                      <a:gd name="connsiteY26" fmla="*/ 718908 h 750439"/>
                      <a:gd name="connsiteX27" fmla="*/ 241737 w 567558"/>
                      <a:gd name="connsiteY27" fmla="*/ 729418 h 750439"/>
                      <a:gd name="connsiteX28" fmla="*/ 105103 w 567558"/>
                      <a:gd name="connsiteY28" fmla="*/ 739928 h 750439"/>
                      <a:gd name="connsiteX29" fmla="*/ 73571 w 567558"/>
                      <a:gd name="connsiteY29" fmla="*/ 750439 h 750439"/>
                      <a:gd name="connsiteX30" fmla="*/ 19930 w 567558"/>
                      <a:gd name="connsiteY30" fmla="*/ 749890 h 750439"/>
                      <a:gd name="connsiteX31" fmla="*/ 10015 w 567558"/>
                      <a:gd name="connsiteY31" fmla="*/ 749078 h 750439"/>
                      <a:gd name="connsiteX32" fmla="*/ 0 w 567558"/>
                      <a:gd name="connsiteY32" fmla="*/ 508703 h 750439"/>
                      <a:gd name="connsiteX33" fmla="*/ 47299 w 567558"/>
                      <a:gd name="connsiteY33" fmla="*/ 437755 h 750439"/>
                      <a:gd name="connsiteX34" fmla="*/ 63061 w 567558"/>
                      <a:gd name="connsiteY34" fmla="*/ 435128 h 750439"/>
                      <a:gd name="connsiteX35" fmla="*/ 105103 w 567558"/>
                      <a:gd name="connsiteY35" fmla="*/ 424618 h 750439"/>
                      <a:gd name="connsiteX36" fmla="*/ 115613 w 567558"/>
                      <a:gd name="connsiteY36" fmla="*/ 393087 h 750439"/>
                      <a:gd name="connsiteX37" fmla="*/ 126123 w 567558"/>
                      <a:gd name="connsiteY37" fmla="*/ 266963 h 750439"/>
                      <a:gd name="connsiteX38" fmla="*/ 94592 w 567558"/>
                      <a:gd name="connsiteY38" fmla="*/ 203901 h 750439"/>
                      <a:gd name="connsiteX39" fmla="*/ 105103 w 567558"/>
                      <a:gd name="connsiteY39" fmla="*/ 140839 h 750439"/>
                      <a:gd name="connsiteX40" fmla="*/ 168165 w 567558"/>
                      <a:gd name="connsiteY40" fmla="*/ 98797 h 750439"/>
                      <a:gd name="connsiteX41" fmla="*/ 179104 w 567558"/>
                      <a:gd name="connsiteY41" fmla="*/ 35693 h 750439"/>
                      <a:gd name="connsiteX42" fmla="*/ 179027 w 567558"/>
                      <a:gd name="connsiteY42" fmla="*/ 24282 h 750439"/>
                      <a:gd name="connsiteX43" fmla="*/ 189185 w 567558"/>
                      <a:gd name="connsiteY43" fmla="*/ 25225 h 750439"/>
                      <a:gd name="connsiteX44" fmla="*/ 206002 w 567558"/>
                      <a:gd name="connsiteY44" fmla="*/ 0 h 750439"/>
                      <a:gd name="connsiteX0-1" fmla="*/ 206002 w 567558"/>
                      <a:gd name="connsiteY0-2" fmla="*/ 0 h 750439"/>
                      <a:gd name="connsiteX1-3" fmla="*/ 220716 w 567558"/>
                      <a:gd name="connsiteY1-4" fmla="*/ 14714 h 750439"/>
                      <a:gd name="connsiteX2-5" fmla="*/ 283778 w 567558"/>
                      <a:gd name="connsiteY2-6" fmla="*/ 35735 h 750439"/>
                      <a:gd name="connsiteX3-7" fmla="*/ 315309 w 567558"/>
                      <a:gd name="connsiteY3-8" fmla="*/ 98797 h 750439"/>
                      <a:gd name="connsiteX4-9" fmla="*/ 493985 w 567558"/>
                      <a:gd name="connsiteY4-10" fmla="*/ 109308 h 750439"/>
                      <a:gd name="connsiteX5-11" fmla="*/ 499519 w 567558"/>
                      <a:gd name="connsiteY5-12" fmla="*/ 105619 h 750439"/>
                      <a:gd name="connsiteX6-13" fmla="*/ 515006 w 567558"/>
                      <a:gd name="connsiteY6-14" fmla="*/ 119818 h 750439"/>
                      <a:gd name="connsiteX7-15" fmla="*/ 545549 w 567558"/>
                      <a:gd name="connsiteY7-16" fmla="*/ 128201 h 750439"/>
                      <a:gd name="connsiteX8-17" fmla="*/ 543981 w 567558"/>
                      <a:gd name="connsiteY8-18" fmla="*/ 125355 h 750439"/>
                      <a:gd name="connsiteX9-19" fmla="*/ 567558 w 567558"/>
                      <a:gd name="connsiteY9-20" fmla="*/ 161859 h 750439"/>
                      <a:gd name="connsiteX10-21" fmla="*/ 558854 w 567558"/>
                      <a:gd name="connsiteY10-22" fmla="*/ 243675 h 750439"/>
                      <a:gd name="connsiteX11-23" fmla="*/ 558598 w 567558"/>
                      <a:gd name="connsiteY11-24" fmla="*/ 251211 h 750439"/>
                      <a:gd name="connsiteX12-25" fmla="*/ 558223 w 567558"/>
                      <a:gd name="connsiteY12-26" fmla="*/ 247931 h 750439"/>
                      <a:gd name="connsiteX13-27" fmla="*/ 536027 w 567558"/>
                      <a:gd name="connsiteY13-28" fmla="*/ 277473 h 750439"/>
                      <a:gd name="connsiteX14-29" fmla="*/ 515006 w 567558"/>
                      <a:gd name="connsiteY14-30" fmla="*/ 340535 h 750439"/>
                      <a:gd name="connsiteX15-31" fmla="*/ 451944 w 567558"/>
                      <a:gd name="connsiteY15-32" fmla="*/ 382577 h 750439"/>
                      <a:gd name="connsiteX16-33" fmla="*/ 441434 w 567558"/>
                      <a:gd name="connsiteY16-34" fmla="*/ 414108 h 750439"/>
                      <a:gd name="connsiteX17-35" fmla="*/ 472965 w 567558"/>
                      <a:gd name="connsiteY17-36" fmla="*/ 435128 h 750439"/>
                      <a:gd name="connsiteX18-37" fmla="*/ 504496 w 567558"/>
                      <a:gd name="connsiteY18-38" fmla="*/ 498190 h 750439"/>
                      <a:gd name="connsiteX19-39" fmla="*/ 493985 w 567558"/>
                      <a:gd name="connsiteY19-40" fmla="*/ 613804 h 750439"/>
                      <a:gd name="connsiteX20-41" fmla="*/ 462454 w 567558"/>
                      <a:gd name="connsiteY20-42" fmla="*/ 624314 h 750439"/>
                      <a:gd name="connsiteX21-43" fmla="*/ 399392 w 567558"/>
                      <a:gd name="connsiteY21-44" fmla="*/ 676866 h 750439"/>
                      <a:gd name="connsiteX22-45" fmla="*/ 388882 w 567558"/>
                      <a:gd name="connsiteY22-46" fmla="*/ 708397 h 750439"/>
                      <a:gd name="connsiteX23-47" fmla="*/ 325820 w 567558"/>
                      <a:gd name="connsiteY23-48" fmla="*/ 708397 h 750439"/>
                      <a:gd name="connsiteX24-49" fmla="*/ 315309 w 567558"/>
                      <a:gd name="connsiteY24-50" fmla="*/ 676866 h 750439"/>
                      <a:gd name="connsiteX25-51" fmla="*/ 273268 w 567558"/>
                      <a:gd name="connsiteY25-52" fmla="*/ 718908 h 750439"/>
                      <a:gd name="connsiteX26-53" fmla="*/ 241737 w 567558"/>
                      <a:gd name="connsiteY26-54" fmla="*/ 729418 h 750439"/>
                      <a:gd name="connsiteX27-55" fmla="*/ 105103 w 567558"/>
                      <a:gd name="connsiteY27-56" fmla="*/ 739928 h 750439"/>
                      <a:gd name="connsiteX28-57" fmla="*/ 73571 w 567558"/>
                      <a:gd name="connsiteY28-58" fmla="*/ 750439 h 750439"/>
                      <a:gd name="connsiteX29-59" fmla="*/ 19930 w 567558"/>
                      <a:gd name="connsiteY29-60" fmla="*/ 749890 h 750439"/>
                      <a:gd name="connsiteX30-61" fmla="*/ 10015 w 567558"/>
                      <a:gd name="connsiteY30-62" fmla="*/ 749078 h 750439"/>
                      <a:gd name="connsiteX31-63" fmla="*/ 0 w 567558"/>
                      <a:gd name="connsiteY31-64" fmla="*/ 508703 h 750439"/>
                      <a:gd name="connsiteX32-65" fmla="*/ 47299 w 567558"/>
                      <a:gd name="connsiteY32-66" fmla="*/ 437755 h 750439"/>
                      <a:gd name="connsiteX33-67" fmla="*/ 63061 w 567558"/>
                      <a:gd name="connsiteY33-68" fmla="*/ 435128 h 750439"/>
                      <a:gd name="connsiteX34-69" fmla="*/ 105103 w 567558"/>
                      <a:gd name="connsiteY34-70" fmla="*/ 424618 h 750439"/>
                      <a:gd name="connsiteX35-71" fmla="*/ 115613 w 567558"/>
                      <a:gd name="connsiteY35-72" fmla="*/ 393087 h 750439"/>
                      <a:gd name="connsiteX36-73" fmla="*/ 126123 w 567558"/>
                      <a:gd name="connsiteY36-74" fmla="*/ 266963 h 750439"/>
                      <a:gd name="connsiteX37-75" fmla="*/ 94592 w 567558"/>
                      <a:gd name="connsiteY37-76" fmla="*/ 203901 h 750439"/>
                      <a:gd name="connsiteX38-77" fmla="*/ 105103 w 567558"/>
                      <a:gd name="connsiteY38-78" fmla="*/ 140839 h 750439"/>
                      <a:gd name="connsiteX39-79" fmla="*/ 168165 w 567558"/>
                      <a:gd name="connsiteY39-80" fmla="*/ 98797 h 750439"/>
                      <a:gd name="connsiteX40-81" fmla="*/ 179104 w 567558"/>
                      <a:gd name="connsiteY40-82" fmla="*/ 35693 h 750439"/>
                      <a:gd name="connsiteX41-83" fmla="*/ 179027 w 567558"/>
                      <a:gd name="connsiteY41-84" fmla="*/ 24282 h 750439"/>
                      <a:gd name="connsiteX42-85" fmla="*/ 189185 w 567558"/>
                      <a:gd name="connsiteY42-86" fmla="*/ 25225 h 750439"/>
                      <a:gd name="connsiteX43-87" fmla="*/ 206002 w 567558"/>
                      <a:gd name="connsiteY43-88" fmla="*/ 0 h 750439"/>
                      <a:gd name="connsiteX0-89" fmla="*/ 206002 w 567558"/>
                      <a:gd name="connsiteY0-90" fmla="*/ 0 h 750439"/>
                      <a:gd name="connsiteX1-91" fmla="*/ 220716 w 567558"/>
                      <a:gd name="connsiteY1-92" fmla="*/ 14714 h 750439"/>
                      <a:gd name="connsiteX2-93" fmla="*/ 283778 w 567558"/>
                      <a:gd name="connsiteY2-94" fmla="*/ 35735 h 750439"/>
                      <a:gd name="connsiteX3-95" fmla="*/ 315309 w 567558"/>
                      <a:gd name="connsiteY3-96" fmla="*/ 98797 h 750439"/>
                      <a:gd name="connsiteX4-97" fmla="*/ 493985 w 567558"/>
                      <a:gd name="connsiteY4-98" fmla="*/ 109308 h 750439"/>
                      <a:gd name="connsiteX5-99" fmla="*/ 499519 w 567558"/>
                      <a:gd name="connsiteY5-100" fmla="*/ 105619 h 750439"/>
                      <a:gd name="connsiteX6-101" fmla="*/ 515006 w 567558"/>
                      <a:gd name="connsiteY6-102" fmla="*/ 119818 h 750439"/>
                      <a:gd name="connsiteX7-103" fmla="*/ 545549 w 567558"/>
                      <a:gd name="connsiteY7-104" fmla="*/ 128201 h 750439"/>
                      <a:gd name="connsiteX8-105" fmla="*/ 567558 w 567558"/>
                      <a:gd name="connsiteY8-106" fmla="*/ 161859 h 750439"/>
                      <a:gd name="connsiteX9-107" fmla="*/ 558854 w 567558"/>
                      <a:gd name="connsiteY9-108" fmla="*/ 243675 h 750439"/>
                      <a:gd name="connsiteX10-109" fmla="*/ 558598 w 567558"/>
                      <a:gd name="connsiteY10-110" fmla="*/ 251211 h 750439"/>
                      <a:gd name="connsiteX11-111" fmla="*/ 558223 w 567558"/>
                      <a:gd name="connsiteY11-112" fmla="*/ 247931 h 750439"/>
                      <a:gd name="connsiteX12-113" fmla="*/ 536027 w 567558"/>
                      <a:gd name="connsiteY12-114" fmla="*/ 277473 h 750439"/>
                      <a:gd name="connsiteX13-115" fmla="*/ 515006 w 567558"/>
                      <a:gd name="connsiteY13-116" fmla="*/ 340535 h 750439"/>
                      <a:gd name="connsiteX14-117" fmla="*/ 451944 w 567558"/>
                      <a:gd name="connsiteY14-118" fmla="*/ 382577 h 750439"/>
                      <a:gd name="connsiteX15-119" fmla="*/ 441434 w 567558"/>
                      <a:gd name="connsiteY15-120" fmla="*/ 414108 h 750439"/>
                      <a:gd name="connsiteX16-121" fmla="*/ 472965 w 567558"/>
                      <a:gd name="connsiteY16-122" fmla="*/ 435128 h 750439"/>
                      <a:gd name="connsiteX17-123" fmla="*/ 504496 w 567558"/>
                      <a:gd name="connsiteY17-124" fmla="*/ 498190 h 750439"/>
                      <a:gd name="connsiteX18-125" fmla="*/ 493985 w 567558"/>
                      <a:gd name="connsiteY18-126" fmla="*/ 613804 h 750439"/>
                      <a:gd name="connsiteX19-127" fmla="*/ 462454 w 567558"/>
                      <a:gd name="connsiteY19-128" fmla="*/ 624314 h 750439"/>
                      <a:gd name="connsiteX20-129" fmla="*/ 399392 w 567558"/>
                      <a:gd name="connsiteY20-130" fmla="*/ 676866 h 750439"/>
                      <a:gd name="connsiteX21-131" fmla="*/ 388882 w 567558"/>
                      <a:gd name="connsiteY21-132" fmla="*/ 708397 h 750439"/>
                      <a:gd name="connsiteX22-133" fmla="*/ 325820 w 567558"/>
                      <a:gd name="connsiteY22-134" fmla="*/ 708397 h 750439"/>
                      <a:gd name="connsiteX23-135" fmla="*/ 315309 w 567558"/>
                      <a:gd name="connsiteY23-136" fmla="*/ 676866 h 750439"/>
                      <a:gd name="connsiteX24-137" fmla="*/ 273268 w 567558"/>
                      <a:gd name="connsiteY24-138" fmla="*/ 718908 h 750439"/>
                      <a:gd name="connsiteX25-139" fmla="*/ 241737 w 567558"/>
                      <a:gd name="connsiteY25-140" fmla="*/ 729418 h 750439"/>
                      <a:gd name="connsiteX26-141" fmla="*/ 105103 w 567558"/>
                      <a:gd name="connsiteY26-142" fmla="*/ 739928 h 750439"/>
                      <a:gd name="connsiteX27-143" fmla="*/ 73571 w 567558"/>
                      <a:gd name="connsiteY27-144" fmla="*/ 750439 h 750439"/>
                      <a:gd name="connsiteX28-145" fmla="*/ 19930 w 567558"/>
                      <a:gd name="connsiteY28-146" fmla="*/ 749890 h 750439"/>
                      <a:gd name="connsiteX29-147" fmla="*/ 10015 w 567558"/>
                      <a:gd name="connsiteY29-148" fmla="*/ 749078 h 750439"/>
                      <a:gd name="connsiteX30-149" fmla="*/ 0 w 567558"/>
                      <a:gd name="connsiteY30-150" fmla="*/ 508703 h 750439"/>
                      <a:gd name="connsiteX31-151" fmla="*/ 47299 w 567558"/>
                      <a:gd name="connsiteY31-152" fmla="*/ 437755 h 750439"/>
                      <a:gd name="connsiteX32-153" fmla="*/ 63061 w 567558"/>
                      <a:gd name="connsiteY32-154" fmla="*/ 435128 h 750439"/>
                      <a:gd name="connsiteX33-155" fmla="*/ 105103 w 567558"/>
                      <a:gd name="connsiteY33-156" fmla="*/ 424618 h 750439"/>
                      <a:gd name="connsiteX34-157" fmla="*/ 115613 w 567558"/>
                      <a:gd name="connsiteY34-158" fmla="*/ 393087 h 750439"/>
                      <a:gd name="connsiteX35-159" fmla="*/ 126123 w 567558"/>
                      <a:gd name="connsiteY35-160" fmla="*/ 266963 h 750439"/>
                      <a:gd name="connsiteX36-161" fmla="*/ 94592 w 567558"/>
                      <a:gd name="connsiteY36-162" fmla="*/ 203901 h 750439"/>
                      <a:gd name="connsiteX37-163" fmla="*/ 105103 w 567558"/>
                      <a:gd name="connsiteY37-164" fmla="*/ 140839 h 750439"/>
                      <a:gd name="connsiteX38-165" fmla="*/ 168165 w 567558"/>
                      <a:gd name="connsiteY38-166" fmla="*/ 98797 h 750439"/>
                      <a:gd name="connsiteX39-167" fmla="*/ 179104 w 567558"/>
                      <a:gd name="connsiteY39-168" fmla="*/ 35693 h 750439"/>
                      <a:gd name="connsiteX40-169" fmla="*/ 179027 w 567558"/>
                      <a:gd name="connsiteY40-170" fmla="*/ 24282 h 750439"/>
                      <a:gd name="connsiteX41-171" fmla="*/ 189185 w 567558"/>
                      <a:gd name="connsiteY41-172" fmla="*/ 25225 h 750439"/>
                      <a:gd name="connsiteX42-173" fmla="*/ 206002 w 567558"/>
                      <a:gd name="connsiteY42-174" fmla="*/ 0 h 750439"/>
                      <a:gd name="connsiteX0-175" fmla="*/ 206002 w 567558"/>
                      <a:gd name="connsiteY0-176" fmla="*/ 0 h 750439"/>
                      <a:gd name="connsiteX1-177" fmla="*/ 220716 w 567558"/>
                      <a:gd name="connsiteY1-178" fmla="*/ 14714 h 750439"/>
                      <a:gd name="connsiteX2-179" fmla="*/ 283778 w 567558"/>
                      <a:gd name="connsiteY2-180" fmla="*/ 35735 h 750439"/>
                      <a:gd name="connsiteX3-181" fmla="*/ 315309 w 567558"/>
                      <a:gd name="connsiteY3-182" fmla="*/ 98797 h 750439"/>
                      <a:gd name="connsiteX4-183" fmla="*/ 493985 w 567558"/>
                      <a:gd name="connsiteY4-184" fmla="*/ 109308 h 750439"/>
                      <a:gd name="connsiteX5-185" fmla="*/ 499519 w 567558"/>
                      <a:gd name="connsiteY5-186" fmla="*/ 105619 h 750439"/>
                      <a:gd name="connsiteX6-187" fmla="*/ 515006 w 567558"/>
                      <a:gd name="connsiteY6-188" fmla="*/ 119818 h 750439"/>
                      <a:gd name="connsiteX7-189" fmla="*/ 567558 w 567558"/>
                      <a:gd name="connsiteY7-190" fmla="*/ 161859 h 750439"/>
                      <a:gd name="connsiteX8-191" fmla="*/ 558854 w 567558"/>
                      <a:gd name="connsiteY8-192" fmla="*/ 243675 h 750439"/>
                      <a:gd name="connsiteX9-193" fmla="*/ 558598 w 567558"/>
                      <a:gd name="connsiteY9-194" fmla="*/ 251211 h 750439"/>
                      <a:gd name="connsiteX10-195" fmla="*/ 558223 w 567558"/>
                      <a:gd name="connsiteY10-196" fmla="*/ 247931 h 750439"/>
                      <a:gd name="connsiteX11-197" fmla="*/ 536027 w 567558"/>
                      <a:gd name="connsiteY11-198" fmla="*/ 277473 h 750439"/>
                      <a:gd name="connsiteX12-199" fmla="*/ 515006 w 567558"/>
                      <a:gd name="connsiteY12-200" fmla="*/ 340535 h 750439"/>
                      <a:gd name="connsiteX13-201" fmla="*/ 451944 w 567558"/>
                      <a:gd name="connsiteY13-202" fmla="*/ 382577 h 750439"/>
                      <a:gd name="connsiteX14-203" fmla="*/ 441434 w 567558"/>
                      <a:gd name="connsiteY14-204" fmla="*/ 414108 h 750439"/>
                      <a:gd name="connsiteX15-205" fmla="*/ 472965 w 567558"/>
                      <a:gd name="connsiteY15-206" fmla="*/ 435128 h 750439"/>
                      <a:gd name="connsiteX16-207" fmla="*/ 504496 w 567558"/>
                      <a:gd name="connsiteY16-208" fmla="*/ 498190 h 750439"/>
                      <a:gd name="connsiteX17-209" fmla="*/ 493985 w 567558"/>
                      <a:gd name="connsiteY17-210" fmla="*/ 613804 h 750439"/>
                      <a:gd name="connsiteX18-211" fmla="*/ 462454 w 567558"/>
                      <a:gd name="connsiteY18-212" fmla="*/ 624314 h 750439"/>
                      <a:gd name="connsiteX19-213" fmla="*/ 399392 w 567558"/>
                      <a:gd name="connsiteY19-214" fmla="*/ 676866 h 750439"/>
                      <a:gd name="connsiteX20-215" fmla="*/ 388882 w 567558"/>
                      <a:gd name="connsiteY20-216" fmla="*/ 708397 h 750439"/>
                      <a:gd name="connsiteX21-217" fmla="*/ 325820 w 567558"/>
                      <a:gd name="connsiteY21-218" fmla="*/ 708397 h 750439"/>
                      <a:gd name="connsiteX22-219" fmla="*/ 315309 w 567558"/>
                      <a:gd name="connsiteY22-220" fmla="*/ 676866 h 750439"/>
                      <a:gd name="connsiteX23-221" fmla="*/ 273268 w 567558"/>
                      <a:gd name="connsiteY23-222" fmla="*/ 718908 h 750439"/>
                      <a:gd name="connsiteX24-223" fmla="*/ 241737 w 567558"/>
                      <a:gd name="connsiteY24-224" fmla="*/ 729418 h 750439"/>
                      <a:gd name="connsiteX25-225" fmla="*/ 105103 w 567558"/>
                      <a:gd name="connsiteY25-226" fmla="*/ 739928 h 750439"/>
                      <a:gd name="connsiteX26-227" fmla="*/ 73571 w 567558"/>
                      <a:gd name="connsiteY26-228" fmla="*/ 750439 h 750439"/>
                      <a:gd name="connsiteX27-229" fmla="*/ 19930 w 567558"/>
                      <a:gd name="connsiteY27-230" fmla="*/ 749890 h 750439"/>
                      <a:gd name="connsiteX28-231" fmla="*/ 10015 w 567558"/>
                      <a:gd name="connsiteY28-232" fmla="*/ 749078 h 750439"/>
                      <a:gd name="connsiteX29-233" fmla="*/ 0 w 567558"/>
                      <a:gd name="connsiteY29-234" fmla="*/ 508703 h 750439"/>
                      <a:gd name="connsiteX30-235" fmla="*/ 47299 w 567558"/>
                      <a:gd name="connsiteY30-236" fmla="*/ 437755 h 750439"/>
                      <a:gd name="connsiteX31-237" fmla="*/ 63061 w 567558"/>
                      <a:gd name="connsiteY31-238" fmla="*/ 435128 h 750439"/>
                      <a:gd name="connsiteX32-239" fmla="*/ 105103 w 567558"/>
                      <a:gd name="connsiteY32-240" fmla="*/ 424618 h 750439"/>
                      <a:gd name="connsiteX33-241" fmla="*/ 115613 w 567558"/>
                      <a:gd name="connsiteY33-242" fmla="*/ 393087 h 750439"/>
                      <a:gd name="connsiteX34-243" fmla="*/ 126123 w 567558"/>
                      <a:gd name="connsiteY34-244" fmla="*/ 266963 h 750439"/>
                      <a:gd name="connsiteX35-245" fmla="*/ 94592 w 567558"/>
                      <a:gd name="connsiteY35-246" fmla="*/ 203901 h 750439"/>
                      <a:gd name="connsiteX36-247" fmla="*/ 105103 w 567558"/>
                      <a:gd name="connsiteY36-248" fmla="*/ 140839 h 750439"/>
                      <a:gd name="connsiteX37-249" fmla="*/ 168165 w 567558"/>
                      <a:gd name="connsiteY37-250" fmla="*/ 98797 h 750439"/>
                      <a:gd name="connsiteX38-251" fmla="*/ 179104 w 567558"/>
                      <a:gd name="connsiteY38-252" fmla="*/ 35693 h 750439"/>
                      <a:gd name="connsiteX39-253" fmla="*/ 179027 w 567558"/>
                      <a:gd name="connsiteY39-254" fmla="*/ 24282 h 750439"/>
                      <a:gd name="connsiteX40-255" fmla="*/ 189185 w 567558"/>
                      <a:gd name="connsiteY40-256" fmla="*/ 25225 h 750439"/>
                      <a:gd name="connsiteX41-257" fmla="*/ 206002 w 567558"/>
                      <a:gd name="connsiteY41-258" fmla="*/ 0 h 750439"/>
                      <a:gd name="connsiteX0-259" fmla="*/ 206002 w 567558"/>
                      <a:gd name="connsiteY0-260" fmla="*/ 0 h 750439"/>
                      <a:gd name="connsiteX1-261" fmla="*/ 220716 w 567558"/>
                      <a:gd name="connsiteY1-262" fmla="*/ 14714 h 750439"/>
                      <a:gd name="connsiteX2-263" fmla="*/ 283778 w 567558"/>
                      <a:gd name="connsiteY2-264" fmla="*/ 35735 h 750439"/>
                      <a:gd name="connsiteX3-265" fmla="*/ 315309 w 567558"/>
                      <a:gd name="connsiteY3-266" fmla="*/ 98797 h 750439"/>
                      <a:gd name="connsiteX4-267" fmla="*/ 493985 w 567558"/>
                      <a:gd name="connsiteY4-268" fmla="*/ 109308 h 750439"/>
                      <a:gd name="connsiteX5-269" fmla="*/ 499519 w 567558"/>
                      <a:gd name="connsiteY5-270" fmla="*/ 105619 h 750439"/>
                      <a:gd name="connsiteX6-271" fmla="*/ 515006 w 567558"/>
                      <a:gd name="connsiteY6-272" fmla="*/ 119818 h 750439"/>
                      <a:gd name="connsiteX7-273" fmla="*/ 567558 w 567558"/>
                      <a:gd name="connsiteY7-274" fmla="*/ 161859 h 750439"/>
                      <a:gd name="connsiteX8-275" fmla="*/ 558854 w 567558"/>
                      <a:gd name="connsiteY8-276" fmla="*/ 243675 h 750439"/>
                      <a:gd name="connsiteX9-277" fmla="*/ 558598 w 567558"/>
                      <a:gd name="connsiteY9-278" fmla="*/ 251211 h 750439"/>
                      <a:gd name="connsiteX10-279" fmla="*/ 536027 w 567558"/>
                      <a:gd name="connsiteY10-280" fmla="*/ 277473 h 750439"/>
                      <a:gd name="connsiteX11-281" fmla="*/ 515006 w 567558"/>
                      <a:gd name="connsiteY11-282" fmla="*/ 340535 h 750439"/>
                      <a:gd name="connsiteX12-283" fmla="*/ 451944 w 567558"/>
                      <a:gd name="connsiteY12-284" fmla="*/ 382577 h 750439"/>
                      <a:gd name="connsiteX13-285" fmla="*/ 441434 w 567558"/>
                      <a:gd name="connsiteY13-286" fmla="*/ 414108 h 750439"/>
                      <a:gd name="connsiteX14-287" fmla="*/ 472965 w 567558"/>
                      <a:gd name="connsiteY14-288" fmla="*/ 435128 h 750439"/>
                      <a:gd name="connsiteX15-289" fmla="*/ 504496 w 567558"/>
                      <a:gd name="connsiteY15-290" fmla="*/ 498190 h 750439"/>
                      <a:gd name="connsiteX16-291" fmla="*/ 493985 w 567558"/>
                      <a:gd name="connsiteY16-292" fmla="*/ 613804 h 750439"/>
                      <a:gd name="connsiteX17-293" fmla="*/ 462454 w 567558"/>
                      <a:gd name="connsiteY17-294" fmla="*/ 624314 h 750439"/>
                      <a:gd name="connsiteX18-295" fmla="*/ 399392 w 567558"/>
                      <a:gd name="connsiteY18-296" fmla="*/ 676866 h 750439"/>
                      <a:gd name="connsiteX19-297" fmla="*/ 388882 w 567558"/>
                      <a:gd name="connsiteY19-298" fmla="*/ 708397 h 750439"/>
                      <a:gd name="connsiteX20-299" fmla="*/ 325820 w 567558"/>
                      <a:gd name="connsiteY20-300" fmla="*/ 708397 h 750439"/>
                      <a:gd name="connsiteX21-301" fmla="*/ 315309 w 567558"/>
                      <a:gd name="connsiteY21-302" fmla="*/ 676866 h 750439"/>
                      <a:gd name="connsiteX22-303" fmla="*/ 273268 w 567558"/>
                      <a:gd name="connsiteY22-304" fmla="*/ 718908 h 750439"/>
                      <a:gd name="connsiteX23-305" fmla="*/ 241737 w 567558"/>
                      <a:gd name="connsiteY23-306" fmla="*/ 729418 h 750439"/>
                      <a:gd name="connsiteX24-307" fmla="*/ 105103 w 567558"/>
                      <a:gd name="connsiteY24-308" fmla="*/ 739928 h 750439"/>
                      <a:gd name="connsiteX25-309" fmla="*/ 73571 w 567558"/>
                      <a:gd name="connsiteY25-310" fmla="*/ 750439 h 750439"/>
                      <a:gd name="connsiteX26-311" fmla="*/ 19930 w 567558"/>
                      <a:gd name="connsiteY26-312" fmla="*/ 749890 h 750439"/>
                      <a:gd name="connsiteX27-313" fmla="*/ 10015 w 567558"/>
                      <a:gd name="connsiteY27-314" fmla="*/ 749078 h 750439"/>
                      <a:gd name="connsiteX28-315" fmla="*/ 0 w 567558"/>
                      <a:gd name="connsiteY28-316" fmla="*/ 508703 h 750439"/>
                      <a:gd name="connsiteX29-317" fmla="*/ 47299 w 567558"/>
                      <a:gd name="connsiteY29-318" fmla="*/ 437755 h 750439"/>
                      <a:gd name="connsiteX30-319" fmla="*/ 63061 w 567558"/>
                      <a:gd name="connsiteY30-320" fmla="*/ 435128 h 750439"/>
                      <a:gd name="connsiteX31-321" fmla="*/ 105103 w 567558"/>
                      <a:gd name="connsiteY31-322" fmla="*/ 424618 h 750439"/>
                      <a:gd name="connsiteX32-323" fmla="*/ 115613 w 567558"/>
                      <a:gd name="connsiteY32-324" fmla="*/ 393087 h 750439"/>
                      <a:gd name="connsiteX33-325" fmla="*/ 126123 w 567558"/>
                      <a:gd name="connsiteY33-326" fmla="*/ 266963 h 750439"/>
                      <a:gd name="connsiteX34-327" fmla="*/ 94592 w 567558"/>
                      <a:gd name="connsiteY34-328" fmla="*/ 203901 h 750439"/>
                      <a:gd name="connsiteX35-329" fmla="*/ 105103 w 567558"/>
                      <a:gd name="connsiteY35-330" fmla="*/ 140839 h 750439"/>
                      <a:gd name="connsiteX36-331" fmla="*/ 168165 w 567558"/>
                      <a:gd name="connsiteY36-332" fmla="*/ 98797 h 750439"/>
                      <a:gd name="connsiteX37-333" fmla="*/ 179104 w 567558"/>
                      <a:gd name="connsiteY37-334" fmla="*/ 35693 h 750439"/>
                      <a:gd name="connsiteX38-335" fmla="*/ 179027 w 567558"/>
                      <a:gd name="connsiteY38-336" fmla="*/ 24282 h 750439"/>
                      <a:gd name="connsiteX39-337" fmla="*/ 189185 w 567558"/>
                      <a:gd name="connsiteY39-338" fmla="*/ 25225 h 750439"/>
                      <a:gd name="connsiteX40-339" fmla="*/ 206002 w 567558"/>
                      <a:gd name="connsiteY40-340" fmla="*/ 0 h 75043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  <a:cxn ang="0">
                        <a:pos x="connsiteX39-79" y="connsiteY39-80"/>
                      </a:cxn>
                      <a:cxn ang="0">
                        <a:pos x="connsiteX40-81" y="connsiteY40-82"/>
                      </a:cxn>
                    </a:cxnLst>
                    <a:rect l="l" t="t" r="r" b="b"/>
                    <a:pathLst>
                      <a:path w="567558" h="750439">
                        <a:moveTo>
                          <a:pt x="206002" y="0"/>
                        </a:moveTo>
                        <a:lnTo>
                          <a:pt x="220716" y="14714"/>
                        </a:lnTo>
                        <a:cubicBezTo>
                          <a:pt x="220716" y="14714"/>
                          <a:pt x="265747" y="22856"/>
                          <a:pt x="283778" y="35735"/>
                        </a:cubicBezTo>
                        <a:cubicBezTo>
                          <a:pt x="303106" y="49541"/>
                          <a:pt x="282646" y="91920"/>
                          <a:pt x="315309" y="98797"/>
                        </a:cubicBezTo>
                        <a:cubicBezTo>
                          <a:pt x="373691" y="111088"/>
                          <a:pt x="434426" y="105804"/>
                          <a:pt x="493985" y="109308"/>
                        </a:cubicBezTo>
                        <a:lnTo>
                          <a:pt x="499519" y="105619"/>
                        </a:lnTo>
                        <a:lnTo>
                          <a:pt x="515006" y="119818"/>
                        </a:lnTo>
                        <a:cubicBezTo>
                          <a:pt x="526346" y="129191"/>
                          <a:pt x="560250" y="141216"/>
                          <a:pt x="567558" y="161859"/>
                        </a:cubicBezTo>
                        <a:cubicBezTo>
                          <a:pt x="561863" y="207414"/>
                          <a:pt x="559637" y="231585"/>
                          <a:pt x="558854" y="243675"/>
                        </a:cubicBezTo>
                        <a:cubicBezTo>
                          <a:pt x="558769" y="246187"/>
                          <a:pt x="558683" y="248699"/>
                          <a:pt x="558598" y="251211"/>
                        </a:cubicBezTo>
                        <a:lnTo>
                          <a:pt x="536027" y="277473"/>
                        </a:lnTo>
                        <a:cubicBezTo>
                          <a:pt x="527028" y="297721"/>
                          <a:pt x="533442" y="328244"/>
                          <a:pt x="515006" y="340535"/>
                        </a:cubicBezTo>
                        <a:lnTo>
                          <a:pt x="451944" y="382577"/>
                        </a:lnTo>
                        <a:cubicBezTo>
                          <a:pt x="448441" y="393087"/>
                          <a:pt x="437319" y="403822"/>
                          <a:pt x="441434" y="414108"/>
                        </a:cubicBezTo>
                        <a:cubicBezTo>
                          <a:pt x="446125" y="425836"/>
                          <a:pt x="464033" y="426196"/>
                          <a:pt x="472965" y="435128"/>
                        </a:cubicBezTo>
                        <a:cubicBezTo>
                          <a:pt x="493338" y="455501"/>
                          <a:pt x="495948" y="472547"/>
                          <a:pt x="504496" y="498190"/>
                        </a:cubicBezTo>
                        <a:cubicBezTo>
                          <a:pt x="500992" y="536728"/>
                          <a:pt x="506222" y="577093"/>
                          <a:pt x="493985" y="613804"/>
                        </a:cubicBezTo>
                        <a:cubicBezTo>
                          <a:pt x="490482" y="624314"/>
                          <a:pt x="472363" y="619359"/>
                          <a:pt x="462454" y="624314"/>
                        </a:cubicBezTo>
                        <a:cubicBezTo>
                          <a:pt x="433189" y="638946"/>
                          <a:pt x="422636" y="653622"/>
                          <a:pt x="399392" y="676866"/>
                        </a:cubicBezTo>
                        <a:cubicBezTo>
                          <a:pt x="395889" y="687376"/>
                          <a:pt x="396716" y="700563"/>
                          <a:pt x="388882" y="708397"/>
                        </a:cubicBezTo>
                        <a:cubicBezTo>
                          <a:pt x="367861" y="729419"/>
                          <a:pt x="346841" y="715405"/>
                          <a:pt x="325820" y="708397"/>
                        </a:cubicBezTo>
                        <a:cubicBezTo>
                          <a:pt x="322316" y="697887"/>
                          <a:pt x="325218" y="681820"/>
                          <a:pt x="315309" y="676866"/>
                        </a:cubicBezTo>
                        <a:cubicBezTo>
                          <a:pt x="277938" y="658182"/>
                          <a:pt x="282611" y="709565"/>
                          <a:pt x="273268" y="718908"/>
                        </a:cubicBezTo>
                        <a:cubicBezTo>
                          <a:pt x="265434" y="726742"/>
                          <a:pt x="252730" y="728044"/>
                          <a:pt x="241737" y="729418"/>
                        </a:cubicBezTo>
                        <a:cubicBezTo>
                          <a:pt x="196411" y="735084"/>
                          <a:pt x="150648" y="736425"/>
                          <a:pt x="105103" y="739928"/>
                        </a:cubicBezTo>
                        <a:cubicBezTo>
                          <a:pt x="94592" y="743432"/>
                          <a:pt x="84650" y="750439"/>
                          <a:pt x="73571" y="750439"/>
                        </a:cubicBezTo>
                        <a:cubicBezTo>
                          <a:pt x="50545" y="750439"/>
                          <a:pt x="33483" y="750341"/>
                          <a:pt x="19930" y="749890"/>
                        </a:cubicBezTo>
                        <a:lnTo>
                          <a:pt x="10015" y="749078"/>
                        </a:lnTo>
                        <a:lnTo>
                          <a:pt x="0" y="508703"/>
                        </a:lnTo>
                        <a:lnTo>
                          <a:pt x="47299" y="437755"/>
                        </a:lnTo>
                        <a:lnTo>
                          <a:pt x="63061" y="435128"/>
                        </a:lnTo>
                        <a:cubicBezTo>
                          <a:pt x="77226" y="432295"/>
                          <a:pt x="93823" y="433642"/>
                          <a:pt x="105103" y="424618"/>
                        </a:cubicBezTo>
                        <a:cubicBezTo>
                          <a:pt x="113754" y="417697"/>
                          <a:pt x="114149" y="404069"/>
                          <a:pt x="115613" y="393087"/>
                        </a:cubicBezTo>
                        <a:cubicBezTo>
                          <a:pt x="121188" y="351270"/>
                          <a:pt x="122620" y="309004"/>
                          <a:pt x="126123" y="266963"/>
                        </a:cubicBezTo>
                        <a:cubicBezTo>
                          <a:pt x="115496" y="251023"/>
                          <a:pt x="94592" y="225656"/>
                          <a:pt x="94592" y="203901"/>
                        </a:cubicBezTo>
                        <a:cubicBezTo>
                          <a:pt x="94592" y="182590"/>
                          <a:pt x="101599" y="161860"/>
                          <a:pt x="105103" y="140839"/>
                        </a:cubicBezTo>
                        <a:cubicBezTo>
                          <a:pt x="105103" y="140839"/>
                          <a:pt x="158039" y="121943"/>
                          <a:pt x="168165" y="98797"/>
                        </a:cubicBezTo>
                        <a:cubicBezTo>
                          <a:pt x="176620" y="79472"/>
                          <a:pt x="178809" y="57576"/>
                          <a:pt x="179104" y="35693"/>
                        </a:cubicBezTo>
                        <a:cubicBezTo>
                          <a:pt x="179078" y="31889"/>
                          <a:pt x="179053" y="28086"/>
                          <a:pt x="179027" y="24282"/>
                        </a:cubicBezTo>
                        <a:lnTo>
                          <a:pt x="189185" y="25225"/>
                        </a:lnTo>
                        <a:lnTo>
                          <a:pt x="206002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闲林</a:t>
                    </a:r>
                  </a:p>
                </p:txBody>
              </p:sp>
              <p:sp>
                <p:nvSpPr>
                  <p:cNvPr id="132" name="任意多边形: 形状 131"/>
                  <p:cNvSpPr/>
                  <p:nvPr/>
                </p:nvSpPr>
                <p:spPr>
                  <a:xfrm>
                    <a:off x="4524983" y="2709295"/>
                    <a:ext cx="398017" cy="348025"/>
                  </a:xfrm>
                  <a:custGeom>
                    <a:avLst/>
                    <a:gdLst>
                      <a:gd name="connsiteX0" fmla="*/ 370941 w 398017"/>
                      <a:gd name="connsiteY0" fmla="*/ 0 h 348025"/>
                      <a:gd name="connsiteX1" fmla="*/ 372839 w 398017"/>
                      <a:gd name="connsiteY1" fmla="*/ 2374 h 348025"/>
                      <a:gd name="connsiteX2" fmla="*/ 383349 w 398017"/>
                      <a:gd name="connsiteY2" fmla="*/ 117988 h 348025"/>
                      <a:gd name="connsiteX3" fmla="*/ 383349 w 398017"/>
                      <a:gd name="connsiteY3" fmla="*/ 202071 h 348025"/>
                      <a:gd name="connsiteX4" fmla="*/ 351818 w 398017"/>
                      <a:gd name="connsiteY4" fmla="*/ 212581 h 348025"/>
                      <a:gd name="connsiteX5" fmla="*/ 330797 w 398017"/>
                      <a:gd name="connsiteY5" fmla="*/ 244112 h 348025"/>
                      <a:gd name="connsiteX6" fmla="*/ 183652 w 398017"/>
                      <a:gd name="connsiteY6" fmla="*/ 275643 h 348025"/>
                      <a:gd name="connsiteX7" fmla="*/ 120590 w 398017"/>
                      <a:gd name="connsiteY7" fmla="*/ 317684 h 348025"/>
                      <a:gd name="connsiteX8" fmla="*/ 89059 w 398017"/>
                      <a:gd name="connsiteY8" fmla="*/ 338705 h 348025"/>
                      <a:gd name="connsiteX9" fmla="*/ 61100 w 398017"/>
                      <a:gd name="connsiteY9" fmla="*/ 348025 h 348025"/>
                      <a:gd name="connsiteX10" fmla="*/ 61845 w 398017"/>
                      <a:gd name="connsiteY10" fmla="*/ 339610 h 348025"/>
                      <a:gd name="connsiteX11" fmla="*/ 68039 w 398017"/>
                      <a:gd name="connsiteY11" fmla="*/ 286153 h 348025"/>
                      <a:gd name="connsiteX12" fmla="*/ 49613 w 398017"/>
                      <a:gd name="connsiteY12" fmla="*/ 258012 h 348025"/>
                      <a:gd name="connsiteX13" fmla="*/ 44462 w 398017"/>
                      <a:gd name="connsiteY13" fmla="*/ 249649 h 348025"/>
                      <a:gd name="connsiteX14" fmla="*/ 42529 w 398017"/>
                      <a:gd name="connsiteY14" fmla="*/ 246142 h 348025"/>
                      <a:gd name="connsiteX15" fmla="*/ 42416 w 398017"/>
                      <a:gd name="connsiteY15" fmla="*/ 246328 h 348025"/>
                      <a:gd name="connsiteX16" fmla="*/ 44462 w 398017"/>
                      <a:gd name="connsiteY16" fmla="*/ 249649 h 348025"/>
                      <a:gd name="connsiteX17" fmla="*/ 46030 w 398017"/>
                      <a:gd name="connsiteY17" fmla="*/ 252495 h 348025"/>
                      <a:gd name="connsiteX18" fmla="*/ 15487 w 398017"/>
                      <a:gd name="connsiteY18" fmla="*/ 244112 h 348025"/>
                      <a:gd name="connsiteX19" fmla="*/ 0 w 398017"/>
                      <a:gd name="connsiteY19" fmla="*/ 229913 h 348025"/>
                      <a:gd name="connsiteX20" fmla="*/ 25997 w 398017"/>
                      <a:gd name="connsiteY20" fmla="*/ 212581 h 348025"/>
                      <a:gd name="connsiteX21" fmla="*/ 57528 w 398017"/>
                      <a:gd name="connsiteY21" fmla="*/ 75946 h 348025"/>
                      <a:gd name="connsiteX22" fmla="*/ 48176 w 398017"/>
                      <a:gd name="connsiteY22" fmla="*/ 67347 h 348025"/>
                      <a:gd name="connsiteX23" fmla="*/ 49543 w 398017"/>
                      <a:gd name="connsiteY23" fmla="*/ 57191 h 348025"/>
                      <a:gd name="connsiteX24" fmla="*/ 57528 w 398017"/>
                      <a:gd name="connsiteY24" fmla="*/ 44415 h 348025"/>
                      <a:gd name="connsiteX25" fmla="*/ 225694 w 398017"/>
                      <a:gd name="connsiteY25" fmla="*/ 33905 h 348025"/>
                      <a:gd name="connsiteX26" fmla="*/ 257225 w 398017"/>
                      <a:gd name="connsiteY26" fmla="*/ 23395 h 348025"/>
                      <a:gd name="connsiteX27" fmla="*/ 362328 w 398017"/>
                      <a:gd name="connsiteY27" fmla="*/ 12884 h 348025"/>
                      <a:gd name="connsiteX28" fmla="*/ 370941 w 398017"/>
                      <a:gd name="connsiteY28" fmla="*/ 0 h 348025"/>
                      <a:gd name="connsiteX0-1" fmla="*/ 370941 w 398017"/>
                      <a:gd name="connsiteY0-2" fmla="*/ 0 h 348025"/>
                      <a:gd name="connsiteX1-3" fmla="*/ 372839 w 398017"/>
                      <a:gd name="connsiteY1-4" fmla="*/ 2374 h 348025"/>
                      <a:gd name="connsiteX2-5" fmla="*/ 383349 w 398017"/>
                      <a:gd name="connsiteY2-6" fmla="*/ 117988 h 348025"/>
                      <a:gd name="connsiteX3-7" fmla="*/ 383349 w 398017"/>
                      <a:gd name="connsiteY3-8" fmla="*/ 202071 h 348025"/>
                      <a:gd name="connsiteX4-9" fmla="*/ 351818 w 398017"/>
                      <a:gd name="connsiteY4-10" fmla="*/ 212581 h 348025"/>
                      <a:gd name="connsiteX5-11" fmla="*/ 330797 w 398017"/>
                      <a:gd name="connsiteY5-12" fmla="*/ 244112 h 348025"/>
                      <a:gd name="connsiteX6-13" fmla="*/ 183652 w 398017"/>
                      <a:gd name="connsiteY6-14" fmla="*/ 275643 h 348025"/>
                      <a:gd name="connsiteX7-15" fmla="*/ 120590 w 398017"/>
                      <a:gd name="connsiteY7-16" fmla="*/ 317684 h 348025"/>
                      <a:gd name="connsiteX8-17" fmla="*/ 89059 w 398017"/>
                      <a:gd name="connsiteY8-18" fmla="*/ 338705 h 348025"/>
                      <a:gd name="connsiteX9-19" fmla="*/ 61100 w 398017"/>
                      <a:gd name="connsiteY9-20" fmla="*/ 348025 h 348025"/>
                      <a:gd name="connsiteX10-21" fmla="*/ 61845 w 398017"/>
                      <a:gd name="connsiteY10-22" fmla="*/ 339610 h 348025"/>
                      <a:gd name="connsiteX11-23" fmla="*/ 68039 w 398017"/>
                      <a:gd name="connsiteY11-24" fmla="*/ 286153 h 348025"/>
                      <a:gd name="connsiteX12-25" fmla="*/ 49613 w 398017"/>
                      <a:gd name="connsiteY12-26" fmla="*/ 258012 h 348025"/>
                      <a:gd name="connsiteX13-27" fmla="*/ 44462 w 398017"/>
                      <a:gd name="connsiteY13-28" fmla="*/ 249649 h 348025"/>
                      <a:gd name="connsiteX14-29" fmla="*/ 42529 w 398017"/>
                      <a:gd name="connsiteY14-30" fmla="*/ 246142 h 348025"/>
                      <a:gd name="connsiteX15-31" fmla="*/ 42416 w 398017"/>
                      <a:gd name="connsiteY15-32" fmla="*/ 246328 h 348025"/>
                      <a:gd name="connsiteX16-33" fmla="*/ 44462 w 398017"/>
                      <a:gd name="connsiteY16-34" fmla="*/ 249649 h 348025"/>
                      <a:gd name="connsiteX17-35" fmla="*/ 15487 w 398017"/>
                      <a:gd name="connsiteY17-36" fmla="*/ 244112 h 348025"/>
                      <a:gd name="connsiteX18-37" fmla="*/ 0 w 398017"/>
                      <a:gd name="connsiteY18-38" fmla="*/ 229913 h 348025"/>
                      <a:gd name="connsiteX19-39" fmla="*/ 25997 w 398017"/>
                      <a:gd name="connsiteY19-40" fmla="*/ 212581 h 348025"/>
                      <a:gd name="connsiteX20-41" fmla="*/ 57528 w 398017"/>
                      <a:gd name="connsiteY20-42" fmla="*/ 75946 h 348025"/>
                      <a:gd name="connsiteX21-43" fmla="*/ 48176 w 398017"/>
                      <a:gd name="connsiteY21-44" fmla="*/ 67347 h 348025"/>
                      <a:gd name="connsiteX22-45" fmla="*/ 49543 w 398017"/>
                      <a:gd name="connsiteY22-46" fmla="*/ 57191 h 348025"/>
                      <a:gd name="connsiteX23-47" fmla="*/ 57528 w 398017"/>
                      <a:gd name="connsiteY23-48" fmla="*/ 44415 h 348025"/>
                      <a:gd name="connsiteX24-49" fmla="*/ 225694 w 398017"/>
                      <a:gd name="connsiteY24-50" fmla="*/ 33905 h 348025"/>
                      <a:gd name="connsiteX25-51" fmla="*/ 257225 w 398017"/>
                      <a:gd name="connsiteY25-52" fmla="*/ 23395 h 348025"/>
                      <a:gd name="connsiteX26-53" fmla="*/ 362328 w 398017"/>
                      <a:gd name="connsiteY26-54" fmla="*/ 12884 h 348025"/>
                      <a:gd name="connsiteX27-55" fmla="*/ 370941 w 398017"/>
                      <a:gd name="connsiteY27-56" fmla="*/ 0 h 348025"/>
                      <a:gd name="connsiteX0-57" fmla="*/ 370941 w 398017"/>
                      <a:gd name="connsiteY0-58" fmla="*/ 0 h 348025"/>
                      <a:gd name="connsiteX1-59" fmla="*/ 372839 w 398017"/>
                      <a:gd name="connsiteY1-60" fmla="*/ 2374 h 348025"/>
                      <a:gd name="connsiteX2-61" fmla="*/ 383349 w 398017"/>
                      <a:gd name="connsiteY2-62" fmla="*/ 117988 h 348025"/>
                      <a:gd name="connsiteX3-63" fmla="*/ 383349 w 398017"/>
                      <a:gd name="connsiteY3-64" fmla="*/ 202071 h 348025"/>
                      <a:gd name="connsiteX4-65" fmla="*/ 351818 w 398017"/>
                      <a:gd name="connsiteY4-66" fmla="*/ 212581 h 348025"/>
                      <a:gd name="connsiteX5-67" fmla="*/ 330797 w 398017"/>
                      <a:gd name="connsiteY5-68" fmla="*/ 244112 h 348025"/>
                      <a:gd name="connsiteX6-69" fmla="*/ 183652 w 398017"/>
                      <a:gd name="connsiteY6-70" fmla="*/ 275643 h 348025"/>
                      <a:gd name="connsiteX7-71" fmla="*/ 120590 w 398017"/>
                      <a:gd name="connsiteY7-72" fmla="*/ 317684 h 348025"/>
                      <a:gd name="connsiteX8-73" fmla="*/ 89059 w 398017"/>
                      <a:gd name="connsiteY8-74" fmla="*/ 338705 h 348025"/>
                      <a:gd name="connsiteX9-75" fmla="*/ 61100 w 398017"/>
                      <a:gd name="connsiteY9-76" fmla="*/ 348025 h 348025"/>
                      <a:gd name="connsiteX10-77" fmla="*/ 61845 w 398017"/>
                      <a:gd name="connsiteY10-78" fmla="*/ 339610 h 348025"/>
                      <a:gd name="connsiteX11-79" fmla="*/ 68039 w 398017"/>
                      <a:gd name="connsiteY11-80" fmla="*/ 286153 h 348025"/>
                      <a:gd name="connsiteX12-81" fmla="*/ 49613 w 398017"/>
                      <a:gd name="connsiteY12-82" fmla="*/ 258012 h 348025"/>
                      <a:gd name="connsiteX13-83" fmla="*/ 44462 w 398017"/>
                      <a:gd name="connsiteY13-84" fmla="*/ 249649 h 348025"/>
                      <a:gd name="connsiteX14-85" fmla="*/ 42529 w 398017"/>
                      <a:gd name="connsiteY14-86" fmla="*/ 246142 h 348025"/>
                      <a:gd name="connsiteX15-87" fmla="*/ 42416 w 398017"/>
                      <a:gd name="connsiteY15-88" fmla="*/ 246328 h 348025"/>
                      <a:gd name="connsiteX16-89" fmla="*/ 15487 w 398017"/>
                      <a:gd name="connsiteY16-90" fmla="*/ 244112 h 348025"/>
                      <a:gd name="connsiteX17-91" fmla="*/ 0 w 398017"/>
                      <a:gd name="connsiteY17-92" fmla="*/ 229913 h 348025"/>
                      <a:gd name="connsiteX18-93" fmla="*/ 25997 w 398017"/>
                      <a:gd name="connsiteY18-94" fmla="*/ 212581 h 348025"/>
                      <a:gd name="connsiteX19-95" fmla="*/ 57528 w 398017"/>
                      <a:gd name="connsiteY19-96" fmla="*/ 75946 h 348025"/>
                      <a:gd name="connsiteX20-97" fmla="*/ 48176 w 398017"/>
                      <a:gd name="connsiteY20-98" fmla="*/ 67347 h 348025"/>
                      <a:gd name="connsiteX21-99" fmla="*/ 49543 w 398017"/>
                      <a:gd name="connsiteY21-100" fmla="*/ 57191 h 348025"/>
                      <a:gd name="connsiteX22-101" fmla="*/ 57528 w 398017"/>
                      <a:gd name="connsiteY22-102" fmla="*/ 44415 h 348025"/>
                      <a:gd name="connsiteX23-103" fmla="*/ 225694 w 398017"/>
                      <a:gd name="connsiteY23-104" fmla="*/ 33905 h 348025"/>
                      <a:gd name="connsiteX24-105" fmla="*/ 257225 w 398017"/>
                      <a:gd name="connsiteY24-106" fmla="*/ 23395 h 348025"/>
                      <a:gd name="connsiteX25-107" fmla="*/ 362328 w 398017"/>
                      <a:gd name="connsiteY25-108" fmla="*/ 12884 h 348025"/>
                      <a:gd name="connsiteX26-109" fmla="*/ 370941 w 398017"/>
                      <a:gd name="connsiteY26-110" fmla="*/ 0 h 348025"/>
                      <a:gd name="connsiteX0-111" fmla="*/ 370941 w 398017"/>
                      <a:gd name="connsiteY0-112" fmla="*/ 0 h 348025"/>
                      <a:gd name="connsiteX1-113" fmla="*/ 372839 w 398017"/>
                      <a:gd name="connsiteY1-114" fmla="*/ 2374 h 348025"/>
                      <a:gd name="connsiteX2-115" fmla="*/ 383349 w 398017"/>
                      <a:gd name="connsiteY2-116" fmla="*/ 117988 h 348025"/>
                      <a:gd name="connsiteX3-117" fmla="*/ 383349 w 398017"/>
                      <a:gd name="connsiteY3-118" fmla="*/ 202071 h 348025"/>
                      <a:gd name="connsiteX4-119" fmla="*/ 351818 w 398017"/>
                      <a:gd name="connsiteY4-120" fmla="*/ 212581 h 348025"/>
                      <a:gd name="connsiteX5-121" fmla="*/ 330797 w 398017"/>
                      <a:gd name="connsiteY5-122" fmla="*/ 244112 h 348025"/>
                      <a:gd name="connsiteX6-123" fmla="*/ 183652 w 398017"/>
                      <a:gd name="connsiteY6-124" fmla="*/ 275643 h 348025"/>
                      <a:gd name="connsiteX7-125" fmla="*/ 120590 w 398017"/>
                      <a:gd name="connsiteY7-126" fmla="*/ 317684 h 348025"/>
                      <a:gd name="connsiteX8-127" fmla="*/ 89059 w 398017"/>
                      <a:gd name="connsiteY8-128" fmla="*/ 338705 h 348025"/>
                      <a:gd name="connsiteX9-129" fmla="*/ 61100 w 398017"/>
                      <a:gd name="connsiteY9-130" fmla="*/ 348025 h 348025"/>
                      <a:gd name="connsiteX10-131" fmla="*/ 61845 w 398017"/>
                      <a:gd name="connsiteY10-132" fmla="*/ 339610 h 348025"/>
                      <a:gd name="connsiteX11-133" fmla="*/ 68039 w 398017"/>
                      <a:gd name="connsiteY11-134" fmla="*/ 286153 h 348025"/>
                      <a:gd name="connsiteX12-135" fmla="*/ 49613 w 398017"/>
                      <a:gd name="connsiteY12-136" fmla="*/ 258012 h 348025"/>
                      <a:gd name="connsiteX13-137" fmla="*/ 44462 w 398017"/>
                      <a:gd name="connsiteY13-138" fmla="*/ 249649 h 348025"/>
                      <a:gd name="connsiteX14-139" fmla="*/ 42529 w 398017"/>
                      <a:gd name="connsiteY14-140" fmla="*/ 246142 h 348025"/>
                      <a:gd name="connsiteX15-141" fmla="*/ 15487 w 398017"/>
                      <a:gd name="connsiteY15-142" fmla="*/ 244112 h 348025"/>
                      <a:gd name="connsiteX16-143" fmla="*/ 0 w 398017"/>
                      <a:gd name="connsiteY16-144" fmla="*/ 229913 h 348025"/>
                      <a:gd name="connsiteX17-145" fmla="*/ 25997 w 398017"/>
                      <a:gd name="connsiteY17-146" fmla="*/ 212581 h 348025"/>
                      <a:gd name="connsiteX18-147" fmla="*/ 57528 w 398017"/>
                      <a:gd name="connsiteY18-148" fmla="*/ 75946 h 348025"/>
                      <a:gd name="connsiteX19-149" fmla="*/ 48176 w 398017"/>
                      <a:gd name="connsiteY19-150" fmla="*/ 67347 h 348025"/>
                      <a:gd name="connsiteX20-151" fmla="*/ 49543 w 398017"/>
                      <a:gd name="connsiteY20-152" fmla="*/ 57191 h 348025"/>
                      <a:gd name="connsiteX21-153" fmla="*/ 57528 w 398017"/>
                      <a:gd name="connsiteY21-154" fmla="*/ 44415 h 348025"/>
                      <a:gd name="connsiteX22-155" fmla="*/ 225694 w 398017"/>
                      <a:gd name="connsiteY22-156" fmla="*/ 33905 h 348025"/>
                      <a:gd name="connsiteX23-157" fmla="*/ 257225 w 398017"/>
                      <a:gd name="connsiteY23-158" fmla="*/ 23395 h 348025"/>
                      <a:gd name="connsiteX24-159" fmla="*/ 362328 w 398017"/>
                      <a:gd name="connsiteY24-160" fmla="*/ 12884 h 348025"/>
                      <a:gd name="connsiteX25-161" fmla="*/ 370941 w 398017"/>
                      <a:gd name="connsiteY25-162" fmla="*/ 0 h 348025"/>
                      <a:gd name="connsiteX0-163" fmla="*/ 370941 w 398017"/>
                      <a:gd name="connsiteY0-164" fmla="*/ 0 h 348025"/>
                      <a:gd name="connsiteX1-165" fmla="*/ 372839 w 398017"/>
                      <a:gd name="connsiteY1-166" fmla="*/ 2374 h 348025"/>
                      <a:gd name="connsiteX2-167" fmla="*/ 383349 w 398017"/>
                      <a:gd name="connsiteY2-168" fmla="*/ 117988 h 348025"/>
                      <a:gd name="connsiteX3-169" fmla="*/ 383349 w 398017"/>
                      <a:gd name="connsiteY3-170" fmla="*/ 202071 h 348025"/>
                      <a:gd name="connsiteX4-171" fmla="*/ 351818 w 398017"/>
                      <a:gd name="connsiteY4-172" fmla="*/ 212581 h 348025"/>
                      <a:gd name="connsiteX5-173" fmla="*/ 330797 w 398017"/>
                      <a:gd name="connsiteY5-174" fmla="*/ 244112 h 348025"/>
                      <a:gd name="connsiteX6-175" fmla="*/ 183652 w 398017"/>
                      <a:gd name="connsiteY6-176" fmla="*/ 275643 h 348025"/>
                      <a:gd name="connsiteX7-177" fmla="*/ 120590 w 398017"/>
                      <a:gd name="connsiteY7-178" fmla="*/ 317684 h 348025"/>
                      <a:gd name="connsiteX8-179" fmla="*/ 89059 w 398017"/>
                      <a:gd name="connsiteY8-180" fmla="*/ 338705 h 348025"/>
                      <a:gd name="connsiteX9-181" fmla="*/ 61100 w 398017"/>
                      <a:gd name="connsiteY9-182" fmla="*/ 348025 h 348025"/>
                      <a:gd name="connsiteX10-183" fmla="*/ 61845 w 398017"/>
                      <a:gd name="connsiteY10-184" fmla="*/ 339610 h 348025"/>
                      <a:gd name="connsiteX11-185" fmla="*/ 68039 w 398017"/>
                      <a:gd name="connsiteY11-186" fmla="*/ 286153 h 348025"/>
                      <a:gd name="connsiteX12-187" fmla="*/ 49613 w 398017"/>
                      <a:gd name="connsiteY12-188" fmla="*/ 258012 h 348025"/>
                      <a:gd name="connsiteX13-189" fmla="*/ 44462 w 398017"/>
                      <a:gd name="connsiteY13-190" fmla="*/ 249649 h 348025"/>
                      <a:gd name="connsiteX14-191" fmla="*/ 15487 w 398017"/>
                      <a:gd name="connsiteY14-192" fmla="*/ 244112 h 348025"/>
                      <a:gd name="connsiteX15-193" fmla="*/ 0 w 398017"/>
                      <a:gd name="connsiteY15-194" fmla="*/ 229913 h 348025"/>
                      <a:gd name="connsiteX16-195" fmla="*/ 25997 w 398017"/>
                      <a:gd name="connsiteY16-196" fmla="*/ 212581 h 348025"/>
                      <a:gd name="connsiteX17-197" fmla="*/ 57528 w 398017"/>
                      <a:gd name="connsiteY17-198" fmla="*/ 75946 h 348025"/>
                      <a:gd name="connsiteX18-199" fmla="*/ 48176 w 398017"/>
                      <a:gd name="connsiteY18-200" fmla="*/ 67347 h 348025"/>
                      <a:gd name="connsiteX19-201" fmla="*/ 49543 w 398017"/>
                      <a:gd name="connsiteY19-202" fmla="*/ 57191 h 348025"/>
                      <a:gd name="connsiteX20-203" fmla="*/ 57528 w 398017"/>
                      <a:gd name="connsiteY20-204" fmla="*/ 44415 h 348025"/>
                      <a:gd name="connsiteX21-205" fmla="*/ 225694 w 398017"/>
                      <a:gd name="connsiteY21-206" fmla="*/ 33905 h 348025"/>
                      <a:gd name="connsiteX22-207" fmla="*/ 257225 w 398017"/>
                      <a:gd name="connsiteY22-208" fmla="*/ 23395 h 348025"/>
                      <a:gd name="connsiteX23-209" fmla="*/ 362328 w 398017"/>
                      <a:gd name="connsiteY23-210" fmla="*/ 12884 h 348025"/>
                      <a:gd name="connsiteX24-211" fmla="*/ 370941 w 398017"/>
                      <a:gd name="connsiteY24-212" fmla="*/ 0 h 348025"/>
                      <a:gd name="connsiteX0-213" fmla="*/ 370941 w 398017"/>
                      <a:gd name="connsiteY0-214" fmla="*/ 0 h 348025"/>
                      <a:gd name="connsiteX1-215" fmla="*/ 372839 w 398017"/>
                      <a:gd name="connsiteY1-216" fmla="*/ 2374 h 348025"/>
                      <a:gd name="connsiteX2-217" fmla="*/ 383349 w 398017"/>
                      <a:gd name="connsiteY2-218" fmla="*/ 117988 h 348025"/>
                      <a:gd name="connsiteX3-219" fmla="*/ 383349 w 398017"/>
                      <a:gd name="connsiteY3-220" fmla="*/ 202071 h 348025"/>
                      <a:gd name="connsiteX4-221" fmla="*/ 351818 w 398017"/>
                      <a:gd name="connsiteY4-222" fmla="*/ 212581 h 348025"/>
                      <a:gd name="connsiteX5-223" fmla="*/ 330797 w 398017"/>
                      <a:gd name="connsiteY5-224" fmla="*/ 244112 h 348025"/>
                      <a:gd name="connsiteX6-225" fmla="*/ 183652 w 398017"/>
                      <a:gd name="connsiteY6-226" fmla="*/ 275643 h 348025"/>
                      <a:gd name="connsiteX7-227" fmla="*/ 120590 w 398017"/>
                      <a:gd name="connsiteY7-228" fmla="*/ 317684 h 348025"/>
                      <a:gd name="connsiteX8-229" fmla="*/ 89059 w 398017"/>
                      <a:gd name="connsiteY8-230" fmla="*/ 338705 h 348025"/>
                      <a:gd name="connsiteX9-231" fmla="*/ 61100 w 398017"/>
                      <a:gd name="connsiteY9-232" fmla="*/ 348025 h 348025"/>
                      <a:gd name="connsiteX10-233" fmla="*/ 61845 w 398017"/>
                      <a:gd name="connsiteY10-234" fmla="*/ 339610 h 348025"/>
                      <a:gd name="connsiteX11-235" fmla="*/ 68039 w 398017"/>
                      <a:gd name="connsiteY11-236" fmla="*/ 286153 h 348025"/>
                      <a:gd name="connsiteX12-237" fmla="*/ 49613 w 398017"/>
                      <a:gd name="connsiteY12-238" fmla="*/ 258012 h 348025"/>
                      <a:gd name="connsiteX13-239" fmla="*/ 15487 w 398017"/>
                      <a:gd name="connsiteY13-240" fmla="*/ 244112 h 348025"/>
                      <a:gd name="connsiteX14-241" fmla="*/ 0 w 398017"/>
                      <a:gd name="connsiteY14-242" fmla="*/ 229913 h 348025"/>
                      <a:gd name="connsiteX15-243" fmla="*/ 25997 w 398017"/>
                      <a:gd name="connsiteY15-244" fmla="*/ 212581 h 348025"/>
                      <a:gd name="connsiteX16-245" fmla="*/ 57528 w 398017"/>
                      <a:gd name="connsiteY16-246" fmla="*/ 75946 h 348025"/>
                      <a:gd name="connsiteX17-247" fmla="*/ 48176 w 398017"/>
                      <a:gd name="connsiteY17-248" fmla="*/ 67347 h 348025"/>
                      <a:gd name="connsiteX18-249" fmla="*/ 49543 w 398017"/>
                      <a:gd name="connsiteY18-250" fmla="*/ 57191 h 348025"/>
                      <a:gd name="connsiteX19-251" fmla="*/ 57528 w 398017"/>
                      <a:gd name="connsiteY19-252" fmla="*/ 44415 h 348025"/>
                      <a:gd name="connsiteX20-253" fmla="*/ 225694 w 398017"/>
                      <a:gd name="connsiteY20-254" fmla="*/ 33905 h 348025"/>
                      <a:gd name="connsiteX21-255" fmla="*/ 257225 w 398017"/>
                      <a:gd name="connsiteY21-256" fmla="*/ 23395 h 348025"/>
                      <a:gd name="connsiteX22-257" fmla="*/ 362328 w 398017"/>
                      <a:gd name="connsiteY22-258" fmla="*/ 12884 h 348025"/>
                      <a:gd name="connsiteX23-259" fmla="*/ 370941 w 398017"/>
                      <a:gd name="connsiteY23-260" fmla="*/ 0 h 348025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</a:cxnLst>
                    <a:rect l="l" t="t" r="r" b="b"/>
                    <a:pathLst>
                      <a:path w="398017" h="348025">
                        <a:moveTo>
                          <a:pt x="370941" y="0"/>
                        </a:moveTo>
                        <a:lnTo>
                          <a:pt x="372839" y="2374"/>
                        </a:lnTo>
                        <a:cubicBezTo>
                          <a:pt x="381598" y="25147"/>
                          <a:pt x="377877" y="79680"/>
                          <a:pt x="383349" y="117988"/>
                        </a:cubicBezTo>
                        <a:cubicBezTo>
                          <a:pt x="388665" y="155201"/>
                          <a:pt x="413516" y="156821"/>
                          <a:pt x="383349" y="202071"/>
                        </a:cubicBezTo>
                        <a:cubicBezTo>
                          <a:pt x="377204" y="211289"/>
                          <a:pt x="362328" y="209078"/>
                          <a:pt x="351818" y="212581"/>
                        </a:cubicBezTo>
                        <a:cubicBezTo>
                          <a:pt x="344811" y="223091"/>
                          <a:pt x="341509" y="237417"/>
                          <a:pt x="330797" y="244112"/>
                        </a:cubicBezTo>
                        <a:cubicBezTo>
                          <a:pt x="293355" y="267513"/>
                          <a:pt x="222904" y="270737"/>
                          <a:pt x="183652" y="275643"/>
                        </a:cubicBezTo>
                        <a:lnTo>
                          <a:pt x="120590" y="317684"/>
                        </a:lnTo>
                        <a:cubicBezTo>
                          <a:pt x="110080" y="324691"/>
                          <a:pt x="101043" y="334710"/>
                          <a:pt x="89059" y="338705"/>
                        </a:cubicBezTo>
                        <a:lnTo>
                          <a:pt x="61100" y="348025"/>
                        </a:lnTo>
                        <a:cubicBezTo>
                          <a:pt x="61348" y="345220"/>
                          <a:pt x="61597" y="342415"/>
                          <a:pt x="61845" y="339610"/>
                        </a:cubicBezTo>
                        <a:cubicBezTo>
                          <a:pt x="63211" y="326362"/>
                          <a:pt x="65192" y="308931"/>
                          <a:pt x="68039" y="286153"/>
                        </a:cubicBezTo>
                        <a:cubicBezTo>
                          <a:pt x="59590" y="273479"/>
                          <a:pt x="53665" y="264374"/>
                          <a:pt x="49613" y="258012"/>
                        </a:cubicBezTo>
                        <a:lnTo>
                          <a:pt x="15487" y="244112"/>
                        </a:lnTo>
                        <a:lnTo>
                          <a:pt x="0" y="229913"/>
                        </a:lnTo>
                        <a:lnTo>
                          <a:pt x="25997" y="212581"/>
                        </a:lnTo>
                        <a:cubicBezTo>
                          <a:pt x="44222" y="200431"/>
                          <a:pt x="55769" y="88256"/>
                          <a:pt x="57528" y="75946"/>
                        </a:cubicBezTo>
                        <a:lnTo>
                          <a:pt x="48176" y="67347"/>
                        </a:lnTo>
                        <a:lnTo>
                          <a:pt x="49543" y="57191"/>
                        </a:lnTo>
                        <a:cubicBezTo>
                          <a:pt x="50384" y="50939"/>
                          <a:pt x="52136" y="45684"/>
                          <a:pt x="57528" y="44415"/>
                        </a:cubicBezTo>
                        <a:cubicBezTo>
                          <a:pt x="112200" y="31551"/>
                          <a:pt x="169838" y="39784"/>
                          <a:pt x="225694" y="33905"/>
                        </a:cubicBezTo>
                        <a:cubicBezTo>
                          <a:pt x="236712" y="32745"/>
                          <a:pt x="246715" y="26898"/>
                          <a:pt x="257225" y="23395"/>
                        </a:cubicBezTo>
                        <a:cubicBezTo>
                          <a:pt x="292259" y="19891"/>
                          <a:pt x="329239" y="24917"/>
                          <a:pt x="362328" y="12884"/>
                        </a:cubicBezTo>
                        <a:lnTo>
                          <a:pt x="370941" y="0"/>
                        </a:lnTo>
                        <a:close/>
                      </a:path>
                    </a:pathLst>
                  </a:custGeom>
                  <a:solidFill>
                    <a:srgbClr val="36527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五常</a:t>
                    </a:r>
                  </a:p>
                </p:txBody>
              </p:sp>
              <p:sp>
                <p:nvSpPr>
                  <p:cNvPr id="133" name="任意多边形: 形状 132"/>
                  <p:cNvSpPr/>
                  <p:nvPr/>
                </p:nvSpPr>
                <p:spPr>
                  <a:xfrm>
                    <a:off x="4465996" y="2890342"/>
                    <a:ext cx="589480" cy="441437"/>
                  </a:xfrm>
                  <a:custGeom>
                    <a:avLst/>
                    <a:gdLst>
                      <a:gd name="connsiteX0" fmla="*/ 452829 w 589480"/>
                      <a:gd name="connsiteY0" fmla="*/ 0 h 441437"/>
                      <a:gd name="connsiteX1" fmla="*/ 452845 w 589480"/>
                      <a:gd name="connsiteY1" fmla="*/ 3 h 441437"/>
                      <a:gd name="connsiteX2" fmla="*/ 494887 w 589480"/>
                      <a:gd name="connsiteY2" fmla="*/ 52555 h 441437"/>
                      <a:gd name="connsiteX3" fmla="*/ 536928 w 589480"/>
                      <a:gd name="connsiteY3" fmla="*/ 115617 h 441437"/>
                      <a:gd name="connsiteX4" fmla="*/ 589480 w 589480"/>
                      <a:gd name="connsiteY4" fmla="*/ 199699 h 441437"/>
                      <a:gd name="connsiteX5" fmla="*/ 578970 w 589480"/>
                      <a:gd name="connsiteY5" fmla="*/ 273272 h 441437"/>
                      <a:gd name="connsiteX6" fmla="*/ 526418 w 589480"/>
                      <a:gd name="connsiteY6" fmla="*/ 283782 h 441437"/>
                      <a:gd name="connsiteX7" fmla="*/ 505397 w 589480"/>
                      <a:gd name="connsiteY7" fmla="*/ 315313 h 441437"/>
                      <a:gd name="connsiteX8" fmla="*/ 410804 w 589480"/>
                      <a:gd name="connsiteY8" fmla="*/ 346844 h 441437"/>
                      <a:gd name="connsiteX9" fmla="*/ 379273 w 589480"/>
                      <a:gd name="connsiteY9" fmla="*/ 357355 h 441437"/>
                      <a:gd name="connsiteX10" fmla="*/ 316211 w 589480"/>
                      <a:gd name="connsiteY10" fmla="*/ 388886 h 441437"/>
                      <a:gd name="connsiteX11" fmla="*/ 200597 w 589480"/>
                      <a:gd name="connsiteY11" fmla="*/ 420417 h 441437"/>
                      <a:gd name="connsiteX12" fmla="*/ 169066 w 589480"/>
                      <a:gd name="connsiteY12" fmla="*/ 430927 h 441437"/>
                      <a:gd name="connsiteX13" fmla="*/ 137535 w 589480"/>
                      <a:gd name="connsiteY13" fmla="*/ 441437 h 441437"/>
                      <a:gd name="connsiteX14" fmla="*/ 62470 w 589480"/>
                      <a:gd name="connsiteY14" fmla="*/ 437022 h 441437"/>
                      <a:gd name="connsiteX15" fmla="*/ 52632 w 589480"/>
                      <a:gd name="connsiteY15" fmla="*/ 407930 h 441437"/>
                      <a:gd name="connsiteX16" fmla="*/ 32432 w 589480"/>
                      <a:gd name="connsiteY16" fmla="*/ 378375 h 441437"/>
                      <a:gd name="connsiteX17" fmla="*/ 901 w 589480"/>
                      <a:gd name="connsiteY17" fmla="*/ 357355 h 441437"/>
                      <a:gd name="connsiteX18" fmla="*/ 11411 w 589480"/>
                      <a:gd name="connsiteY18" fmla="*/ 325824 h 441437"/>
                      <a:gd name="connsiteX19" fmla="*/ 74473 w 589480"/>
                      <a:gd name="connsiteY19" fmla="*/ 283782 h 441437"/>
                      <a:gd name="connsiteX20" fmla="*/ 95494 w 589480"/>
                      <a:gd name="connsiteY20" fmla="*/ 220720 h 441437"/>
                      <a:gd name="connsiteX21" fmla="*/ 117690 w 589480"/>
                      <a:gd name="connsiteY21" fmla="*/ 191178 h 441437"/>
                      <a:gd name="connsiteX22" fmla="*/ 118065 w 589480"/>
                      <a:gd name="connsiteY22" fmla="*/ 194458 h 441437"/>
                      <a:gd name="connsiteX23" fmla="*/ 117973 w 589480"/>
                      <a:gd name="connsiteY23" fmla="*/ 197160 h 441437"/>
                      <a:gd name="connsiteX24" fmla="*/ 118270 w 589480"/>
                      <a:gd name="connsiteY24" fmla="*/ 196252 h 441437"/>
                      <a:gd name="connsiteX25" fmla="*/ 118065 w 589480"/>
                      <a:gd name="connsiteY25" fmla="*/ 194458 h 441437"/>
                      <a:gd name="connsiteX26" fmla="*/ 118321 w 589480"/>
                      <a:gd name="connsiteY26" fmla="*/ 186922 h 441437"/>
                      <a:gd name="connsiteX27" fmla="*/ 120086 w 589480"/>
                      <a:gd name="connsiteY27" fmla="*/ 166978 h 441437"/>
                      <a:gd name="connsiteX28" fmla="*/ 148045 w 589480"/>
                      <a:gd name="connsiteY28" fmla="*/ 157658 h 441437"/>
                      <a:gd name="connsiteX29" fmla="*/ 179576 w 589480"/>
                      <a:gd name="connsiteY29" fmla="*/ 136637 h 441437"/>
                      <a:gd name="connsiteX30" fmla="*/ 242638 w 589480"/>
                      <a:gd name="connsiteY30" fmla="*/ 94596 h 441437"/>
                      <a:gd name="connsiteX31" fmla="*/ 389783 w 589480"/>
                      <a:gd name="connsiteY31" fmla="*/ 63065 h 441437"/>
                      <a:gd name="connsiteX32" fmla="*/ 410804 w 589480"/>
                      <a:gd name="connsiteY32" fmla="*/ 31534 h 441437"/>
                      <a:gd name="connsiteX33" fmla="*/ 442335 w 589480"/>
                      <a:gd name="connsiteY33" fmla="*/ 21024 h 441437"/>
                      <a:gd name="connsiteX34" fmla="*/ 452829 w 589480"/>
                      <a:gd name="connsiteY34" fmla="*/ 0 h 44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89480" h="441437">
                        <a:moveTo>
                          <a:pt x="452829" y="0"/>
                        </a:moveTo>
                        <a:lnTo>
                          <a:pt x="452845" y="3"/>
                        </a:lnTo>
                        <a:cubicBezTo>
                          <a:pt x="484376" y="10513"/>
                          <a:pt x="481692" y="34412"/>
                          <a:pt x="494887" y="52555"/>
                        </a:cubicBezTo>
                        <a:cubicBezTo>
                          <a:pt x="509746" y="72987"/>
                          <a:pt x="536928" y="115617"/>
                          <a:pt x="536928" y="115617"/>
                        </a:cubicBezTo>
                        <a:cubicBezTo>
                          <a:pt x="561944" y="190662"/>
                          <a:pt x="539512" y="166388"/>
                          <a:pt x="589480" y="199699"/>
                        </a:cubicBezTo>
                        <a:cubicBezTo>
                          <a:pt x="585977" y="224223"/>
                          <a:pt x="593834" y="253453"/>
                          <a:pt x="578970" y="273272"/>
                        </a:cubicBezTo>
                        <a:cubicBezTo>
                          <a:pt x="568251" y="287563"/>
                          <a:pt x="541929" y="274919"/>
                          <a:pt x="526418" y="283782"/>
                        </a:cubicBezTo>
                        <a:cubicBezTo>
                          <a:pt x="515450" y="290049"/>
                          <a:pt x="516109" y="308618"/>
                          <a:pt x="505397" y="315313"/>
                        </a:cubicBezTo>
                        <a:cubicBezTo>
                          <a:pt x="505391" y="315317"/>
                          <a:pt x="426573" y="341588"/>
                          <a:pt x="410804" y="346844"/>
                        </a:cubicBezTo>
                        <a:cubicBezTo>
                          <a:pt x="400294" y="350348"/>
                          <a:pt x="388491" y="351210"/>
                          <a:pt x="379273" y="357355"/>
                        </a:cubicBezTo>
                        <a:cubicBezTo>
                          <a:pt x="348449" y="377904"/>
                          <a:pt x="351020" y="380184"/>
                          <a:pt x="316211" y="388886"/>
                        </a:cubicBezTo>
                        <a:cubicBezTo>
                          <a:pt x="197349" y="418602"/>
                          <a:pt x="335904" y="375315"/>
                          <a:pt x="200597" y="420417"/>
                        </a:cubicBezTo>
                        <a:lnTo>
                          <a:pt x="169066" y="430927"/>
                        </a:lnTo>
                        <a:lnTo>
                          <a:pt x="137535" y="441437"/>
                        </a:lnTo>
                        <a:lnTo>
                          <a:pt x="62470" y="437022"/>
                        </a:lnTo>
                        <a:lnTo>
                          <a:pt x="52632" y="407930"/>
                        </a:lnTo>
                        <a:cubicBezTo>
                          <a:pt x="48364" y="397916"/>
                          <a:pt x="42619" y="388562"/>
                          <a:pt x="32432" y="378375"/>
                        </a:cubicBezTo>
                        <a:cubicBezTo>
                          <a:pt x="23500" y="369443"/>
                          <a:pt x="5592" y="369083"/>
                          <a:pt x="901" y="357355"/>
                        </a:cubicBezTo>
                        <a:cubicBezTo>
                          <a:pt x="-3214" y="347069"/>
                          <a:pt x="7908" y="336334"/>
                          <a:pt x="11411" y="325824"/>
                        </a:cubicBezTo>
                        <a:lnTo>
                          <a:pt x="74473" y="283782"/>
                        </a:lnTo>
                        <a:cubicBezTo>
                          <a:pt x="92909" y="271491"/>
                          <a:pt x="86495" y="240968"/>
                          <a:pt x="95494" y="220720"/>
                        </a:cubicBezTo>
                        <a:cubicBezTo>
                          <a:pt x="111047" y="185727"/>
                          <a:pt x="116165" y="186345"/>
                          <a:pt x="117690" y="191178"/>
                        </a:cubicBezTo>
                        <a:lnTo>
                          <a:pt x="118065" y="194458"/>
                        </a:lnTo>
                        <a:lnTo>
                          <a:pt x="117973" y="197160"/>
                        </a:lnTo>
                        <a:cubicBezTo>
                          <a:pt x="118050" y="198327"/>
                          <a:pt x="118233" y="197637"/>
                          <a:pt x="118270" y="196252"/>
                        </a:cubicBezTo>
                        <a:lnTo>
                          <a:pt x="118065" y="194458"/>
                        </a:lnTo>
                        <a:lnTo>
                          <a:pt x="118321" y="186922"/>
                        </a:lnTo>
                        <a:lnTo>
                          <a:pt x="120086" y="166978"/>
                        </a:lnTo>
                        <a:lnTo>
                          <a:pt x="148045" y="157658"/>
                        </a:lnTo>
                        <a:cubicBezTo>
                          <a:pt x="160029" y="153663"/>
                          <a:pt x="169066" y="143644"/>
                          <a:pt x="179576" y="136637"/>
                        </a:cubicBezTo>
                        <a:lnTo>
                          <a:pt x="242638" y="94596"/>
                        </a:lnTo>
                        <a:cubicBezTo>
                          <a:pt x="281890" y="89690"/>
                          <a:pt x="352341" y="86466"/>
                          <a:pt x="389783" y="63065"/>
                        </a:cubicBezTo>
                        <a:cubicBezTo>
                          <a:pt x="400495" y="56370"/>
                          <a:pt x="403797" y="42044"/>
                          <a:pt x="410804" y="31534"/>
                        </a:cubicBezTo>
                        <a:cubicBezTo>
                          <a:pt x="421314" y="28031"/>
                          <a:pt x="436190" y="30242"/>
                          <a:pt x="442335" y="21024"/>
                        </a:cubicBezTo>
                        <a:lnTo>
                          <a:pt x="452829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小和山</a:t>
                    </a:r>
                  </a:p>
                </p:txBody>
              </p:sp>
              <p:sp>
                <p:nvSpPr>
                  <p:cNvPr id="134" name="任意多边形: 形状 133"/>
                  <p:cNvSpPr/>
                  <p:nvPr/>
                </p:nvSpPr>
                <p:spPr>
                  <a:xfrm>
                    <a:off x="3577022" y="3434787"/>
                    <a:ext cx="1125406" cy="976284"/>
                  </a:xfrm>
                  <a:custGeom>
                    <a:avLst/>
                    <a:gdLst>
                      <a:gd name="connsiteX0" fmla="*/ 944309 w 1125406"/>
                      <a:gd name="connsiteY0" fmla="*/ 0 h 976284"/>
                      <a:gd name="connsiteX1" fmla="*/ 963447 w 1125406"/>
                      <a:gd name="connsiteY1" fmla="*/ 2096 h 976284"/>
                      <a:gd name="connsiteX2" fmla="*/ 994978 w 1125406"/>
                      <a:gd name="connsiteY2" fmla="*/ 12606 h 976284"/>
                      <a:gd name="connsiteX3" fmla="*/ 1058040 w 1125406"/>
                      <a:gd name="connsiteY3" fmla="*/ 23116 h 976284"/>
                      <a:gd name="connsiteX4" fmla="*/ 1068550 w 1125406"/>
                      <a:gd name="connsiteY4" fmla="*/ 107199 h 976284"/>
                      <a:gd name="connsiteX5" fmla="*/ 1100081 w 1125406"/>
                      <a:gd name="connsiteY5" fmla="*/ 191282 h 976284"/>
                      <a:gd name="connsiteX6" fmla="*/ 1110592 w 1125406"/>
                      <a:gd name="connsiteY6" fmla="*/ 222813 h 976284"/>
                      <a:gd name="connsiteX7" fmla="*/ 1068550 w 1125406"/>
                      <a:gd name="connsiteY7" fmla="*/ 380468 h 976284"/>
                      <a:gd name="connsiteX8" fmla="*/ 1037019 w 1125406"/>
                      <a:gd name="connsiteY8" fmla="*/ 401489 h 976284"/>
                      <a:gd name="connsiteX9" fmla="*/ 1037019 w 1125406"/>
                      <a:gd name="connsiteY9" fmla="*/ 653737 h 976284"/>
                      <a:gd name="connsiteX10" fmla="*/ 1068550 w 1125406"/>
                      <a:gd name="connsiteY10" fmla="*/ 643227 h 976284"/>
                      <a:gd name="connsiteX11" fmla="*/ 1110592 w 1125406"/>
                      <a:gd name="connsiteY11" fmla="*/ 653737 h 976284"/>
                      <a:gd name="connsiteX12" fmla="*/ 1110592 w 1125406"/>
                      <a:gd name="connsiteY12" fmla="*/ 758841 h 976284"/>
                      <a:gd name="connsiteX13" fmla="*/ 1079061 w 1125406"/>
                      <a:gd name="connsiteY13" fmla="*/ 748330 h 976284"/>
                      <a:gd name="connsiteX14" fmla="*/ 847833 w 1125406"/>
                      <a:gd name="connsiteY14" fmla="*/ 769351 h 976284"/>
                      <a:gd name="connsiteX15" fmla="*/ 763750 w 1125406"/>
                      <a:gd name="connsiteY15" fmla="*/ 842923 h 976284"/>
                      <a:gd name="connsiteX16" fmla="*/ 742730 w 1125406"/>
                      <a:gd name="connsiteY16" fmla="*/ 937516 h 976284"/>
                      <a:gd name="connsiteX17" fmla="*/ 732219 w 1125406"/>
                      <a:gd name="connsiteY17" fmla="*/ 969047 h 976284"/>
                      <a:gd name="connsiteX18" fmla="*/ 658647 w 1125406"/>
                      <a:gd name="connsiteY18" fmla="*/ 958537 h 976284"/>
                      <a:gd name="connsiteX19" fmla="*/ 637626 w 1125406"/>
                      <a:gd name="connsiteY19" fmla="*/ 927006 h 976284"/>
                      <a:gd name="connsiteX20" fmla="*/ 606095 w 1125406"/>
                      <a:gd name="connsiteY20" fmla="*/ 905985 h 976284"/>
                      <a:gd name="connsiteX21" fmla="*/ 543033 w 1125406"/>
                      <a:gd name="connsiteY21" fmla="*/ 884965 h 976284"/>
                      <a:gd name="connsiteX22" fmla="*/ 500992 w 1125406"/>
                      <a:gd name="connsiteY22" fmla="*/ 895475 h 976284"/>
                      <a:gd name="connsiteX23" fmla="*/ 490481 w 1125406"/>
                      <a:gd name="connsiteY23" fmla="*/ 969047 h 976284"/>
                      <a:gd name="connsiteX24" fmla="*/ 206702 w 1125406"/>
                      <a:gd name="connsiteY24" fmla="*/ 958537 h 976284"/>
                      <a:gd name="connsiteX25" fmla="*/ 91088 w 1125406"/>
                      <a:gd name="connsiteY25" fmla="*/ 874454 h 976284"/>
                      <a:gd name="connsiteX26" fmla="*/ 17928 w 1125406"/>
                      <a:gd name="connsiteY26" fmla="*/ 850067 h 976284"/>
                      <a:gd name="connsiteX27" fmla="*/ 0 w 1125406"/>
                      <a:gd name="connsiteY27" fmla="*/ 844092 h 976284"/>
                      <a:gd name="connsiteX28" fmla="*/ 59558 w 1125406"/>
                      <a:gd name="connsiteY28" fmla="*/ 685270 h 976284"/>
                      <a:gd name="connsiteX29" fmla="*/ 185682 w 1125406"/>
                      <a:gd name="connsiteY29" fmla="*/ 527615 h 976284"/>
                      <a:gd name="connsiteX30" fmla="*/ 269765 w 1125406"/>
                      <a:gd name="connsiteY30" fmla="*/ 369960 h 976284"/>
                      <a:gd name="connsiteX31" fmla="*/ 364358 w 1125406"/>
                      <a:gd name="connsiteY31" fmla="*/ 243836 h 976284"/>
                      <a:gd name="connsiteX32" fmla="*/ 458951 w 1125406"/>
                      <a:gd name="connsiteY32" fmla="*/ 159753 h 976284"/>
                      <a:gd name="connsiteX33" fmla="*/ 458456 w 1125406"/>
                      <a:gd name="connsiteY33" fmla="*/ 147880 h 976284"/>
                      <a:gd name="connsiteX34" fmla="*/ 468371 w 1125406"/>
                      <a:gd name="connsiteY34" fmla="*/ 148692 h 976284"/>
                      <a:gd name="connsiteX35" fmla="*/ 522012 w 1125406"/>
                      <a:gd name="connsiteY35" fmla="*/ 149241 h 976284"/>
                      <a:gd name="connsiteX36" fmla="*/ 553544 w 1125406"/>
                      <a:gd name="connsiteY36" fmla="*/ 138730 h 976284"/>
                      <a:gd name="connsiteX37" fmla="*/ 690178 w 1125406"/>
                      <a:gd name="connsiteY37" fmla="*/ 128220 h 976284"/>
                      <a:gd name="connsiteX38" fmla="*/ 721709 w 1125406"/>
                      <a:gd name="connsiteY38" fmla="*/ 117710 h 976284"/>
                      <a:gd name="connsiteX39" fmla="*/ 763750 w 1125406"/>
                      <a:gd name="connsiteY39" fmla="*/ 75668 h 976284"/>
                      <a:gd name="connsiteX40" fmla="*/ 774261 w 1125406"/>
                      <a:gd name="connsiteY40" fmla="*/ 107199 h 976284"/>
                      <a:gd name="connsiteX41" fmla="*/ 837323 w 1125406"/>
                      <a:gd name="connsiteY41" fmla="*/ 107199 h 976284"/>
                      <a:gd name="connsiteX42" fmla="*/ 847833 w 1125406"/>
                      <a:gd name="connsiteY42" fmla="*/ 75668 h 976284"/>
                      <a:gd name="connsiteX43" fmla="*/ 910895 w 1125406"/>
                      <a:gd name="connsiteY43" fmla="*/ 23116 h 976284"/>
                      <a:gd name="connsiteX44" fmla="*/ 942426 w 1125406"/>
                      <a:gd name="connsiteY44" fmla="*/ 12606 h 976284"/>
                      <a:gd name="connsiteX45" fmla="*/ 944309 w 1125406"/>
                      <a:gd name="connsiteY45" fmla="*/ 0 h 976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25406" h="976284">
                        <a:moveTo>
                          <a:pt x="944309" y="0"/>
                        </a:moveTo>
                        <a:lnTo>
                          <a:pt x="963447" y="2096"/>
                        </a:lnTo>
                        <a:cubicBezTo>
                          <a:pt x="974311" y="4269"/>
                          <a:pt x="984163" y="10203"/>
                          <a:pt x="994978" y="12606"/>
                        </a:cubicBezTo>
                        <a:cubicBezTo>
                          <a:pt x="1015781" y="17229"/>
                          <a:pt x="1037019" y="19613"/>
                          <a:pt x="1058040" y="23116"/>
                        </a:cubicBezTo>
                        <a:cubicBezTo>
                          <a:pt x="1098155" y="83287"/>
                          <a:pt x="1068550" y="22778"/>
                          <a:pt x="1068550" y="107199"/>
                        </a:cubicBezTo>
                        <a:cubicBezTo>
                          <a:pt x="1068550" y="168029"/>
                          <a:pt x="1078336" y="147792"/>
                          <a:pt x="1100081" y="191282"/>
                        </a:cubicBezTo>
                        <a:cubicBezTo>
                          <a:pt x="1105036" y="201191"/>
                          <a:pt x="1107088" y="212303"/>
                          <a:pt x="1110592" y="222813"/>
                        </a:cubicBezTo>
                        <a:cubicBezTo>
                          <a:pt x="1095007" y="440989"/>
                          <a:pt x="1147696" y="340895"/>
                          <a:pt x="1068550" y="380468"/>
                        </a:cubicBezTo>
                        <a:cubicBezTo>
                          <a:pt x="1057252" y="386117"/>
                          <a:pt x="1047529" y="394482"/>
                          <a:pt x="1037019" y="401489"/>
                        </a:cubicBezTo>
                        <a:cubicBezTo>
                          <a:pt x="1006538" y="492935"/>
                          <a:pt x="1003908" y="488179"/>
                          <a:pt x="1037019" y="653737"/>
                        </a:cubicBezTo>
                        <a:cubicBezTo>
                          <a:pt x="1039192" y="664601"/>
                          <a:pt x="1058040" y="646730"/>
                          <a:pt x="1068550" y="643227"/>
                        </a:cubicBezTo>
                        <a:cubicBezTo>
                          <a:pt x="1082564" y="646730"/>
                          <a:pt x="1102936" y="641487"/>
                          <a:pt x="1110592" y="653737"/>
                        </a:cubicBezTo>
                        <a:cubicBezTo>
                          <a:pt x="1136846" y="695744"/>
                          <a:pt x="1122595" y="722829"/>
                          <a:pt x="1110592" y="758841"/>
                        </a:cubicBezTo>
                        <a:cubicBezTo>
                          <a:pt x="1100082" y="755337"/>
                          <a:pt x="1090140" y="748330"/>
                          <a:pt x="1079061" y="748330"/>
                        </a:cubicBezTo>
                        <a:cubicBezTo>
                          <a:pt x="901582" y="748330"/>
                          <a:pt x="937070" y="739606"/>
                          <a:pt x="847833" y="769351"/>
                        </a:cubicBezTo>
                        <a:cubicBezTo>
                          <a:pt x="774261" y="818399"/>
                          <a:pt x="798785" y="790371"/>
                          <a:pt x="763750" y="842923"/>
                        </a:cubicBezTo>
                        <a:cubicBezTo>
                          <a:pt x="740089" y="913909"/>
                          <a:pt x="767396" y="826520"/>
                          <a:pt x="742730" y="937516"/>
                        </a:cubicBezTo>
                        <a:cubicBezTo>
                          <a:pt x="740327" y="948331"/>
                          <a:pt x="735723" y="958537"/>
                          <a:pt x="732219" y="969047"/>
                        </a:cubicBezTo>
                        <a:cubicBezTo>
                          <a:pt x="707695" y="965544"/>
                          <a:pt x="681285" y="968598"/>
                          <a:pt x="658647" y="958537"/>
                        </a:cubicBezTo>
                        <a:cubicBezTo>
                          <a:pt x="647104" y="953407"/>
                          <a:pt x="646558" y="935938"/>
                          <a:pt x="637626" y="927006"/>
                        </a:cubicBezTo>
                        <a:cubicBezTo>
                          <a:pt x="628694" y="918074"/>
                          <a:pt x="617638" y="911115"/>
                          <a:pt x="606095" y="905985"/>
                        </a:cubicBezTo>
                        <a:cubicBezTo>
                          <a:pt x="585847" y="896986"/>
                          <a:pt x="543033" y="884965"/>
                          <a:pt x="543033" y="884965"/>
                        </a:cubicBezTo>
                        <a:cubicBezTo>
                          <a:pt x="529019" y="888468"/>
                          <a:pt x="508648" y="883226"/>
                          <a:pt x="500992" y="895475"/>
                        </a:cubicBezTo>
                        <a:cubicBezTo>
                          <a:pt x="487862" y="916482"/>
                          <a:pt x="514704" y="963856"/>
                          <a:pt x="490481" y="969047"/>
                        </a:cubicBezTo>
                        <a:cubicBezTo>
                          <a:pt x="397924" y="988881"/>
                          <a:pt x="301295" y="962040"/>
                          <a:pt x="206702" y="958537"/>
                        </a:cubicBezTo>
                        <a:cubicBezTo>
                          <a:pt x="190040" y="841902"/>
                          <a:pt x="222508" y="899095"/>
                          <a:pt x="91088" y="874454"/>
                        </a:cubicBezTo>
                        <a:cubicBezTo>
                          <a:pt x="91074" y="874451"/>
                          <a:pt x="46746" y="859674"/>
                          <a:pt x="17928" y="850067"/>
                        </a:cubicBezTo>
                        <a:lnTo>
                          <a:pt x="0" y="844092"/>
                        </a:lnTo>
                        <a:lnTo>
                          <a:pt x="59558" y="685270"/>
                        </a:lnTo>
                        <a:lnTo>
                          <a:pt x="185682" y="527615"/>
                        </a:lnTo>
                        <a:lnTo>
                          <a:pt x="269765" y="369960"/>
                        </a:lnTo>
                        <a:lnTo>
                          <a:pt x="364358" y="243836"/>
                        </a:lnTo>
                        <a:lnTo>
                          <a:pt x="458951" y="159753"/>
                        </a:lnTo>
                        <a:lnTo>
                          <a:pt x="458456" y="147880"/>
                        </a:lnTo>
                        <a:lnTo>
                          <a:pt x="468371" y="148692"/>
                        </a:lnTo>
                        <a:cubicBezTo>
                          <a:pt x="481924" y="149143"/>
                          <a:pt x="498986" y="149241"/>
                          <a:pt x="522012" y="149241"/>
                        </a:cubicBezTo>
                        <a:cubicBezTo>
                          <a:pt x="533091" y="149241"/>
                          <a:pt x="543033" y="142234"/>
                          <a:pt x="553544" y="138730"/>
                        </a:cubicBezTo>
                        <a:cubicBezTo>
                          <a:pt x="599089" y="135227"/>
                          <a:pt x="644852" y="133886"/>
                          <a:pt x="690178" y="128220"/>
                        </a:cubicBezTo>
                        <a:cubicBezTo>
                          <a:pt x="701171" y="126846"/>
                          <a:pt x="713875" y="125544"/>
                          <a:pt x="721709" y="117710"/>
                        </a:cubicBezTo>
                        <a:cubicBezTo>
                          <a:pt x="731052" y="108367"/>
                          <a:pt x="726379" y="56984"/>
                          <a:pt x="763750" y="75668"/>
                        </a:cubicBezTo>
                        <a:cubicBezTo>
                          <a:pt x="773659" y="80622"/>
                          <a:pt x="770757" y="96689"/>
                          <a:pt x="774261" y="107199"/>
                        </a:cubicBezTo>
                        <a:cubicBezTo>
                          <a:pt x="795282" y="114207"/>
                          <a:pt x="816302" y="128221"/>
                          <a:pt x="837323" y="107199"/>
                        </a:cubicBezTo>
                        <a:cubicBezTo>
                          <a:pt x="845157" y="99365"/>
                          <a:pt x="844330" y="86178"/>
                          <a:pt x="847833" y="75668"/>
                        </a:cubicBezTo>
                        <a:cubicBezTo>
                          <a:pt x="871077" y="52424"/>
                          <a:pt x="881630" y="37748"/>
                          <a:pt x="910895" y="23116"/>
                        </a:cubicBezTo>
                        <a:cubicBezTo>
                          <a:pt x="920804" y="18161"/>
                          <a:pt x="938923" y="23116"/>
                          <a:pt x="942426" y="12606"/>
                        </a:cubicBezTo>
                        <a:lnTo>
                          <a:pt x="944309" y="0"/>
                        </a:lnTo>
                        <a:close/>
                      </a:path>
                    </a:pathLst>
                  </a:custGeom>
                  <a:solidFill>
                    <a:srgbClr val="94869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银湖科技城</a:t>
                    </a:r>
                  </a:p>
                </p:txBody>
              </p:sp>
              <p:sp>
                <p:nvSpPr>
                  <p:cNvPr id="12" name="任意多边形: 形状 134"/>
                  <p:cNvSpPr/>
                  <p:nvPr/>
                </p:nvSpPr>
                <p:spPr>
                  <a:xfrm>
                    <a:off x="3567359" y="4278878"/>
                    <a:ext cx="899583" cy="639962"/>
                  </a:xfrm>
                  <a:custGeom>
                    <a:avLst/>
                    <a:gdLst>
                      <a:gd name="connsiteX0" fmla="*/ 9664 w 899583"/>
                      <a:gd name="connsiteY0" fmla="*/ 0 h 641818"/>
                      <a:gd name="connsiteX1" fmla="*/ 27592 w 899583"/>
                      <a:gd name="connsiteY1" fmla="*/ 5975 h 641818"/>
                      <a:gd name="connsiteX2" fmla="*/ 100752 w 899583"/>
                      <a:gd name="connsiteY2" fmla="*/ 30362 h 641818"/>
                      <a:gd name="connsiteX3" fmla="*/ 216366 w 899583"/>
                      <a:gd name="connsiteY3" fmla="*/ 114445 h 641818"/>
                      <a:gd name="connsiteX4" fmla="*/ 500145 w 899583"/>
                      <a:gd name="connsiteY4" fmla="*/ 124955 h 641818"/>
                      <a:gd name="connsiteX5" fmla="*/ 510656 w 899583"/>
                      <a:gd name="connsiteY5" fmla="*/ 51383 h 641818"/>
                      <a:gd name="connsiteX6" fmla="*/ 552697 w 899583"/>
                      <a:gd name="connsiteY6" fmla="*/ 40873 h 641818"/>
                      <a:gd name="connsiteX7" fmla="*/ 615759 w 899583"/>
                      <a:gd name="connsiteY7" fmla="*/ 61893 h 641818"/>
                      <a:gd name="connsiteX8" fmla="*/ 647290 w 899583"/>
                      <a:gd name="connsiteY8" fmla="*/ 82914 h 641818"/>
                      <a:gd name="connsiteX9" fmla="*/ 668311 w 899583"/>
                      <a:gd name="connsiteY9" fmla="*/ 114445 h 641818"/>
                      <a:gd name="connsiteX10" fmla="*/ 741883 w 899583"/>
                      <a:gd name="connsiteY10" fmla="*/ 124955 h 641818"/>
                      <a:gd name="connsiteX11" fmla="*/ 749620 w 899583"/>
                      <a:gd name="connsiteY11" fmla="*/ 101747 h 641818"/>
                      <a:gd name="connsiteX12" fmla="*/ 762904 w 899583"/>
                      <a:gd name="connsiteY12" fmla="*/ 103935 h 641818"/>
                      <a:gd name="connsiteX13" fmla="*/ 783925 w 899583"/>
                      <a:gd name="connsiteY13" fmla="*/ 135466 h 641818"/>
                      <a:gd name="connsiteX14" fmla="*/ 815456 w 899583"/>
                      <a:gd name="connsiteY14" fmla="*/ 156487 h 641818"/>
                      <a:gd name="connsiteX15" fmla="*/ 825966 w 899583"/>
                      <a:gd name="connsiteY15" fmla="*/ 188018 h 641818"/>
                      <a:gd name="connsiteX16" fmla="*/ 857497 w 899583"/>
                      <a:gd name="connsiteY16" fmla="*/ 209038 h 641818"/>
                      <a:gd name="connsiteX17" fmla="*/ 878518 w 899583"/>
                      <a:gd name="connsiteY17" fmla="*/ 240569 h 641818"/>
                      <a:gd name="connsiteX18" fmla="*/ 889028 w 899583"/>
                      <a:gd name="connsiteY18" fmla="*/ 335162 h 641818"/>
                      <a:gd name="connsiteX19" fmla="*/ 857497 w 899583"/>
                      <a:gd name="connsiteY19" fmla="*/ 356183 h 641818"/>
                      <a:gd name="connsiteX20" fmla="*/ 794435 w 899583"/>
                      <a:gd name="connsiteY20" fmla="*/ 377204 h 641818"/>
                      <a:gd name="connsiteX21" fmla="*/ 720863 w 899583"/>
                      <a:gd name="connsiteY21" fmla="*/ 450776 h 641818"/>
                      <a:gd name="connsiteX22" fmla="*/ 626270 w 899583"/>
                      <a:gd name="connsiteY22" fmla="*/ 461287 h 641818"/>
                      <a:gd name="connsiteX23" fmla="*/ 584228 w 899583"/>
                      <a:gd name="connsiteY23" fmla="*/ 524349 h 641818"/>
                      <a:gd name="connsiteX24" fmla="*/ 531676 w 899583"/>
                      <a:gd name="connsiteY24" fmla="*/ 618942 h 641818"/>
                      <a:gd name="connsiteX25" fmla="*/ 500145 w 899583"/>
                      <a:gd name="connsiteY25" fmla="*/ 629452 h 641818"/>
                      <a:gd name="connsiteX26" fmla="*/ 470348 w 899583"/>
                      <a:gd name="connsiteY26" fmla="*/ 609061 h 641818"/>
                      <a:gd name="connsiteX27" fmla="*/ 463940 w 899583"/>
                      <a:gd name="connsiteY27" fmla="*/ 604291 h 641818"/>
                      <a:gd name="connsiteX28" fmla="*/ 458761 w 899583"/>
                      <a:gd name="connsiteY28" fmla="*/ 600032 h 641818"/>
                      <a:gd name="connsiteX29" fmla="*/ 458351 w 899583"/>
                      <a:gd name="connsiteY29" fmla="*/ 600131 h 641818"/>
                      <a:gd name="connsiteX30" fmla="*/ 463940 w 899583"/>
                      <a:gd name="connsiteY30" fmla="*/ 604291 h 641818"/>
                      <a:gd name="connsiteX31" fmla="*/ 466182 w 899583"/>
                      <a:gd name="connsiteY31" fmla="*/ 606135 h 641818"/>
                      <a:gd name="connsiteX32" fmla="*/ 458104 w 899583"/>
                      <a:gd name="connsiteY32" fmla="*/ 639962 h 641818"/>
                      <a:gd name="connsiteX33" fmla="*/ 100752 w 899583"/>
                      <a:gd name="connsiteY33" fmla="*/ 629452 h 641818"/>
                      <a:gd name="connsiteX34" fmla="*/ 16670 w 899583"/>
                      <a:gd name="connsiteY34" fmla="*/ 608431 h 641818"/>
                      <a:gd name="connsiteX35" fmla="*/ 0 w 899583"/>
                      <a:gd name="connsiteY35" fmla="*/ 599733 h 641818"/>
                      <a:gd name="connsiteX36" fmla="*/ 6160 w 899583"/>
                      <a:gd name="connsiteY36" fmla="*/ 587413 h 641818"/>
                      <a:gd name="connsiteX37" fmla="*/ 121774 w 899583"/>
                      <a:gd name="connsiteY37" fmla="*/ 251082 h 641818"/>
                      <a:gd name="connsiteX38" fmla="*/ 6160 w 899583"/>
                      <a:gd name="connsiteY38" fmla="*/ 230061 h 641818"/>
                      <a:gd name="connsiteX39" fmla="*/ 6160 w 899583"/>
                      <a:gd name="connsiteY39" fmla="*/ 9344 h 641818"/>
                      <a:gd name="connsiteX40" fmla="*/ 9664 w 899583"/>
                      <a:gd name="connsiteY40" fmla="*/ 0 h 641818"/>
                      <a:gd name="connsiteX0-1" fmla="*/ 9664 w 899583"/>
                      <a:gd name="connsiteY0-2" fmla="*/ 0 h 641818"/>
                      <a:gd name="connsiteX1-3" fmla="*/ 27592 w 899583"/>
                      <a:gd name="connsiteY1-4" fmla="*/ 5975 h 641818"/>
                      <a:gd name="connsiteX2-5" fmla="*/ 100752 w 899583"/>
                      <a:gd name="connsiteY2-6" fmla="*/ 30362 h 641818"/>
                      <a:gd name="connsiteX3-7" fmla="*/ 216366 w 899583"/>
                      <a:gd name="connsiteY3-8" fmla="*/ 114445 h 641818"/>
                      <a:gd name="connsiteX4-9" fmla="*/ 500145 w 899583"/>
                      <a:gd name="connsiteY4-10" fmla="*/ 124955 h 641818"/>
                      <a:gd name="connsiteX5-11" fmla="*/ 510656 w 899583"/>
                      <a:gd name="connsiteY5-12" fmla="*/ 51383 h 641818"/>
                      <a:gd name="connsiteX6-13" fmla="*/ 552697 w 899583"/>
                      <a:gd name="connsiteY6-14" fmla="*/ 40873 h 641818"/>
                      <a:gd name="connsiteX7-15" fmla="*/ 615759 w 899583"/>
                      <a:gd name="connsiteY7-16" fmla="*/ 61893 h 641818"/>
                      <a:gd name="connsiteX8-17" fmla="*/ 647290 w 899583"/>
                      <a:gd name="connsiteY8-18" fmla="*/ 82914 h 641818"/>
                      <a:gd name="connsiteX9-19" fmla="*/ 668311 w 899583"/>
                      <a:gd name="connsiteY9-20" fmla="*/ 114445 h 641818"/>
                      <a:gd name="connsiteX10-21" fmla="*/ 741883 w 899583"/>
                      <a:gd name="connsiteY10-22" fmla="*/ 124955 h 641818"/>
                      <a:gd name="connsiteX11-23" fmla="*/ 749620 w 899583"/>
                      <a:gd name="connsiteY11-24" fmla="*/ 101747 h 641818"/>
                      <a:gd name="connsiteX12-25" fmla="*/ 762904 w 899583"/>
                      <a:gd name="connsiteY12-26" fmla="*/ 103935 h 641818"/>
                      <a:gd name="connsiteX13-27" fmla="*/ 783925 w 899583"/>
                      <a:gd name="connsiteY13-28" fmla="*/ 135466 h 641818"/>
                      <a:gd name="connsiteX14-29" fmla="*/ 815456 w 899583"/>
                      <a:gd name="connsiteY14-30" fmla="*/ 156487 h 641818"/>
                      <a:gd name="connsiteX15-31" fmla="*/ 825966 w 899583"/>
                      <a:gd name="connsiteY15-32" fmla="*/ 188018 h 641818"/>
                      <a:gd name="connsiteX16-33" fmla="*/ 857497 w 899583"/>
                      <a:gd name="connsiteY16-34" fmla="*/ 209038 h 641818"/>
                      <a:gd name="connsiteX17-35" fmla="*/ 878518 w 899583"/>
                      <a:gd name="connsiteY17-36" fmla="*/ 240569 h 641818"/>
                      <a:gd name="connsiteX18-37" fmla="*/ 889028 w 899583"/>
                      <a:gd name="connsiteY18-38" fmla="*/ 335162 h 641818"/>
                      <a:gd name="connsiteX19-39" fmla="*/ 857497 w 899583"/>
                      <a:gd name="connsiteY19-40" fmla="*/ 356183 h 641818"/>
                      <a:gd name="connsiteX20-41" fmla="*/ 794435 w 899583"/>
                      <a:gd name="connsiteY20-42" fmla="*/ 377204 h 641818"/>
                      <a:gd name="connsiteX21-43" fmla="*/ 720863 w 899583"/>
                      <a:gd name="connsiteY21-44" fmla="*/ 450776 h 641818"/>
                      <a:gd name="connsiteX22-45" fmla="*/ 626270 w 899583"/>
                      <a:gd name="connsiteY22-46" fmla="*/ 461287 h 641818"/>
                      <a:gd name="connsiteX23-47" fmla="*/ 584228 w 899583"/>
                      <a:gd name="connsiteY23-48" fmla="*/ 524349 h 641818"/>
                      <a:gd name="connsiteX24-49" fmla="*/ 531676 w 899583"/>
                      <a:gd name="connsiteY24-50" fmla="*/ 618942 h 641818"/>
                      <a:gd name="connsiteX25-51" fmla="*/ 500145 w 899583"/>
                      <a:gd name="connsiteY25-52" fmla="*/ 629452 h 641818"/>
                      <a:gd name="connsiteX26-53" fmla="*/ 470348 w 899583"/>
                      <a:gd name="connsiteY26-54" fmla="*/ 609061 h 641818"/>
                      <a:gd name="connsiteX27-55" fmla="*/ 463940 w 899583"/>
                      <a:gd name="connsiteY27-56" fmla="*/ 604291 h 641818"/>
                      <a:gd name="connsiteX28-57" fmla="*/ 458761 w 899583"/>
                      <a:gd name="connsiteY28-58" fmla="*/ 600032 h 641818"/>
                      <a:gd name="connsiteX29-59" fmla="*/ 458351 w 899583"/>
                      <a:gd name="connsiteY29-60" fmla="*/ 600131 h 641818"/>
                      <a:gd name="connsiteX30-61" fmla="*/ 463940 w 899583"/>
                      <a:gd name="connsiteY30-62" fmla="*/ 604291 h 641818"/>
                      <a:gd name="connsiteX31-63" fmla="*/ 458104 w 899583"/>
                      <a:gd name="connsiteY31-64" fmla="*/ 639962 h 641818"/>
                      <a:gd name="connsiteX32-65" fmla="*/ 100752 w 899583"/>
                      <a:gd name="connsiteY32-66" fmla="*/ 629452 h 641818"/>
                      <a:gd name="connsiteX33-67" fmla="*/ 16670 w 899583"/>
                      <a:gd name="connsiteY33-68" fmla="*/ 608431 h 641818"/>
                      <a:gd name="connsiteX34-69" fmla="*/ 0 w 899583"/>
                      <a:gd name="connsiteY34-70" fmla="*/ 599733 h 641818"/>
                      <a:gd name="connsiteX35-71" fmla="*/ 6160 w 899583"/>
                      <a:gd name="connsiteY35-72" fmla="*/ 587413 h 641818"/>
                      <a:gd name="connsiteX36-73" fmla="*/ 121774 w 899583"/>
                      <a:gd name="connsiteY36-74" fmla="*/ 251082 h 641818"/>
                      <a:gd name="connsiteX37-75" fmla="*/ 6160 w 899583"/>
                      <a:gd name="connsiteY37-76" fmla="*/ 230061 h 641818"/>
                      <a:gd name="connsiteX38-77" fmla="*/ 6160 w 899583"/>
                      <a:gd name="connsiteY38-78" fmla="*/ 9344 h 641818"/>
                      <a:gd name="connsiteX39-79" fmla="*/ 9664 w 899583"/>
                      <a:gd name="connsiteY39-80" fmla="*/ 0 h 641818"/>
                      <a:gd name="connsiteX0-81" fmla="*/ 9664 w 899583"/>
                      <a:gd name="connsiteY0-82" fmla="*/ 0 h 641818"/>
                      <a:gd name="connsiteX1-83" fmla="*/ 27592 w 899583"/>
                      <a:gd name="connsiteY1-84" fmla="*/ 5975 h 641818"/>
                      <a:gd name="connsiteX2-85" fmla="*/ 100752 w 899583"/>
                      <a:gd name="connsiteY2-86" fmla="*/ 30362 h 641818"/>
                      <a:gd name="connsiteX3-87" fmla="*/ 216366 w 899583"/>
                      <a:gd name="connsiteY3-88" fmla="*/ 114445 h 641818"/>
                      <a:gd name="connsiteX4-89" fmla="*/ 500145 w 899583"/>
                      <a:gd name="connsiteY4-90" fmla="*/ 124955 h 641818"/>
                      <a:gd name="connsiteX5-91" fmla="*/ 510656 w 899583"/>
                      <a:gd name="connsiteY5-92" fmla="*/ 51383 h 641818"/>
                      <a:gd name="connsiteX6-93" fmla="*/ 552697 w 899583"/>
                      <a:gd name="connsiteY6-94" fmla="*/ 40873 h 641818"/>
                      <a:gd name="connsiteX7-95" fmla="*/ 615759 w 899583"/>
                      <a:gd name="connsiteY7-96" fmla="*/ 61893 h 641818"/>
                      <a:gd name="connsiteX8-97" fmla="*/ 647290 w 899583"/>
                      <a:gd name="connsiteY8-98" fmla="*/ 82914 h 641818"/>
                      <a:gd name="connsiteX9-99" fmla="*/ 668311 w 899583"/>
                      <a:gd name="connsiteY9-100" fmla="*/ 114445 h 641818"/>
                      <a:gd name="connsiteX10-101" fmla="*/ 741883 w 899583"/>
                      <a:gd name="connsiteY10-102" fmla="*/ 124955 h 641818"/>
                      <a:gd name="connsiteX11-103" fmla="*/ 749620 w 899583"/>
                      <a:gd name="connsiteY11-104" fmla="*/ 101747 h 641818"/>
                      <a:gd name="connsiteX12-105" fmla="*/ 762904 w 899583"/>
                      <a:gd name="connsiteY12-106" fmla="*/ 103935 h 641818"/>
                      <a:gd name="connsiteX13-107" fmla="*/ 783925 w 899583"/>
                      <a:gd name="connsiteY13-108" fmla="*/ 135466 h 641818"/>
                      <a:gd name="connsiteX14-109" fmla="*/ 815456 w 899583"/>
                      <a:gd name="connsiteY14-110" fmla="*/ 156487 h 641818"/>
                      <a:gd name="connsiteX15-111" fmla="*/ 825966 w 899583"/>
                      <a:gd name="connsiteY15-112" fmla="*/ 188018 h 641818"/>
                      <a:gd name="connsiteX16-113" fmla="*/ 857497 w 899583"/>
                      <a:gd name="connsiteY16-114" fmla="*/ 209038 h 641818"/>
                      <a:gd name="connsiteX17-115" fmla="*/ 878518 w 899583"/>
                      <a:gd name="connsiteY17-116" fmla="*/ 240569 h 641818"/>
                      <a:gd name="connsiteX18-117" fmla="*/ 889028 w 899583"/>
                      <a:gd name="connsiteY18-118" fmla="*/ 335162 h 641818"/>
                      <a:gd name="connsiteX19-119" fmla="*/ 857497 w 899583"/>
                      <a:gd name="connsiteY19-120" fmla="*/ 356183 h 641818"/>
                      <a:gd name="connsiteX20-121" fmla="*/ 794435 w 899583"/>
                      <a:gd name="connsiteY20-122" fmla="*/ 377204 h 641818"/>
                      <a:gd name="connsiteX21-123" fmla="*/ 720863 w 899583"/>
                      <a:gd name="connsiteY21-124" fmla="*/ 450776 h 641818"/>
                      <a:gd name="connsiteX22-125" fmla="*/ 626270 w 899583"/>
                      <a:gd name="connsiteY22-126" fmla="*/ 461287 h 641818"/>
                      <a:gd name="connsiteX23-127" fmla="*/ 584228 w 899583"/>
                      <a:gd name="connsiteY23-128" fmla="*/ 524349 h 641818"/>
                      <a:gd name="connsiteX24-129" fmla="*/ 531676 w 899583"/>
                      <a:gd name="connsiteY24-130" fmla="*/ 618942 h 641818"/>
                      <a:gd name="connsiteX25-131" fmla="*/ 500145 w 899583"/>
                      <a:gd name="connsiteY25-132" fmla="*/ 629452 h 641818"/>
                      <a:gd name="connsiteX26-133" fmla="*/ 470348 w 899583"/>
                      <a:gd name="connsiteY26-134" fmla="*/ 609061 h 641818"/>
                      <a:gd name="connsiteX27-135" fmla="*/ 463940 w 899583"/>
                      <a:gd name="connsiteY27-136" fmla="*/ 604291 h 641818"/>
                      <a:gd name="connsiteX28-137" fmla="*/ 458761 w 899583"/>
                      <a:gd name="connsiteY28-138" fmla="*/ 600032 h 641818"/>
                      <a:gd name="connsiteX29-139" fmla="*/ 458351 w 899583"/>
                      <a:gd name="connsiteY29-140" fmla="*/ 600131 h 641818"/>
                      <a:gd name="connsiteX30-141" fmla="*/ 458104 w 899583"/>
                      <a:gd name="connsiteY30-142" fmla="*/ 639962 h 641818"/>
                      <a:gd name="connsiteX31-143" fmla="*/ 100752 w 899583"/>
                      <a:gd name="connsiteY31-144" fmla="*/ 629452 h 641818"/>
                      <a:gd name="connsiteX32-145" fmla="*/ 16670 w 899583"/>
                      <a:gd name="connsiteY32-146" fmla="*/ 608431 h 641818"/>
                      <a:gd name="connsiteX33-147" fmla="*/ 0 w 899583"/>
                      <a:gd name="connsiteY33-148" fmla="*/ 599733 h 641818"/>
                      <a:gd name="connsiteX34-149" fmla="*/ 6160 w 899583"/>
                      <a:gd name="connsiteY34-150" fmla="*/ 587413 h 641818"/>
                      <a:gd name="connsiteX35-151" fmla="*/ 121774 w 899583"/>
                      <a:gd name="connsiteY35-152" fmla="*/ 251082 h 641818"/>
                      <a:gd name="connsiteX36-153" fmla="*/ 6160 w 899583"/>
                      <a:gd name="connsiteY36-154" fmla="*/ 230061 h 641818"/>
                      <a:gd name="connsiteX37-155" fmla="*/ 6160 w 899583"/>
                      <a:gd name="connsiteY37-156" fmla="*/ 9344 h 641818"/>
                      <a:gd name="connsiteX38-157" fmla="*/ 9664 w 899583"/>
                      <a:gd name="connsiteY38-158" fmla="*/ 0 h 641818"/>
                      <a:gd name="connsiteX0-159" fmla="*/ 9664 w 899583"/>
                      <a:gd name="connsiteY0-160" fmla="*/ 0 h 641129"/>
                      <a:gd name="connsiteX1-161" fmla="*/ 27592 w 899583"/>
                      <a:gd name="connsiteY1-162" fmla="*/ 5975 h 641129"/>
                      <a:gd name="connsiteX2-163" fmla="*/ 100752 w 899583"/>
                      <a:gd name="connsiteY2-164" fmla="*/ 30362 h 641129"/>
                      <a:gd name="connsiteX3-165" fmla="*/ 216366 w 899583"/>
                      <a:gd name="connsiteY3-166" fmla="*/ 114445 h 641129"/>
                      <a:gd name="connsiteX4-167" fmla="*/ 500145 w 899583"/>
                      <a:gd name="connsiteY4-168" fmla="*/ 124955 h 641129"/>
                      <a:gd name="connsiteX5-169" fmla="*/ 510656 w 899583"/>
                      <a:gd name="connsiteY5-170" fmla="*/ 51383 h 641129"/>
                      <a:gd name="connsiteX6-171" fmla="*/ 552697 w 899583"/>
                      <a:gd name="connsiteY6-172" fmla="*/ 40873 h 641129"/>
                      <a:gd name="connsiteX7-173" fmla="*/ 615759 w 899583"/>
                      <a:gd name="connsiteY7-174" fmla="*/ 61893 h 641129"/>
                      <a:gd name="connsiteX8-175" fmla="*/ 647290 w 899583"/>
                      <a:gd name="connsiteY8-176" fmla="*/ 82914 h 641129"/>
                      <a:gd name="connsiteX9-177" fmla="*/ 668311 w 899583"/>
                      <a:gd name="connsiteY9-178" fmla="*/ 114445 h 641129"/>
                      <a:gd name="connsiteX10-179" fmla="*/ 741883 w 899583"/>
                      <a:gd name="connsiteY10-180" fmla="*/ 124955 h 641129"/>
                      <a:gd name="connsiteX11-181" fmla="*/ 749620 w 899583"/>
                      <a:gd name="connsiteY11-182" fmla="*/ 101747 h 641129"/>
                      <a:gd name="connsiteX12-183" fmla="*/ 762904 w 899583"/>
                      <a:gd name="connsiteY12-184" fmla="*/ 103935 h 641129"/>
                      <a:gd name="connsiteX13-185" fmla="*/ 783925 w 899583"/>
                      <a:gd name="connsiteY13-186" fmla="*/ 135466 h 641129"/>
                      <a:gd name="connsiteX14-187" fmla="*/ 815456 w 899583"/>
                      <a:gd name="connsiteY14-188" fmla="*/ 156487 h 641129"/>
                      <a:gd name="connsiteX15-189" fmla="*/ 825966 w 899583"/>
                      <a:gd name="connsiteY15-190" fmla="*/ 188018 h 641129"/>
                      <a:gd name="connsiteX16-191" fmla="*/ 857497 w 899583"/>
                      <a:gd name="connsiteY16-192" fmla="*/ 209038 h 641129"/>
                      <a:gd name="connsiteX17-193" fmla="*/ 878518 w 899583"/>
                      <a:gd name="connsiteY17-194" fmla="*/ 240569 h 641129"/>
                      <a:gd name="connsiteX18-195" fmla="*/ 889028 w 899583"/>
                      <a:gd name="connsiteY18-196" fmla="*/ 335162 h 641129"/>
                      <a:gd name="connsiteX19-197" fmla="*/ 857497 w 899583"/>
                      <a:gd name="connsiteY19-198" fmla="*/ 356183 h 641129"/>
                      <a:gd name="connsiteX20-199" fmla="*/ 794435 w 899583"/>
                      <a:gd name="connsiteY20-200" fmla="*/ 377204 h 641129"/>
                      <a:gd name="connsiteX21-201" fmla="*/ 720863 w 899583"/>
                      <a:gd name="connsiteY21-202" fmla="*/ 450776 h 641129"/>
                      <a:gd name="connsiteX22-203" fmla="*/ 626270 w 899583"/>
                      <a:gd name="connsiteY22-204" fmla="*/ 461287 h 641129"/>
                      <a:gd name="connsiteX23-205" fmla="*/ 584228 w 899583"/>
                      <a:gd name="connsiteY23-206" fmla="*/ 524349 h 641129"/>
                      <a:gd name="connsiteX24-207" fmla="*/ 531676 w 899583"/>
                      <a:gd name="connsiteY24-208" fmla="*/ 618942 h 641129"/>
                      <a:gd name="connsiteX25-209" fmla="*/ 500145 w 899583"/>
                      <a:gd name="connsiteY25-210" fmla="*/ 629452 h 641129"/>
                      <a:gd name="connsiteX26-211" fmla="*/ 470348 w 899583"/>
                      <a:gd name="connsiteY26-212" fmla="*/ 609061 h 641129"/>
                      <a:gd name="connsiteX27-213" fmla="*/ 463940 w 899583"/>
                      <a:gd name="connsiteY27-214" fmla="*/ 604291 h 641129"/>
                      <a:gd name="connsiteX28-215" fmla="*/ 458761 w 899583"/>
                      <a:gd name="connsiteY28-216" fmla="*/ 600032 h 641129"/>
                      <a:gd name="connsiteX29-217" fmla="*/ 458104 w 899583"/>
                      <a:gd name="connsiteY29-218" fmla="*/ 639962 h 641129"/>
                      <a:gd name="connsiteX30-219" fmla="*/ 100752 w 899583"/>
                      <a:gd name="connsiteY30-220" fmla="*/ 629452 h 641129"/>
                      <a:gd name="connsiteX31-221" fmla="*/ 16670 w 899583"/>
                      <a:gd name="connsiteY31-222" fmla="*/ 608431 h 641129"/>
                      <a:gd name="connsiteX32-223" fmla="*/ 0 w 899583"/>
                      <a:gd name="connsiteY32-224" fmla="*/ 599733 h 641129"/>
                      <a:gd name="connsiteX33-225" fmla="*/ 6160 w 899583"/>
                      <a:gd name="connsiteY33-226" fmla="*/ 587413 h 641129"/>
                      <a:gd name="connsiteX34-227" fmla="*/ 121774 w 899583"/>
                      <a:gd name="connsiteY34-228" fmla="*/ 251082 h 641129"/>
                      <a:gd name="connsiteX35-229" fmla="*/ 6160 w 899583"/>
                      <a:gd name="connsiteY35-230" fmla="*/ 230061 h 641129"/>
                      <a:gd name="connsiteX36-231" fmla="*/ 6160 w 899583"/>
                      <a:gd name="connsiteY36-232" fmla="*/ 9344 h 641129"/>
                      <a:gd name="connsiteX37-233" fmla="*/ 9664 w 899583"/>
                      <a:gd name="connsiteY37-234" fmla="*/ 0 h 641129"/>
                      <a:gd name="connsiteX0-235" fmla="*/ 9664 w 899583"/>
                      <a:gd name="connsiteY0-236" fmla="*/ 0 h 641129"/>
                      <a:gd name="connsiteX1-237" fmla="*/ 27592 w 899583"/>
                      <a:gd name="connsiteY1-238" fmla="*/ 5975 h 641129"/>
                      <a:gd name="connsiteX2-239" fmla="*/ 100752 w 899583"/>
                      <a:gd name="connsiteY2-240" fmla="*/ 30362 h 641129"/>
                      <a:gd name="connsiteX3-241" fmla="*/ 216366 w 899583"/>
                      <a:gd name="connsiteY3-242" fmla="*/ 114445 h 641129"/>
                      <a:gd name="connsiteX4-243" fmla="*/ 500145 w 899583"/>
                      <a:gd name="connsiteY4-244" fmla="*/ 124955 h 641129"/>
                      <a:gd name="connsiteX5-245" fmla="*/ 510656 w 899583"/>
                      <a:gd name="connsiteY5-246" fmla="*/ 51383 h 641129"/>
                      <a:gd name="connsiteX6-247" fmla="*/ 552697 w 899583"/>
                      <a:gd name="connsiteY6-248" fmla="*/ 40873 h 641129"/>
                      <a:gd name="connsiteX7-249" fmla="*/ 615759 w 899583"/>
                      <a:gd name="connsiteY7-250" fmla="*/ 61893 h 641129"/>
                      <a:gd name="connsiteX8-251" fmla="*/ 647290 w 899583"/>
                      <a:gd name="connsiteY8-252" fmla="*/ 82914 h 641129"/>
                      <a:gd name="connsiteX9-253" fmla="*/ 668311 w 899583"/>
                      <a:gd name="connsiteY9-254" fmla="*/ 114445 h 641129"/>
                      <a:gd name="connsiteX10-255" fmla="*/ 741883 w 899583"/>
                      <a:gd name="connsiteY10-256" fmla="*/ 124955 h 641129"/>
                      <a:gd name="connsiteX11-257" fmla="*/ 749620 w 899583"/>
                      <a:gd name="connsiteY11-258" fmla="*/ 101747 h 641129"/>
                      <a:gd name="connsiteX12-259" fmla="*/ 762904 w 899583"/>
                      <a:gd name="connsiteY12-260" fmla="*/ 103935 h 641129"/>
                      <a:gd name="connsiteX13-261" fmla="*/ 783925 w 899583"/>
                      <a:gd name="connsiteY13-262" fmla="*/ 135466 h 641129"/>
                      <a:gd name="connsiteX14-263" fmla="*/ 815456 w 899583"/>
                      <a:gd name="connsiteY14-264" fmla="*/ 156487 h 641129"/>
                      <a:gd name="connsiteX15-265" fmla="*/ 825966 w 899583"/>
                      <a:gd name="connsiteY15-266" fmla="*/ 188018 h 641129"/>
                      <a:gd name="connsiteX16-267" fmla="*/ 857497 w 899583"/>
                      <a:gd name="connsiteY16-268" fmla="*/ 209038 h 641129"/>
                      <a:gd name="connsiteX17-269" fmla="*/ 878518 w 899583"/>
                      <a:gd name="connsiteY17-270" fmla="*/ 240569 h 641129"/>
                      <a:gd name="connsiteX18-271" fmla="*/ 889028 w 899583"/>
                      <a:gd name="connsiteY18-272" fmla="*/ 335162 h 641129"/>
                      <a:gd name="connsiteX19-273" fmla="*/ 857497 w 899583"/>
                      <a:gd name="connsiteY19-274" fmla="*/ 356183 h 641129"/>
                      <a:gd name="connsiteX20-275" fmla="*/ 794435 w 899583"/>
                      <a:gd name="connsiteY20-276" fmla="*/ 377204 h 641129"/>
                      <a:gd name="connsiteX21-277" fmla="*/ 720863 w 899583"/>
                      <a:gd name="connsiteY21-278" fmla="*/ 450776 h 641129"/>
                      <a:gd name="connsiteX22-279" fmla="*/ 626270 w 899583"/>
                      <a:gd name="connsiteY22-280" fmla="*/ 461287 h 641129"/>
                      <a:gd name="connsiteX23-281" fmla="*/ 584228 w 899583"/>
                      <a:gd name="connsiteY23-282" fmla="*/ 524349 h 641129"/>
                      <a:gd name="connsiteX24-283" fmla="*/ 531676 w 899583"/>
                      <a:gd name="connsiteY24-284" fmla="*/ 618942 h 641129"/>
                      <a:gd name="connsiteX25-285" fmla="*/ 500145 w 899583"/>
                      <a:gd name="connsiteY25-286" fmla="*/ 629452 h 641129"/>
                      <a:gd name="connsiteX26-287" fmla="*/ 470348 w 899583"/>
                      <a:gd name="connsiteY26-288" fmla="*/ 609061 h 641129"/>
                      <a:gd name="connsiteX27-289" fmla="*/ 463940 w 899583"/>
                      <a:gd name="connsiteY27-290" fmla="*/ 604291 h 641129"/>
                      <a:gd name="connsiteX28-291" fmla="*/ 458104 w 899583"/>
                      <a:gd name="connsiteY28-292" fmla="*/ 639962 h 641129"/>
                      <a:gd name="connsiteX29-293" fmla="*/ 100752 w 899583"/>
                      <a:gd name="connsiteY29-294" fmla="*/ 629452 h 641129"/>
                      <a:gd name="connsiteX30-295" fmla="*/ 16670 w 899583"/>
                      <a:gd name="connsiteY30-296" fmla="*/ 608431 h 641129"/>
                      <a:gd name="connsiteX31-297" fmla="*/ 0 w 899583"/>
                      <a:gd name="connsiteY31-298" fmla="*/ 599733 h 641129"/>
                      <a:gd name="connsiteX32-299" fmla="*/ 6160 w 899583"/>
                      <a:gd name="connsiteY32-300" fmla="*/ 587413 h 641129"/>
                      <a:gd name="connsiteX33-301" fmla="*/ 121774 w 899583"/>
                      <a:gd name="connsiteY33-302" fmla="*/ 251082 h 641129"/>
                      <a:gd name="connsiteX34-303" fmla="*/ 6160 w 899583"/>
                      <a:gd name="connsiteY34-304" fmla="*/ 230061 h 641129"/>
                      <a:gd name="connsiteX35-305" fmla="*/ 6160 w 899583"/>
                      <a:gd name="connsiteY35-306" fmla="*/ 9344 h 641129"/>
                      <a:gd name="connsiteX36-307" fmla="*/ 9664 w 899583"/>
                      <a:gd name="connsiteY36-308" fmla="*/ 0 h 641129"/>
                      <a:gd name="connsiteX0-309" fmla="*/ 9664 w 899583"/>
                      <a:gd name="connsiteY0-310" fmla="*/ 0 h 641129"/>
                      <a:gd name="connsiteX1-311" fmla="*/ 27592 w 899583"/>
                      <a:gd name="connsiteY1-312" fmla="*/ 5975 h 641129"/>
                      <a:gd name="connsiteX2-313" fmla="*/ 100752 w 899583"/>
                      <a:gd name="connsiteY2-314" fmla="*/ 30362 h 641129"/>
                      <a:gd name="connsiteX3-315" fmla="*/ 216366 w 899583"/>
                      <a:gd name="connsiteY3-316" fmla="*/ 114445 h 641129"/>
                      <a:gd name="connsiteX4-317" fmla="*/ 500145 w 899583"/>
                      <a:gd name="connsiteY4-318" fmla="*/ 124955 h 641129"/>
                      <a:gd name="connsiteX5-319" fmla="*/ 510656 w 899583"/>
                      <a:gd name="connsiteY5-320" fmla="*/ 51383 h 641129"/>
                      <a:gd name="connsiteX6-321" fmla="*/ 552697 w 899583"/>
                      <a:gd name="connsiteY6-322" fmla="*/ 40873 h 641129"/>
                      <a:gd name="connsiteX7-323" fmla="*/ 615759 w 899583"/>
                      <a:gd name="connsiteY7-324" fmla="*/ 61893 h 641129"/>
                      <a:gd name="connsiteX8-325" fmla="*/ 647290 w 899583"/>
                      <a:gd name="connsiteY8-326" fmla="*/ 82914 h 641129"/>
                      <a:gd name="connsiteX9-327" fmla="*/ 668311 w 899583"/>
                      <a:gd name="connsiteY9-328" fmla="*/ 114445 h 641129"/>
                      <a:gd name="connsiteX10-329" fmla="*/ 741883 w 899583"/>
                      <a:gd name="connsiteY10-330" fmla="*/ 124955 h 641129"/>
                      <a:gd name="connsiteX11-331" fmla="*/ 749620 w 899583"/>
                      <a:gd name="connsiteY11-332" fmla="*/ 101747 h 641129"/>
                      <a:gd name="connsiteX12-333" fmla="*/ 762904 w 899583"/>
                      <a:gd name="connsiteY12-334" fmla="*/ 103935 h 641129"/>
                      <a:gd name="connsiteX13-335" fmla="*/ 783925 w 899583"/>
                      <a:gd name="connsiteY13-336" fmla="*/ 135466 h 641129"/>
                      <a:gd name="connsiteX14-337" fmla="*/ 815456 w 899583"/>
                      <a:gd name="connsiteY14-338" fmla="*/ 156487 h 641129"/>
                      <a:gd name="connsiteX15-339" fmla="*/ 825966 w 899583"/>
                      <a:gd name="connsiteY15-340" fmla="*/ 188018 h 641129"/>
                      <a:gd name="connsiteX16-341" fmla="*/ 857497 w 899583"/>
                      <a:gd name="connsiteY16-342" fmla="*/ 209038 h 641129"/>
                      <a:gd name="connsiteX17-343" fmla="*/ 878518 w 899583"/>
                      <a:gd name="connsiteY17-344" fmla="*/ 240569 h 641129"/>
                      <a:gd name="connsiteX18-345" fmla="*/ 889028 w 899583"/>
                      <a:gd name="connsiteY18-346" fmla="*/ 335162 h 641129"/>
                      <a:gd name="connsiteX19-347" fmla="*/ 857497 w 899583"/>
                      <a:gd name="connsiteY19-348" fmla="*/ 356183 h 641129"/>
                      <a:gd name="connsiteX20-349" fmla="*/ 794435 w 899583"/>
                      <a:gd name="connsiteY20-350" fmla="*/ 377204 h 641129"/>
                      <a:gd name="connsiteX21-351" fmla="*/ 720863 w 899583"/>
                      <a:gd name="connsiteY21-352" fmla="*/ 450776 h 641129"/>
                      <a:gd name="connsiteX22-353" fmla="*/ 626270 w 899583"/>
                      <a:gd name="connsiteY22-354" fmla="*/ 461287 h 641129"/>
                      <a:gd name="connsiteX23-355" fmla="*/ 584228 w 899583"/>
                      <a:gd name="connsiteY23-356" fmla="*/ 524349 h 641129"/>
                      <a:gd name="connsiteX24-357" fmla="*/ 531676 w 899583"/>
                      <a:gd name="connsiteY24-358" fmla="*/ 618942 h 641129"/>
                      <a:gd name="connsiteX25-359" fmla="*/ 500145 w 899583"/>
                      <a:gd name="connsiteY25-360" fmla="*/ 629452 h 641129"/>
                      <a:gd name="connsiteX26-361" fmla="*/ 470348 w 899583"/>
                      <a:gd name="connsiteY26-362" fmla="*/ 609061 h 641129"/>
                      <a:gd name="connsiteX27-363" fmla="*/ 458104 w 899583"/>
                      <a:gd name="connsiteY27-364" fmla="*/ 639962 h 641129"/>
                      <a:gd name="connsiteX28-365" fmla="*/ 100752 w 899583"/>
                      <a:gd name="connsiteY28-366" fmla="*/ 629452 h 641129"/>
                      <a:gd name="connsiteX29-367" fmla="*/ 16670 w 899583"/>
                      <a:gd name="connsiteY29-368" fmla="*/ 608431 h 641129"/>
                      <a:gd name="connsiteX30-369" fmla="*/ 0 w 899583"/>
                      <a:gd name="connsiteY30-370" fmla="*/ 599733 h 641129"/>
                      <a:gd name="connsiteX31-371" fmla="*/ 6160 w 899583"/>
                      <a:gd name="connsiteY31-372" fmla="*/ 587413 h 641129"/>
                      <a:gd name="connsiteX32-373" fmla="*/ 121774 w 899583"/>
                      <a:gd name="connsiteY32-374" fmla="*/ 251082 h 641129"/>
                      <a:gd name="connsiteX33-375" fmla="*/ 6160 w 899583"/>
                      <a:gd name="connsiteY33-376" fmla="*/ 230061 h 641129"/>
                      <a:gd name="connsiteX34-377" fmla="*/ 6160 w 899583"/>
                      <a:gd name="connsiteY34-378" fmla="*/ 9344 h 641129"/>
                      <a:gd name="connsiteX35-379" fmla="*/ 9664 w 899583"/>
                      <a:gd name="connsiteY35-380" fmla="*/ 0 h 641129"/>
                      <a:gd name="connsiteX0-381" fmla="*/ 9664 w 899583"/>
                      <a:gd name="connsiteY0-382" fmla="*/ 0 h 639962"/>
                      <a:gd name="connsiteX1-383" fmla="*/ 27592 w 899583"/>
                      <a:gd name="connsiteY1-384" fmla="*/ 5975 h 639962"/>
                      <a:gd name="connsiteX2-385" fmla="*/ 100752 w 899583"/>
                      <a:gd name="connsiteY2-386" fmla="*/ 30362 h 639962"/>
                      <a:gd name="connsiteX3-387" fmla="*/ 216366 w 899583"/>
                      <a:gd name="connsiteY3-388" fmla="*/ 114445 h 639962"/>
                      <a:gd name="connsiteX4-389" fmla="*/ 500145 w 899583"/>
                      <a:gd name="connsiteY4-390" fmla="*/ 124955 h 639962"/>
                      <a:gd name="connsiteX5-391" fmla="*/ 510656 w 899583"/>
                      <a:gd name="connsiteY5-392" fmla="*/ 51383 h 639962"/>
                      <a:gd name="connsiteX6-393" fmla="*/ 552697 w 899583"/>
                      <a:gd name="connsiteY6-394" fmla="*/ 40873 h 639962"/>
                      <a:gd name="connsiteX7-395" fmla="*/ 615759 w 899583"/>
                      <a:gd name="connsiteY7-396" fmla="*/ 61893 h 639962"/>
                      <a:gd name="connsiteX8-397" fmla="*/ 647290 w 899583"/>
                      <a:gd name="connsiteY8-398" fmla="*/ 82914 h 639962"/>
                      <a:gd name="connsiteX9-399" fmla="*/ 668311 w 899583"/>
                      <a:gd name="connsiteY9-400" fmla="*/ 114445 h 639962"/>
                      <a:gd name="connsiteX10-401" fmla="*/ 741883 w 899583"/>
                      <a:gd name="connsiteY10-402" fmla="*/ 124955 h 639962"/>
                      <a:gd name="connsiteX11-403" fmla="*/ 749620 w 899583"/>
                      <a:gd name="connsiteY11-404" fmla="*/ 101747 h 639962"/>
                      <a:gd name="connsiteX12-405" fmla="*/ 762904 w 899583"/>
                      <a:gd name="connsiteY12-406" fmla="*/ 103935 h 639962"/>
                      <a:gd name="connsiteX13-407" fmla="*/ 783925 w 899583"/>
                      <a:gd name="connsiteY13-408" fmla="*/ 135466 h 639962"/>
                      <a:gd name="connsiteX14-409" fmla="*/ 815456 w 899583"/>
                      <a:gd name="connsiteY14-410" fmla="*/ 156487 h 639962"/>
                      <a:gd name="connsiteX15-411" fmla="*/ 825966 w 899583"/>
                      <a:gd name="connsiteY15-412" fmla="*/ 188018 h 639962"/>
                      <a:gd name="connsiteX16-413" fmla="*/ 857497 w 899583"/>
                      <a:gd name="connsiteY16-414" fmla="*/ 209038 h 639962"/>
                      <a:gd name="connsiteX17-415" fmla="*/ 878518 w 899583"/>
                      <a:gd name="connsiteY17-416" fmla="*/ 240569 h 639962"/>
                      <a:gd name="connsiteX18-417" fmla="*/ 889028 w 899583"/>
                      <a:gd name="connsiteY18-418" fmla="*/ 335162 h 639962"/>
                      <a:gd name="connsiteX19-419" fmla="*/ 857497 w 899583"/>
                      <a:gd name="connsiteY19-420" fmla="*/ 356183 h 639962"/>
                      <a:gd name="connsiteX20-421" fmla="*/ 794435 w 899583"/>
                      <a:gd name="connsiteY20-422" fmla="*/ 377204 h 639962"/>
                      <a:gd name="connsiteX21-423" fmla="*/ 720863 w 899583"/>
                      <a:gd name="connsiteY21-424" fmla="*/ 450776 h 639962"/>
                      <a:gd name="connsiteX22-425" fmla="*/ 626270 w 899583"/>
                      <a:gd name="connsiteY22-426" fmla="*/ 461287 h 639962"/>
                      <a:gd name="connsiteX23-427" fmla="*/ 584228 w 899583"/>
                      <a:gd name="connsiteY23-428" fmla="*/ 524349 h 639962"/>
                      <a:gd name="connsiteX24-429" fmla="*/ 531676 w 899583"/>
                      <a:gd name="connsiteY24-430" fmla="*/ 618942 h 639962"/>
                      <a:gd name="connsiteX25-431" fmla="*/ 500145 w 899583"/>
                      <a:gd name="connsiteY25-432" fmla="*/ 629452 h 639962"/>
                      <a:gd name="connsiteX26-433" fmla="*/ 458104 w 899583"/>
                      <a:gd name="connsiteY26-434" fmla="*/ 639962 h 639962"/>
                      <a:gd name="connsiteX27-435" fmla="*/ 100752 w 899583"/>
                      <a:gd name="connsiteY27-436" fmla="*/ 629452 h 639962"/>
                      <a:gd name="connsiteX28-437" fmla="*/ 16670 w 899583"/>
                      <a:gd name="connsiteY28-438" fmla="*/ 608431 h 639962"/>
                      <a:gd name="connsiteX29-439" fmla="*/ 0 w 899583"/>
                      <a:gd name="connsiteY29-440" fmla="*/ 599733 h 639962"/>
                      <a:gd name="connsiteX30-441" fmla="*/ 6160 w 899583"/>
                      <a:gd name="connsiteY30-442" fmla="*/ 587413 h 639962"/>
                      <a:gd name="connsiteX31-443" fmla="*/ 121774 w 899583"/>
                      <a:gd name="connsiteY31-444" fmla="*/ 251082 h 639962"/>
                      <a:gd name="connsiteX32-445" fmla="*/ 6160 w 899583"/>
                      <a:gd name="connsiteY32-446" fmla="*/ 230061 h 639962"/>
                      <a:gd name="connsiteX33-447" fmla="*/ 6160 w 899583"/>
                      <a:gd name="connsiteY33-448" fmla="*/ 9344 h 639962"/>
                      <a:gd name="connsiteX34-449" fmla="*/ 9664 w 899583"/>
                      <a:gd name="connsiteY34-450" fmla="*/ 0 h 639962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</a:cxnLst>
                    <a:rect l="l" t="t" r="r" b="b"/>
                    <a:pathLst>
                      <a:path w="899583" h="639962">
                        <a:moveTo>
                          <a:pt x="9664" y="0"/>
                        </a:moveTo>
                        <a:lnTo>
                          <a:pt x="27592" y="5975"/>
                        </a:lnTo>
                        <a:lnTo>
                          <a:pt x="100752" y="30362"/>
                        </a:lnTo>
                        <a:cubicBezTo>
                          <a:pt x="232172" y="55003"/>
                          <a:pt x="199704" y="-2190"/>
                          <a:pt x="216366" y="114445"/>
                        </a:cubicBezTo>
                        <a:cubicBezTo>
                          <a:pt x="310959" y="117948"/>
                          <a:pt x="407588" y="144789"/>
                          <a:pt x="500145" y="124955"/>
                        </a:cubicBezTo>
                        <a:cubicBezTo>
                          <a:pt x="524368" y="119764"/>
                          <a:pt x="497526" y="72390"/>
                          <a:pt x="510656" y="51383"/>
                        </a:cubicBezTo>
                        <a:cubicBezTo>
                          <a:pt x="518312" y="39134"/>
                          <a:pt x="538683" y="44376"/>
                          <a:pt x="552697" y="40873"/>
                        </a:cubicBezTo>
                        <a:cubicBezTo>
                          <a:pt x="552697" y="40873"/>
                          <a:pt x="595511" y="52894"/>
                          <a:pt x="615759" y="61893"/>
                        </a:cubicBezTo>
                        <a:cubicBezTo>
                          <a:pt x="627302" y="67023"/>
                          <a:pt x="638358" y="73982"/>
                          <a:pt x="647290" y="82914"/>
                        </a:cubicBezTo>
                        <a:cubicBezTo>
                          <a:pt x="656222" y="91846"/>
                          <a:pt x="656768" y="109315"/>
                          <a:pt x="668311" y="114445"/>
                        </a:cubicBezTo>
                        <a:cubicBezTo>
                          <a:pt x="690949" y="124506"/>
                          <a:pt x="717359" y="121452"/>
                          <a:pt x="741883" y="124955"/>
                        </a:cubicBezTo>
                        <a:lnTo>
                          <a:pt x="749620" y="101747"/>
                        </a:lnTo>
                        <a:lnTo>
                          <a:pt x="762904" y="103935"/>
                        </a:lnTo>
                        <a:cubicBezTo>
                          <a:pt x="773872" y="110202"/>
                          <a:pt x="774993" y="126534"/>
                          <a:pt x="783925" y="135466"/>
                        </a:cubicBezTo>
                        <a:cubicBezTo>
                          <a:pt x="792857" y="144398"/>
                          <a:pt x="804946" y="149480"/>
                          <a:pt x="815456" y="156487"/>
                        </a:cubicBezTo>
                        <a:cubicBezTo>
                          <a:pt x="818959" y="166997"/>
                          <a:pt x="819045" y="179367"/>
                          <a:pt x="825966" y="188018"/>
                        </a:cubicBezTo>
                        <a:cubicBezTo>
                          <a:pt x="833857" y="197882"/>
                          <a:pt x="848565" y="200106"/>
                          <a:pt x="857497" y="209038"/>
                        </a:cubicBezTo>
                        <a:cubicBezTo>
                          <a:pt x="866429" y="217970"/>
                          <a:pt x="871511" y="230059"/>
                          <a:pt x="878518" y="240569"/>
                        </a:cubicBezTo>
                        <a:cubicBezTo>
                          <a:pt x="888617" y="270866"/>
                          <a:pt x="913759" y="304248"/>
                          <a:pt x="889028" y="335162"/>
                        </a:cubicBezTo>
                        <a:cubicBezTo>
                          <a:pt x="881137" y="345026"/>
                          <a:pt x="869040" y="351053"/>
                          <a:pt x="857497" y="356183"/>
                        </a:cubicBezTo>
                        <a:cubicBezTo>
                          <a:pt x="837249" y="365182"/>
                          <a:pt x="794435" y="377204"/>
                          <a:pt x="794435" y="377204"/>
                        </a:cubicBezTo>
                        <a:cubicBezTo>
                          <a:pt x="762067" y="425757"/>
                          <a:pt x="769425" y="442682"/>
                          <a:pt x="720863" y="450776"/>
                        </a:cubicBezTo>
                        <a:cubicBezTo>
                          <a:pt x="689570" y="455992"/>
                          <a:pt x="657801" y="457783"/>
                          <a:pt x="626270" y="461287"/>
                        </a:cubicBezTo>
                        <a:cubicBezTo>
                          <a:pt x="612256" y="482308"/>
                          <a:pt x="592217" y="500382"/>
                          <a:pt x="584228" y="524349"/>
                        </a:cubicBezTo>
                        <a:cubicBezTo>
                          <a:pt x="574974" y="552113"/>
                          <a:pt x="558783" y="609907"/>
                          <a:pt x="531676" y="618942"/>
                        </a:cubicBezTo>
                        <a:lnTo>
                          <a:pt x="500145" y="629452"/>
                        </a:lnTo>
                        <a:cubicBezTo>
                          <a:pt x="487883" y="632955"/>
                          <a:pt x="524669" y="639962"/>
                          <a:pt x="458104" y="639962"/>
                        </a:cubicBezTo>
                        <a:cubicBezTo>
                          <a:pt x="391539" y="639962"/>
                          <a:pt x="219869" y="632955"/>
                          <a:pt x="100752" y="629452"/>
                        </a:cubicBezTo>
                        <a:cubicBezTo>
                          <a:pt x="80757" y="625453"/>
                          <a:pt x="38220" y="619206"/>
                          <a:pt x="16670" y="608431"/>
                        </a:cubicBezTo>
                        <a:lnTo>
                          <a:pt x="0" y="599733"/>
                        </a:lnTo>
                        <a:lnTo>
                          <a:pt x="6160" y="587413"/>
                        </a:lnTo>
                        <a:lnTo>
                          <a:pt x="121774" y="251082"/>
                        </a:lnTo>
                        <a:lnTo>
                          <a:pt x="6160" y="230061"/>
                        </a:lnTo>
                        <a:lnTo>
                          <a:pt x="6160" y="9344"/>
                        </a:lnTo>
                        <a:lnTo>
                          <a:pt x="9664" y="0"/>
                        </a:lnTo>
                        <a:close/>
                      </a:path>
                    </a:pathLst>
                  </a:custGeom>
                  <a:solidFill>
                    <a:srgbClr val="94869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富春</a:t>
                    </a:r>
                  </a:p>
                </p:txBody>
              </p:sp>
              <p:sp>
                <p:nvSpPr>
                  <p:cNvPr id="13" name="任意多边形: 形状 135"/>
                  <p:cNvSpPr/>
                  <p:nvPr/>
                </p:nvSpPr>
                <p:spPr>
                  <a:xfrm>
                    <a:off x="3531478" y="4878612"/>
                    <a:ext cx="565119" cy="623189"/>
                  </a:xfrm>
                  <a:custGeom>
                    <a:avLst/>
                    <a:gdLst>
                      <a:gd name="connsiteX0" fmla="*/ 35881 w 565119"/>
                      <a:gd name="connsiteY0" fmla="*/ 0 h 623189"/>
                      <a:gd name="connsiteX1" fmla="*/ 52551 w 565119"/>
                      <a:gd name="connsiteY1" fmla="*/ 8698 h 623189"/>
                      <a:gd name="connsiteX2" fmla="*/ 136633 w 565119"/>
                      <a:gd name="connsiteY2" fmla="*/ 29719 h 623189"/>
                      <a:gd name="connsiteX3" fmla="*/ 493985 w 565119"/>
                      <a:gd name="connsiteY3" fmla="*/ 40229 h 623189"/>
                      <a:gd name="connsiteX4" fmla="*/ 502063 w 565119"/>
                      <a:gd name="connsiteY4" fmla="*/ 6402 h 623189"/>
                      <a:gd name="connsiteX5" fmla="*/ 499821 w 565119"/>
                      <a:gd name="connsiteY5" fmla="*/ 4558 h 623189"/>
                      <a:gd name="connsiteX6" fmla="*/ 506229 w 565119"/>
                      <a:gd name="connsiteY6" fmla="*/ 9328 h 623189"/>
                      <a:gd name="connsiteX7" fmla="*/ 536026 w 565119"/>
                      <a:gd name="connsiteY7" fmla="*/ 29719 h 623189"/>
                      <a:gd name="connsiteX8" fmla="*/ 565119 w 565119"/>
                      <a:gd name="connsiteY8" fmla="*/ 20022 h 623189"/>
                      <a:gd name="connsiteX9" fmla="*/ 562562 w 565119"/>
                      <a:gd name="connsiteY9" fmla="*/ 31895 h 623189"/>
                      <a:gd name="connsiteX10" fmla="*/ 546537 w 565119"/>
                      <a:gd name="connsiteY10" fmla="*/ 113802 h 623189"/>
                      <a:gd name="connsiteX11" fmla="*/ 504495 w 565119"/>
                      <a:gd name="connsiteY11" fmla="*/ 176864 h 623189"/>
                      <a:gd name="connsiteX12" fmla="*/ 483475 w 565119"/>
                      <a:gd name="connsiteY12" fmla="*/ 239926 h 623189"/>
                      <a:gd name="connsiteX13" fmla="*/ 472964 w 565119"/>
                      <a:gd name="connsiteY13" fmla="*/ 271457 h 623189"/>
                      <a:gd name="connsiteX14" fmla="*/ 451944 w 565119"/>
                      <a:gd name="connsiteY14" fmla="*/ 366050 h 623189"/>
                      <a:gd name="connsiteX15" fmla="*/ 430923 w 565119"/>
                      <a:gd name="connsiteY15" fmla="*/ 397581 h 623189"/>
                      <a:gd name="connsiteX16" fmla="*/ 388882 w 565119"/>
                      <a:gd name="connsiteY16" fmla="*/ 460643 h 623189"/>
                      <a:gd name="connsiteX17" fmla="*/ 346840 w 565119"/>
                      <a:gd name="connsiteY17" fmla="*/ 513195 h 623189"/>
                      <a:gd name="connsiteX18" fmla="*/ 336330 w 565119"/>
                      <a:gd name="connsiteY18" fmla="*/ 544726 h 623189"/>
                      <a:gd name="connsiteX19" fmla="*/ 273268 w 565119"/>
                      <a:gd name="connsiteY19" fmla="*/ 586767 h 623189"/>
                      <a:gd name="connsiteX20" fmla="*/ 241737 w 565119"/>
                      <a:gd name="connsiteY20" fmla="*/ 607788 h 623189"/>
                      <a:gd name="connsiteX21" fmla="*/ 226524 w 565119"/>
                      <a:gd name="connsiteY21" fmla="*/ 619428 h 623189"/>
                      <a:gd name="connsiteX22" fmla="*/ 219983 w 565119"/>
                      <a:gd name="connsiteY22" fmla="*/ 623189 h 623189"/>
                      <a:gd name="connsiteX23" fmla="*/ 84083 w 565119"/>
                      <a:gd name="connsiteY23" fmla="*/ 555238 h 623189"/>
                      <a:gd name="connsiteX24" fmla="*/ 94593 w 565119"/>
                      <a:gd name="connsiteY24" fmla="*/ 366052 h 623189"/>
                      <a:gd name="connsiteX25" fmla="*/ 52552 w 565119"/>
                      <a:gd name="connsiteY25" fmla="*/ 218907 h 623189"/>
                      <a:gd name="connsiteX26" fmla="*/ 0 w 565119"/>
                      <a:gd name="connsiteY26" fmla="*/ 134824 h 623189"/>
                      <a:gd name="connsiteX27" fmla="*/ 0 w 565119"/>
                      <a:gd name="connsiteY27" fmla="*/ 71762 h 623189"/>
                      <a:gd name="connsiteX28" fmla="*/ 35881 w 565119"/>
                      <a:gd name="connsiteY28" fmla="*/ 0 h 623189"/>
                      <a:gd name="connsiteX0-1" fmla="*/ 35881 w 565119"/>
                      <a:gd name="connsiteY0-2" fmla="*/ 0 h 623189"/>
                      <a:gd name="connsiteX1-3" fmla="*/ 52551 w 565119"/>
                      <a:gd name="connsiteY1-4" fmla="*/ 8698 h 623189"/>
                      <a:gd name="connsiteX2-5" fmla="*/ 136633 w 565119"/>
                      <a:gd name="connsiteY2-6" fmla="*/ 29719 h 623189"/>
                      <a:gd name="connsiteX3-7" fmla="*/ 493985 w 565119"/>
                      <a:gd name="connsiteY3-8" fmla="*/ 40229 h 623189"/>
                      <a:gd name="connsiteX4-9" fmla="*/ 502063 w 565119"/>
                      <a:gd name="connsiteY4-10" fmla="*/ 6402 h 623189"/>
                      <a:gd name="connsiteX5-11" fmla="*/ 499821 w 565119"/>
                      <a:gd name="connsiteY5-12" fmla="*/ 4558 h 623189"/>
                      <a:gd name="connsiteX6-13" fmla="*/ 536026 w 565119"/>
                      <a:gd name="connsiteY6-14" fmla="*/ 29719 h 623189"/>
                      <a:gd name="connsiteX7-15" fmla="*/ 565119 w 565119"/>
                      <a:gd name="connsiteY7-16" fmla="*/ 20022 h 623189"/>
                      <a:gd name="connsiteX8-17" fmla="*/ 562562 w 565119"/>
                      <a:gd name="connsiteY8-18" fmla="*/ 31895 h 623189"/>
                      <a:gd name="connsiteX9-19" fmla="*/ 546537 w 565119"/>
                      <a:gd name="connsiteY9-20" fmla="*/ 113802 h 623189"/>
                      <a:gd name="connsiteX10-21" fmla="*/ 504495 w 565119"/>
                      <a:gd name="connsiteY10-22" fmla="*/ 176864 h 623189"/>
                      <a:gd name="connsiteX11-23" fmla="*/ 483475 w 565119"/>
                      <a:gd name="connsiteY11-24" fmla="*/ 239926 h 623189"/>
                      <a:gd name="connsiteX12-25" fmla="*/ 472964 w 565119"/>
                      <a:gd name="connsiteY12-26" fmla="*/ 271457 h 623189"/>
                      <a:gd name="connsiteX13-27" fmla="*/ 451944 w 565119"/>
                      <a:gd name="connsiteY13-28" fmla="*/ 366050 h 623189"/>
                      <a:gd name="connsiteX14-29" fmla="*/ 430923 w 565119"/>
                      <a:gd name="connsiteY14-30" fmla="*/ 397581 h 623189"/>
                      <a:gd name="connsiteX15-31" fmla="*/ 388882 w 565119"/>
                      <a:gd name="connsiteY15-32" fmla="*/ 460643 h 623189"/>
                      <a:gd name="connsiteX16-33" fmla="*/ 346840 w 565119"/>
                      <a:gd name="connsiteY16-34" fmla="*/ 513195 h 623189"/>
                      <a:gd name="connsiteX17-35" fmla="*/ 336330 w 565119"/>
                      <a:gd name="connsiteY17-36" fmla="*/ 544726 h 623189"/>
                      <a:gd name="connsiteX18-37" fmla="*/ 273268 w 565119"/>
                      <a:gd name="connsiteY18-38" fmla="*/ 586767 h 623189"/>
                      <a:gd name="connsiteX19-39" fmla="*/ 241737 w 565119"/>
                      <a:gd name="connsiteY19-40" fmla="*/ 607788 h 623189"/>
                      <a:gd name="connsiteX20-41" fmla="*/ 226524 w 565119"/>
                      <a:gd name="connsiteY20-42" fmla="*/ 619428 h 623189"/>
                      <a:gd name="connsiteX21-43" fmla="*/ 219983 w 565119"/>
                      <a:gd name="connsiteY21-44" fmla="*/ 623189 h 623189"/>
                      <a:gd name="connsiteX22-45" fmla="*/ 84083 w 565119"/>
                      <a:gd name="connsiteY22-46" fmla="*/ 555238 h 623189"/>
                      <a:gd name="connsiteX23-47" fmla="*/ 94593 w 565119"/>
                      <a:gd name="connsiteY23-48" fmla="*/ 366052 h 623189"/>
                      <a:gd name="connsiteX24-49" fmla="*/ 52552 w 565119"/>
                      <a:gd name="connsiteY24-50" fmla="*/ 218907 h 623189"/>
                      <a:gd name="connsiteX25-51" fmla="*/ 0 w 565119"/>
                      <a:gd name="connsiteY25-52" fmla="*/ 134824 h 623189"/>
                      <a:gd name="connsiteX26-53" fmla="*/ 0 w 565119"/>
                      <a:gd name="connsiteY26-54" fmla="*/ 71762 h 623189"/>
                      <a:gd name="connsiteX27-55" fmla="*/ 35881 w 565119"/>
                      <a:gd name="connsiteY27-56" fmla="*/ 0 h 623189"/>
                      <a:gd name="connsiteX0-57" fmla="*/ 35881 w 565119"/>
                      <a:gd name="connsiteY0-58" fmla="*/ 0 h 623189"/>
                      <a:gd name="connsiteX1-59" fmla="*/ 52551 w 565119"/>
                      <a:gd name="connsiteY1-60" fmla="*/ 8698 h 623189"/>
                      <a:gd name="connsiteX2-61" fmla="*/ 136633 w 565119"/>
                      <a:gd name="connsiteY2-62" fmla="*/ 29719 h 623189"/>
                      <a:gd name="connsiteX3-63" fmla="*/ 493985 w 565119"/>
                      <a:gd name="connsiteY3-64" fmla="*/ 40229 h 623189"/>
                      <a:gd name="connsiteX4-65" fmla="*/ 502063 w 565119"/>
                      <a:gd name="connsiteY4-66" fmla="*/ 6402 h 623189"/>
                      <a:gd name="connsiteX5-67" fmla="*/ 536026 w 565119"/>
                      <a:gd name="connsiteY5-68" fmla="*/ 29719 h 623189"/>
                      <a:gd name="connsiteX6-69" fmla="*/ 565119 w 565119"/>
                      <a:gd name="connsiteY6-70" fmla="*/ 20022 h 623189"/>
                      <a:gd name="connsiteX7-71" fmla="*/ 562562 w 565119"/>
                      <a:gd name="connsiteY7-72" fmla="*/ 31895 h 623189"/>
                      <a:gd name="connsiteX8-73" fmla="*/ 546537 w 565119"/>
                      <a:gd name="connsiteY8-74" fmla="*/ 113802 h 623189"/>
                      <a:gd name="connsiteX9-75" fmla="*/ 504495 w 565119"/>
                      <a:gd name="connsiteY9-76" fmla="*/ 176864 h 623189"/>
                      <a:gd name="connsiteX10-77" fmla="*/ 483475 w 565119"/>
                      <a:gd name="connsiteY10-78" fmla="*/ 239926 h 623189"/>
                      <a:gd name="connsiteX11-79" fmla="*/ 472964 w 565119"/>
                      <a:gd name="connsiteY11-80" fmla="*/ 271457 h 623189"/>
                      <a:gd name="connsiteX12-81" fmla="*/ 451944 w 565119"/>
                      <a:gd name="connsiteY12-82" fmla="*/ 366050 h 623189"/>
                      <a:gd name="connsiteX13-83" fmla="*/ 430923 w 565119"/>
                      <a:gd name="connsiteY13-84" fmla="*/ 397581 h 623189"/>
                      <a:gd name="connsiteX14-85" fmla="*/ 388882 w 565119"/>
                      <a:gd name="connsiteY14-86" fmla="*/ 460643 h 623189"/>
                      <a:gd name="connsiteX15-87" fmla="*/ 346840 w 565119"/>
                      <a:gd name="connsiteY15-88" fmla="*/ 513195 h 623189"/>
                      <a:gd name="connsiteX16-89" fmla="*/ 336330 w 565119"/>
                      <a:gd name="connsiteY16-90" fmla="*/ 544726 h 623189"/>
                      <a:gd name="connsiteX17-91" fmla="*/ 273268 w 565119"/>
                      <a:gd name="connsiteY17-92" fmla="*/ 586767 h 623189"/>
                      <a:gd name="connsiteX18-93" fmla="*/ 241737 w 565119"/>
                      <a:gd name="connsiteY18-94" fmla="*/ 607788 h 623189"/>
                      <a:gd name="connsiteX19-95" fmla="*/ 226524 w 565119"/>
                      <a:gd name="connsiteY19-96" fmla="*/ 619428 h 623189"/>
                      <a:gd name="connsiteX20-97" fmla="*/ 219983 w 565119"/>
                      <a:gd name="connsiteY20-98" fmla="*/ 623189 h 623189"/>
                      <a:gd name="connsiteX21-99" fmla="*/ 84083 w 565119"/>
                      <a:gd name="connsiteY21-100" fmla="*/ 555238 h 623189"/>
                      <a:gd name="connsiteX22-101" fmla="*/ 94593 w 565119"/>
                      <a:gd name="connsiteY22-102" fmla="*/ 366052 h 623189"/>
                      <a:gd name="connsiteX23-103" fmla="*/ 52552 w 565119"/>
                      <a:gd name="connsiteY23-104" fmla="*/ 218907 h 623189"/>
                      <a:gd name="connsiteX24-105" fmla="*/ 0 w 565119"/>
                      <a:gd name="connsiteY24-106" fmla="*/ 134824 h 623189"/>
                      <a:gd name="connsiteX25-107" fmla="*/ 0 w 565119"/>
                      <a:gd name="connsiteY25-108" fmla="*/ 71762 h 623189"/>
                      <a:gd name="connsiteX26-109" fmla="*/ 35881 w 565119"/>
                      <a:gd name="connsiteY26-110" fmla="*/ 0 h 623189"/>
                      <a:gd name="connsiteX0-111" fmla="*/ 35881 w 565119"/>
                      <a:gd name="connsiteY0-112" fmla="*/ 0 h 623189"/>
                      <a:gd name="connsiteX1-113" fmla="*/ 52551 w 565119"/>
                      <a:gd name="connsiteY1-114" fmla="*/ 8698 h 623189"/>
                      <a:gd name="connsiteX2-115" fmla="*/ 136633 w 565119"/>
                      <a:gd name="connsiteY2-116" fmla="*/ 29719 h 623189"/>
                      <a:gd name="connsiteX3-117" fmla="*/ 493985 w 565119"/>
                      <a:gd name="connsiteY3-118" fmla="*/ 40229 h 623189"/>
                      <a:gd name="connsiteX4-119" fmla="*/ 536026 w 565119"/>
                      <a:gd name="connsiteY4-120" fmla="*/ 29719 h 623189"/>
                      <a:gd name="connsiteX5-121" fmla="*/ 565119 w 565119"/>
                      <a:gd name="connsiteY5-122" fmla="*/ 20022 h 623189"/>
                      <a:gd name="connsiteX6-123" fmla="*/ 562562 w 565119"/>
                      <a:gd name="connsiteY6-124" fmla="*/ 31895 h 623189"/>
                      <a:gd name="connsiteX7-125" fmla="*/ 546537 w 565119"/>
                      <a:gd name="connsiteY7-126" fmla="*/ 113802 h 623189"/>
                      <a:gd name="connsiteX8-127" fmla="*/ 504495 w 565119"/>
                      <a:gd name="connsiteY8-128" fmla="*/ 176864 h 623189"/>
                      <a:gd name="connsiteX9-129" fmla="*/ 483475 w 565119"/>
                      <a:gd name="connsiteY9-130" fmla="*/ 239926 h 623189"/>
                      <a:gd name="connsiteX10-131" fmla="*/ 472964 w 565119"/>
                      <a:gd name="connsiteY10-132" fmla="*/ 271457 h 623189"/>
                      <a:gd name="connsiteX11-133" fmla="*/ 451944 w 565119"/>
                      <a:gd name="connsiteY11-134" fmla="*/ 366050 h 623189"/>
                      <a:gd name="connsiteX12-135" fmla="*/ 430923 w 565119"/>
                      <a:gd name="connsiteY12-136" fmla="*/ 397581 h 623189"/>
                      <a:gd name="connsiteX13-137" fmla="*/ 388882 w 565119"/>
                      <a:gd name="connsiteY13-138" fmla="*/ 460643 h 623189"/>
                      <a:gd name="connsiteX14-139" fmla="*/ 346840 w 565119"/>
                      <a:gd name="connsiteY14-140" fmla="*/ 513195 h 623189"/>
                      <a:gd name="connsiteX15-141" fmla="*/ 336330 w 565119"/>
                      <a:gd name="connsiteY15-142" fmla="*/ 544726 h 623189"/>
                      <a:gd name="connsiteX16-143" fmla="*/ 273268 w 565119"/>
                      <a:gd name="connsiteY16-144" fmla="*/ 586767 h 623189"/>
                      <a:gd name="connsiteX17-145" fmla="*/ 241737 w 565119"/>
                      <a:gd name="connsiteY17-146" fmla="*/ 607788 h 623189"/>
                      <a:gd name="connsiteX18-147" fmla="*/ 226524 w 565119"/>
                      <a:gd name="connsiteY18-148" fmla="*/ 619428 h 623189"/>
                      <a:gd name="connsiteX19-149" fmla="*/ 219983 w 565119"/>
                      <a:gd name="connsiteY19-150" fmla="*/ 623189 h 623189"/>
                      <a:gd name="connsiteX20-151" fmla="*/ 84083 w 565119"/>
                      <a:gd name="connsiteY20-152" fmla="*/ 555238 h 623189"/>
                      <a:gd name="connsiteX21-153" fmla="*/ 94593 w 565119"/>
                      <a:gd name="connsiteY21-154" fmla="*/ 366052 h 623189"/>
                      <a:gd name="connsiteX22-155" fmla="*/ 52552 w 565119"/>
                      <a:gd name="connsiteY22-156" fmla="*/ 218907 h 623189"/>
                      <a:gd name="connsiteX23-157" fmla="*/ 0 w 565119"/>
                      <a:gd name="connsiteY23-158" fmla="*/ 134824 h 623189"/>
                      <a:gd name="connsiteX24-159" fmla="*/ 0 w 565119"/>
                      <a:gd name="connsiteY24-160" fmla="*/ 71762 h 623189"/>
                      <a:gd name="connsiteX25-161" fmla="*/ 35881 w 565119"/>
                      <a:gd name="connsiteY25-162" fmla="*/ 0 h 62318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</a:cxnLst>
                    <a:rect l="l" t="t" r="r" b="b"/>
                    <a:pathLst>
                      <a:path w="565119" h="623189">
                        <a:moveTo>
                          <a:pt x="35881" y="0"/>
                        </a:moveTo>
                        <a:lnTo>
                          <a:pt x="52551" y="8698"/>
                        </a:lnTo>
                        <a:cubicBezTo>
                          <a:pt x="74101" y="19473"/>
                          <a:pt x="116638" y="25720"/>
                          <a:pt x="136633" y="29719"/>
                        </a:cubicBezTo>
                        <a:lnTo>
                          <a:pt x="493985" y="40229"/>
                        </a:lnTo>
                        <a:cubicBezTo>
                          <a:pt x="560550" y="40229"/>
                          <a:pt x="524170" y="33087"/>
                          <a:pt x="536026" y="29719"/>
                        </a:cubicBezTo>
                        <a:lnTo>
                          <a:pt x="565119" y="20022"/>
                        </a:lnTo>
                        <a:lnTo>
                          <a:pt x="562562" y="31895"/>
                        </a:lnTo>
                        <a:cubicBezTo>
                          <a:pt x="558725" y="58951"/>
                          <a:pt x="557120" y="94753"/>
                          <a:pt x="546537" y="113802"/>
                        </a:cubicBezTo>
                        <a:cubicBezTo>
                          <a:pt x="534268" y="135887"/>
                          <a:pt x="504495" y="176864"/>
                          <a:pt x="504495" y="176864"/>
                        </a:cubicBezTo>
                        <a:lnTo>
                          <a:pt x="483475" y="239926"/>
                        </a:lnTo>
                        <a:cubicBezTo>
                          <a:pt x="479972" y="250436"/>
                          <a:pt x="475137" y="260593"/>
                          <a:pt x="472964" y="271457"/>
                        </a:cubicBezTo>
                        <a:cubicBezTo>
                          <a:pt x="471094" y="280809"/>
                          <a:pt x="457510" y="353063"/>
                          <a:pt x="451944" y="366050"/>
                        </a:cubicBezTo>
                        <a:cubicBezTo>
                          <a:pt x="446968" y="377661"/>
                          <a:pt x="437930" y="387071"/>
                          <a:pt x="430923" y="397581"/>
                        </a:cubicBezTo>
                        <a:cubicBezTo>
                          <a:pt x="405934" y="472551"/>
                          <a:pt x="441367" y="381917"/>
                          <a:pt x="388882" y="460643"/>
                        </a:cubicBezTo>
                        <a:cubicBezTo>
                          <a:pt x="348268" y="521564"/>
                          <a:pt x="417358" y="466183"/>
                          <a:pt x="346840" y="513195"/>
                        </a:cubicBezTo>
                        <a:cubicBezTo>
                          <a:pt x="343337" y="523705"/>
                          <a:pt x="344164" y="536892"/>
                          <a:pt x="336330" y="544726"/>
                        </a:cubicBezTo>
                        <a:cubicBezTo>
                          <a:pt x="318466" y="562590"/>
                          <a:pt x="294289" y="572753"/>
                          <a:pt x="273268" y="586767"/>
                        </a:cubicBezTo>
                        <a:lnTo>
                          <a:pt x="241737" y="607788"/>
                        </a:lnTo>
                        <a:cubicBezTo>
                          <a:pt x="236482" y="611292"/>
                          <a:pt x="231595" y="615548"/>
                          <a:pt x="226524" y="619428"/>
                        </a:cubicBezTo>
                        <a:lnTo>
                          <a:pt x="219983" y="623189"/>
                        </a:lnTo>
                        <a:lnTo>
                          <a:pt x="84083" y="555238"/>
                        </a:lnTo>
                        <a:lnTo>
                          <a:pt x="94593" y="366052"/>
                        </a:lnTo>
                        <a:lnTo>
                          <a:pt x="52552" y="218907"/>
                        </a:lnTo>
                        <a:lnTo>
                          <a:pt x="0" y="134824"/>
                        </a:lnTo>
                        <a:lnTo>
                          <a:pt x="0" y="71762"/>
                        </a:lnTo>
                        <a:lnTo>
                          <a:pt x="35881" y="0"/>
                        </a:lnTo>
                        <a:close/>
                      </a:path>
                    </a:pathLst>
                  </a:custGeom>
                  <a:solidFill>
                    <a:srgbClr val="94869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鹿山</a:t>
                    </a:r>
                    <a:endParaRPr lang="en-US" altLang="zh-CN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新区</a:t>
                    </a:r>
                  </a:p>
                </p:txBody>
              </p:sp>
              <p:sp>
                <p:nvSpPr>
                  <p:cNvPr id="137" name="任意多边形: 形状 136"/>
                  <p:cNvSpPr/>
                  <p:nvPr/>
                </p:nvSpPr>
                <p:spPr>
                  <a:xfrm>
                    <a:off x="4014869" y="4761186"/>
                    <a:ext cx="992822" cy="564985"/>
                  </a:xfrm>
                  <a:custGeom>
                    <a:avLst/>
                    <a:gdLst>
                      <a:gd name="connsiteX0" fmla="*/ 325821 w 1013760"/>
                      <a:gd name="connsiteY0" fmla="*/ 0 h 564985"/>
                      <a:gd name="connsiteX1" fmla="*/ 420414 w 1013760"/>
                      <a:gd name="connsiteY1" fmla="*/ 10511 h 564985"/>
                      <a:gd name="connsiteX2" fmla="*/ 430924 w 1013760"/>
                      <a:gd name="connsiteY2" fmla="*/ 42042 h 564985"/>
                      <a:gd name="connsiteX3" fmla="*/ 472966 w 1013760"/>
                      <a:gd name="connsiteY3" fmla="*/ 63062 h 564985"/>
                      <a:gd name="connsiteX4" fmla="*/ 578069 w 1013760"/>
                      <a:gd name="connsiteY4" fmla="*/ 84083 h 564985"/>
                      <a:gd name="connsiteX5" fmla="*/ 693683 w 1013760"/>
                      <a:gd name="connsiteY5" fmla="*/ 73573 h 564985"/>
                      <a:gd name="connsiteX6" fmla="*/ 725214 w 1013760"/>
                      <a:gd name="connsiteY6" fmla="*/ 52552 h 564985"/>
                      <a:gd name="connsiteX7" fmla="*/ 1008993 w 1013760"/>
                      <a:gd name="connsiteY7" fmla="*/ 63062 h 564985"/>
                      <a:gd name="connsiteX8" fmla="*/ 1013760 w 1013760"/>
                      <a:gd name="connsiteY8" fmla="*/ 64095 h 564985"/>
                      <a:gd name="connsiteX9" fmla="*/ 987974 w 1013760"/>
                      <a:gd name="connsiteY9" fmla="*/ 210209 h 564985"/>
                      <a:gd name="connsiteX10" fmla="*/ 861850 w 1013760"/>
                      <a:gd name="connsiteY10" fmla="*/ 357354 h 564985"/>
                      <a:gd name="connsiteX11" fmla="*/ 683174 w 1013760"/>
                      <a:gd name="connsiteY11" fmla="*/ 420416 h 564985"/>
                      <a:gd name="connsiteX12" fmla="*/ 399395 w 1013760"/>
                      <a:gd name="connsiteY12" fmla="*/ 420416 h 564985"/>
                      <a:gd name="connsiteX13" fmla="*/ 199699 w 1013760"/>
                      <a:gd name="connsiteY13" fmla="*/ 441437 h 564985"/>
                      <a:gd name="connsiteX14" fmla="*/ 55560 w 1013760"/>
                      <a:gd name="connsiteY14" fmla="*/ 564985 h 564985"/>
                      <a:gd name="connsiteX15" fmla="*/ 35748 w 1013760"/>
                      <a:gd name="connsiteY15" fmla="*/ 561998 h 564985"/>
                      <a:gd name="connsiteX16" fmla="*/ 21021 w 1013760"/>
                      <a:gd name="connsiteY16" fmla="*/ 557048 h 564985"/>
                      <a:gd name="connsiteX17" fmla="*/ 0 w 1013760"/>
                      <a:gd name="connsiteY17" fmla="*/ 525517 h 564985"/>
                      <a:gd name="connsiteX18" fmla="*/ 10510 w 1013760"/>
                      <a:gd name="connsiteY18" fmla="*/ 493986 h 564985"/>
                      <a:gd name="connsiteX19" fmla="*/ 52552 w 1013760"/>
                      <a:gd name="connsiteY19" fmla="*/ 430924 h 564985"/>
                      <a:gd name="connsiteX20" fmla="*/ 73572 w 1013760"/>
                      <a:gd name="connsiteY20" fmla="*/ 399393 h 564985"/>
                      <a:gd name="connsiteX21" fmla="*/ 94593 w 1013760"/>
                      <a:gd name="connsiteY21" fmla="*/ 367862 h 564985"/>
                      <a:gd name="connsiteX22" fmla="*/ 115614 w 1013760"/>
                      <a:gd name="connsiteY22" fmla="*/ 336331 h 564985"/>
                      <a:gd name="connsiteX23" fmla="*/ 126124 w 1013760"/>
                      <a:gd name="connsiteY23" fmla="*/ 304800 h 564985"/>
                      <a:gd name="connsiteX24" fmla="*/ 178676 w 1013760"/>
                      <a:gd name="connsiteY24" fmla="*/ 241738 h 564985"/>
                      <a:gd name="connsiteX25" fmla="*/ 189186 w 1013760"/>
                      <a:gd name="connsiteY25" fmla="*/ 157655 h 564985"/>
                      <a:gd name="connsiteX26" fmla="*/ 199697 w 1013760"/>
                      <a:gd name="connsiteY26" fmla="*/ 126124 h 564985"/>
                      <a:gd name="connsiteX27" fmla="*/ 231228 w 1013760"/>
                      <a:gd name="connsiteY27" fmla="*/ 105104 h 564985"/>
                      <a:gd name="connsiteX28" fmla="*/ 252248 w 1013760"/>
                      <a:gd name="connsiteY28" fmla="*/ 73573 h 564985"/>
                      <a:gd name="connsiteX29" fmla="*/ 283779 w 1013760"/>
                      <a:gd name="connsiteY29" fmla="*/ 52552 h 564985"/>
                      <a:gd name="connsiteX30" fmla="*/ 292671 w 1013760"/>
                      <a:gd name="connsiteY30" fmla="*/ 21670 h 564985"/>
                      <a:gd name="connsiteX31" fmla="*/ 289717 w 1013760"/>
                      <a:gd name="connsiteY31" fmla="*/ 23165 h 564985"/>
                      <a:gd name="connsiteX32" fmla="*/ 300450 w 1013760"/>
                      <a:gd name="connsiteY32" fmla="*/ 16580 h 564985"/>
                      <a:gd name="connsiteX33" fmla="*/ 325821 w 1013760"/>
                      <a:gd name="connsiteY33" fmla="*/ 0 h 564985"/>
                      <a:gd name="connsiteX0-1" fmla="*/ 325821 w 1013760"/>
                      <a:gd name="connsiteY0-2" fmla="*/ 0 h 564985"/>
                      <a:gd name="connsiteX1-3" fmla="*/ 420414 w 1013760"/>
                      <a:gd name="connsiteY1-4" fmla="*/ 10511 h 564985"/>
                      <a:gd name="connsiteX2-5" fmla="*/ 430924 w 1013760"/>
                      <a:gd name="connsiteY2-6" fmla="*/ 42042 h 564985"/>
                      <a:gd name="connsiteX3-7" fmla="*/ 472966 w 1013760"/>
                      <a:gd name="connsiteY3-8" fmla="*/ 63062 h 564985"/>
                      <a:gd name="connsiteX4-9" fmla="*/ 578069 w 1013760"/>
                      <a:gd name="connsiteY4-10" fmla="*/ 84083 h 564985"/>
                      <a:gd name="connsiteX5-11" fmla="*/ 693683 w 1013760"/>
                      <a:gd name="connsiteY5-12" fmla="*/ 73573 h 564985"/>
                      <a:gd name="connsiteX6-13" fmla="*/ 725214 w 1013760"/>
                      <a:gd name="connsiteY6-14" fmla="*/ 52552 h 564985"/>
                      <a:gd name="connsiteX7-15" fmla="*/ 1008993 w 1013760"/>
                      <a:gd name="connsiteY7-16" fmla="*/ 63062 h 564985"/>
                      <a:gd name="connsiteX8-17" fmla="*/ 1013760 w 1013760"/>
                      <a:gd name="connsiteY8-18" fmla="*/ 64095 h 564985"/>
                      <a:gd name="connsiteX9-19" fmla="*/ 987974 w 1013760"/>
                      <a:gd name="connsiteY9-20" fmla="*/ 210209 h 564985"/>
                      <a:gd name="connsiteX10-21" fmla="*/ 861850 w 1013760"/>
                      <a:gd name="connsiteY10-22" fmla="*/ 357354 h 564985"/>
                      <a:gd name="connsiteX11-23" fmla="*/ 683174 w 1013760"/>
                      <a:gd name="connsiteY11-24" fmla="*/ 420416 h 564985"/>
                      <a:gd name="connsiteX12-25" fmla="*/ 399395 w 1013760"/>
                      <a:gd name="connsiteY12-26" fmla="*/ 420416 h 564985"/>
                      <a:gd name="connsiteX13-27" fmla="*/ 199699 w 1013760"/>
                      <a:gd name="connsiteY13-28" fmla="*/ 441437 h 564985"/>
                      <a:gd name="connsiteX14-29" fmla="*/ 55560 w 1013760"/>
                      <a:gd name="connsiteY14-30" fmla="*/ 564985 h 564985"/>
                      <a:gd name="connsiteX15-31" fmla="*/ 35748 w 1013760"/>
                      <a:gd name="connsiteY15-32" fmla="*/ 561998 h 564985"/>
                      <a:gd name="connsiteX16-33" fmla="*/ 21021 w 1013760"/>
                      <a:gd name="connsiteY16-34" fmla="*/ 557048 h 564985"/>
                      <a:gd name="connsiteX17-35" fmla="*/ 0 w 1013760"/>
                      <a:gd name="connsiteY17-36" fmla="*/ 525517 h 564985"/>
                      <a:gd name="connsiteX18-37" fmla="*/ 46291 w 1013760"/>
                      <a:gd name="connsiteY18-38" fmla="*/ 493986 h 564985"/>
                      <a:gd name="connsiteX19-39" fmla="*/ 52552 w 1013760"/>
                      <a:gd name="connsiteY19-40" fmla="*/ 430924 h 564985"/>
                      <a:gd name="connsiteX20-41" fmla="*/ 73572 w 1013760"/>
                      <a:gd name="connsiteY20-42" fmla="*/ 399393 h 564985"/>
                      <a:gd name="connsiteX21-43" fmla="*/ 94593 w 1013760"/>
                      <a:gd name="connsiteY21-44" fmla="*/ 367862 h 564985"/>
                      <a:gd name="connsiteX22-45" fmla="*/ 115614 w 1013760"/>
                      <a:gd name="connsiteY22-46" fmla="*/ 336331 h 564985"/>
                      <a:gd name="connsiteX23-47" fmla="*/ 126124 w 1013760"/>
                      <a:gd name="connsiteY23-48" fmla="*/ 304800 h 564985"/>
                      <a:gd name="connsiteX24-49" fmla="*/ 178676 w 1013760"/>
                      <a:gd name="connsiteY24-50" fmla="*/ 241738 h 564985"/>
                      <a:gd name="connsiteX25-51" fmla="*/ 189186 w 1013760"/>
                      <a:gd name="connsiteY25-52" fmla="*/ 157655 h 564985"/>
                      <a:gd name="connsiteX26-53" fmla="*/ 199697 w 1013760"/>
                      <a:gd name="connsiteY26-54" fmla="*/ 126124 h 564985"/>
                      <a:gd name="connsiteX27-55" fmla="*/ 231228 w 1013760"/>
                      <a:gd name="connsiteY27-56" fmla="*/ 105104 h 564985"/>
                      <a:gd name="connsiteX28-57" fmla="*/ 252248 w 1013760"/>
                      <a:gd name="connsiteY28-58" fmla="*/ 73573 h 564985"/>
                      <a:gd name="connsiteX29-59" fmla="*/ 283779 w 1013760"/>
                      <a:gd name="connsiteY29-60" fmla="*/ 52552 h 564985"/>
                      <a:gd name="connsiteX30-61" fmla="*/ 292671 w 1013760"/>
                      <a:gd name="connsiteY30-62" fmla="*/ 21670 h 564985"/>
                      <a:gd name="connsiteX31-63" fmla="*/ 289717 w 1013760"/>
                      <a:gd name="connsiteY31-64" fmla="*/ 23165 h 564985"/>
                      <a:gd name="connsiteX32-65" fmla="*/ 300450 w 1013760"/>
                      <a:gd name="connsiteY32-66" fmla="*/ 16580 h 564985"/>
                      <a:gd name="connsiteX33-67" fmla="*/ 325821 w 1013760"/>
                      <a:gd name="connsiteY33-68" fmla="*/ 0 h 564985"/>
                      <a:gd name="connsiteX0-69" fmla="*/ 304883 w 992822"/>
                      <a:gd name="connsiteY0-70" fmla="*/ 0 h 564985"/>
                      <a:gd name="connsiteX1-71" fmla="*/ 399476 w 992822"/>
                      <a:gd name="connsiteY1-72" fmla="*/ 10511 h 564985"/>
                      <a:gd name="connsiteX2-73" fmla="*/ 409986 w 992822"/>
                      <a:gd name="connsiteY2-74" fmla="*/ 42042 h 564985"/>
                      <a:gd name="connsiteX3-75" fmla="*/ 452028 w 992822"/>
                      <a:gd name="connsiteY3-76" fmla="*/ 63062 h 564985"/>
                      <a:gd name="connsiteX4-77" fmla="*/ 557131 w 992822"/>
                      <a:gd name="connsiteY4-78" fmla="*/ 84083 h 564985"/>
                      <a:gd name="connsiteX5-79" fmla="*/ 672745 w 992822"/>
                      <a:gd name="connsiteY5-80" fmla="*/ 73573 h 564985"/>
                      <a:gd name="connsiteX6-81" fmla="*/ 704276 w 992822"/>
                      <a:gd name="connsiteY6-82" fmla="*/ 52552 h 564985"/>
                      <a:gd name="connsiteX7-83" fmla="*/ 988055 w 992822"/>
                      <a:gd name="connsiteY7-84" fmla="*/ 63062 h 564985"/>
                      <a:gd name="connsiteX8-85" fmla="*/ 992822 w 992822"/>
                      <a:gd name="connsiteY8-86" fmla="*/ 64095 h 564985"/>
                      <a:gd name="connsiteX9-87" fmla="*/ 967036 w 992822"/>
                      <a:gd name="connsiteY9-88" fmla="*/ 210209 h 564985"/>
                      <a:gd name="connsiteX10-89" fmla="*/ 840912 w 992822"/>
                      <a:gd name="connsiteY10-90" fmla="*/ 357354 h 564985"/>
                      <a:gd name="connsiteX11-91" fmla="*/ 662236 w 992822"/>
                      <a:gd name="connsiteY11-92" fmla="*/ 420416 h 564985"/>
                      <a:gd name="connsiteX12-93" fmla="*/ 378457 w 992822"/>
                      <a:gd name="connsiteY12-94" fmla="*/ 420416 h 564985"/>
                      <a:gd name="connsiteX13-95" fmla="*/ 178761 w 992822"/>
                      <a:gd name="connsiteY13-96" fmla="*/ 441437 h 564985"/>
                      <a:gd name="connsiteX14-97" fmla="*/ 34622 w 992822"/>
                      <a:gd name="connsiteY14-98" fmla="*/ 564985 h 564985"/>
                      <a:gd name="connsiteX15-99" fmla="*/ 14810 w 992822"/>
                      <a:gd name="connsiteY15-100" fmla="*/ 561998 h 564985"/>
                      <a:gd name="connsiteX16-101" fmla="*/ 83 w 992822"/>
                      <a:gd name="connsiteY16-102" fmla="*/ 557048 h 564985"/>
                      <a:gd name="connsiteX17-103" fmla="*/ 6891 w 992822"/>
                      <a:gd name="connsiteY17-104" fmla="*/ 525517 h 564985"/>
                      <a:gd name="connsiteX18-105" fmla="*/ 25353 w 992822"/>
                      <a:gd name="connsiteY18-106" fmla="*/ 493986 h 564985"/>
                      <a:gd name="connsiteX19-107" fmla="*/ 31614 w 992822"/>
                      <a:gd name="connsiteY19-108" fmla="*/ 430924 h 564985"/>
                      <a:gd name="connsiteX20-109" fmla="*/ 52634 w 992822"/>
                      <a:gd name="connsiteY20-110" fmla="*/ 399393 h 564985"/>
                      <a:gd name="connsiteX21-111" fmla="*/ 73655 w 992822"/>
                      <a:gd name="connsiteY21-112" fmla="*/ 367862 h 564985"/>
                      <a:gd name="connsiteX22-113" fmla="*/ 94676 w 992822"/>
                      <a:gd name="connsiteY22-114" fmla="*/ 336331 h 564985"/>
                      <a:gd name="connsiteX23-115" fmla="*/ 105186 w 992822"/>
                      <a:gd name="connsiteY23-116" fmla="*/ 304800 h 564985"/>
                      <a:gd name="connsiteX24-117" fmla="*/ 157738 w 992822"/>
                      <a:gd name="connsiteY24-118" fmla="*/ 241738 h 564985"/>
                      <a:gd name="connsiteX25-119" fmla="*/ 168248 w 992822"/>
                      <a:gd name="connsiteY25-120" fmla="*/ 157655 h 564985"/>
                      <a:gd name="connsiteX26-121" fmla="*/ 178759 w 992822"/>
                      <a:gd name="connsiteY26-122" fmla="*/ 126124 h 564985"/>
                      <a:gd name="connsiteX27-123" fmla="*/ 210290 w 992822"/>
                      <a:gd name="connsiteY27-124" fmla="*/ 105104 h 564985"/>
                      <a:gd name="connsiteX28-125" fmla="*/ 231310 w 992822"/>
                      <a:gd name="connsiteY28-126" fmla="*/ 73573 h 564985"/>
                      <a:gd name="connsiteX29-127" fmla="*/ 262841 w 992822"/>
                      <a:gd name="connsiteY29-128" fmla="*/ 52552 h 564985"/>
                      <a:gd name="connsiteX30-129" fmla="*/ 271733 w 992822"/>
                      <a:gd name="connsiteY30-130" fmla="*/ 21670 h 564985"/>
                      <a:gd name="connsiteX31-131" fmla="*/ 268779 w 992822"/>
                      <a:gd name="connsiteY31-132" fmla="*/ 23165 h 564985"/>
                      <a:gd name="connsiteX32-133" fmla="*/ 279512 w 992822"/>
                      <a:gd name="connsiteY32-134" fmla="*/ 16580 h 564985"/>
                      <a:gd name="connsiteX33-135" fmla="*/ 304883 w 992822"/>
                      <a:gd name="connsiteY33-136" fmla="*/ 0 h 564985"/>
                      <a:gd name="connsiteX0-137" fmla="*/ 304883 w 992822"/>
                      <a:gd name="connsiteY0-138" fmla="*/ 0 h 564985"/>
                      <a:gd name="connsiteX1-139" fmla="*/ 399476 w 992822"/>
                      <a:gd name="connsiteY1-140" fmla="*/ 10511 h 564985"/>
                      <a:gd name="connsiteX2-141" fmla="*/ 409986 w 992822"/>
                      <a:gd name="connsiteY2-142" fmla="*/ 42042 h 564985"/>
                      <a:gd name="connsiteX3-143" fmla="*/ 452028 w 992822"/>
                      <a:gd name="connsiteY3-144" fmla="*/ 63062 h 564985"/>
                      <a:gd name="connsiteX4-145" fmla="*/ 557131 w 992822"/>
                      <a:gd name="connsiteY4-146" fmla="*/ 84083 h 564985"/>
                      <a:gd name="connsiteX5-147" fmla="*/ 672745 w 992822"/>
                      <a:gd name="connsiteY5-148" fmla="*/ 73573 h 564985"/>
                      <a:gd name="connsiteX6-149" fmla="*/ 704276 w 992822"/>
                      <a:gd name="connsiteY6-150" fmla="*/ 52552 h 564985"/>
                      <a:gd name="connsiteX7-151" fmla="*/ 988055 w 992822"/>
                      <a:gd name="connsiteY7-152" fmla="*/ 63062 h 564985"/>
                      <a:gd name="connsiteX8-153" fmla="*/ 992822 w 992822"/>
                      <a:gd name="connsiteY8-154" fmla="*/ 64095 h 564985"/>
                      <a:gd name="connsiteX9-155" fmla="*/ 967036 w 992822"/>
                      <a:gd name="connsiteY9-156" fmla="*/ 210209 h 564985"/>
                      <a:gd name="connsiteX10-157" fmla="*/ 840912 w 992822"/>
                      <a:gd name="connsiteY10-158" fmla="*/ 357354 h 564985"/>
                      <a:gd name="connsiteX11-159" fmla="*/ 662236 w 992822"/>
                      <a:gd name="connsiteY11-160" fmla="*/ 420416 h 564985"/>
                      <a:gd name="connsiteX12-161" fmla="*/ 378457 w 992822"/>
                      <a:gd name="connsiteY12-162" fmla="*/ 420416 h 564985"/>
                      <a:gd name="connsiteX13-163" fmla="*/ 178761 w 992822"/>
                      <a:gd name="connsiteY13-164" fmla="*/ 441437 h 564985"/>
                      <a:gd name="connsiteX14-165" fmla="*/ 34622 w 992822"/>
                      <a:gd name="connsiteY14-166" fmla="*/ 564985 h 564985"/>
                      <a:gd name="connsiteX15-167" fmla="*/ 14810 w 992822"/>
                      <a:gd name="connsiteY15-168" fmla="*/ 561998 h 564985"/>
                      <a:gd name="connsiteX16-169" fmla="*/ 83 w 992822"/>
                      <a:gd name="connsiteY16-170" fmla="*/ 557048 h 564985"/>
                      <a:gd name="connsiteX17-171" fmla="*/ 6891 w 992822"/>
                      <a:gd name="connsiteY17-172" fmla="*/ 525517 h 564985"/>
                      <a:gd name="connsiteX18-173" fmla="*/ 25353 w 992822"/>
                      <a:gd name="connsiteY18-174" fmla="*/ 493986 h 564985"/>
                      <a:gd name="connsiteX19-175" fmla="*/ 60189 w 992822"/>
                      <a:gd name="connsiteY19-176" fmla="*/ 435686 h 564985"/>
                      <a:gd name="connsiteX20-177" fmla="*/ 52634 w 992822"/>
                      <a:gd name="connsiteY20-178" fmla="*/ 399393 h 564985"/>
                      <a:gd name="connsiteX21-179" fmla="*/ 73655 w 992822"/>
                      <a:gd name="connsiteY21-180" fmla="*/ 367862 h 564985"/>
                      <a:gd name="connsiteX22-181" fmla="*/ 94676 w 992822"/>
                      <a:gd name="connsiteY22-182" fmla="*/ 336331 h 564985"/>
                      <a:gd name="connsiteX23-183" fmla="*/ 105186 w 992822"/>
                      <a:gd name="connsiteY23-184" fmla="*/ 304800 h 564985"/>
                      <a:gd name="connsiteX24-185" fmla="*/ 157738 w 992822"/>
                      <a:gd name="connsiteY24-186" fmla="*/ 241738 h 564985"/>
                      <a:gd name="connsiteX25-187" fmla="*/ 168248 w 992822"/>
                      <a:gd name="connsiteY25-188" fmla="*/ 157655 h 564985"/>
                      <a:gd name="connsiteX26-189" fmla="*/ 178759 w 992822"/>
                      <a:gd name="connsiteY26-190" fmla="*/ 126124 h 564985"/>
                      <a:gd name="connsiteX27-191" fmla="*/ 210290 w 992822"/>
                      <a:gd name="connsiteY27-192" fmla="*/ 105104 h 564985"/>
                      <a:gd name="connsiteX28-193" fmla="*/ 231310 w 992822"/>
                      <a:gd name="connsiteY28-194" fmla="*/ 73573 h 564985"/>
                      <a:gd name="connsiteX29-195" fmla="*/ 262841 w 992822"/>
                      <a:gd name="connsiteY29-196" fmla="*/ 52552 h 564985"/>
                      <a:gd name="connsiteX30-197" fmla="*/ 271733 w 992822"/>
                      <a:gd name="connsiteY30-198" fmla="*/ 21670 h 564985"/>
                      <a:gd name="connsiteX31-199" fmla="*/ 268779 w 992822"/>
                      <a:gd name="connsiteY31-200" fmla="*/ 23165 h 564985"/>
                      <a:gd name="connsiteX32-201" fmla="*/ 279512 w 992822"/>
                      <a:gd name="connsiteY32-202" fmla="*/ 16580 h 564985"/>
                      <a:gd name="connsiteX33-203" fmla="*/ 304883 w 992822"/>
                      <a:gd name="connsiteY33-204" fmla="*/ 0 h 564985"/>
                      <a:gd name="connsiteX0-205" fmla="*/ 304883 w 992822"/>
                      <a:gd name="connsiteY0-206" fmla="*/ 0 h 564985"/>
                      <a:gd name="connsiteX1-207" fmla="*/ 399476 w 992822"/>
                      <a:gd name="connsiteY1-208" fmla="*/ 10511 h 564985"/>
                      <a:gd name="connsiteX2-209" fmla="*/ 409986 w 992822"/>
                      <a:gd name="connsiteY2-210" fmla="*/ 42042 h 564985"/>
                      <a:gd name="connsiteX3-211" fmla="*/ 452028 w 992822"/>
                      <a:gd name="connsiteY3-212" fmla="*/ 63062 h 564985"/>
                      <a:gd name="connsiteX4-213" fmla="*/ 557131 w 992822"/>
                      <a:gd name="connsiteY4-214" fmla="*/ 84083 h 564985"/>
                      <a:gd name="connsiteX5-215" fmla="*/ 672745 w 992822"/>
                      <a:gd name="connsiteY5-216" fmla="*/ 73573 h 564985"/>
                      <a:gd name="connsiteX6-217" fmla="*/ 704276 w 992822"/>
                      <a:gd name="connsiteY6-218" fmla="*/ 52552 h 564985"/>
                      <a:gd name="connsiteX7-219" fmla="*/ 988055 w 992822"/>
                      <a:gd name="connsiteY7-220" fmla="*/ 63062 h 564985"/>
                      <a:gd name="connsiteX8-221" fmla="*/ 992822 w 992822"/>
                      <a:gd name="connsiteY8-222" fmla="*/ 64095 h 564985"/>
                      <a:gd name="connsiteX9-223" fmla="*/ 967036 w 992822"/>
                      <a:gd name="connsiteY9-224" fmla="*/ 210209 h 564985"/>
                      <a:gd name="connsiteX10-225" fmla="*/ 840912 w 992822"/>
                      <a:gd name="connsiteY10-226" fmla="*/ 357354 h 564985"/>
                      <a:gd name="connsiteX11-227" fmla="*/ 662236 w 992822"/>
                      <a:gd name="connsiteY11-228" fmla="*/ 420416 h 564985"/>
                      <a:gd name="connsiteX12-229" fmla="*/ 378457 w 992822"/>
                      <a:gd name="connsiteY12-230" fmla="*/ 420416 h 564985"/>
                      <a:gd name="connsiteX13-231" fmla="*/ 178761 w 992822"/>
                      <a:gd name="connsiteY13-232" fmla="*/ 441437 h 564985"/>
                      <a:gd name="connsiteX14-233" fmla="*/ 34622 w 992822"/>
                      <a:gd name="connsiteY14-234" fmla="*/ 564985 h 564985"/>
                      <a:gd name="connsiteX15-235" fmla="*/ 14810 w 992822"/>
                      <a:gd name="connsiteY15-236" fmla="*/ 561998 h 564985"/>
                      <a:gd name="connsiteX16-237" fmla="*/ 83 w 992822"/>
                      <a:gd name="connsiteY16-238" fmla="*/ 557048 h 564985"/>
                      <a:gd name="connsiteX17-239" fmla="*/ 6891 w 992822"/>
                      <a:gd name="connsiteY17-240" fmla="*/ 525517 h 564985"/>
                      <a:gd name="connsiteX18-241" fmla="*/ 25353 w 992822"/>
                      <a:gd name="connsiteY18-242" fmla="*/ 493986 h 564985"/>
                      <a:gd name="connsiteX19-243" fmla="*/ 60189 w 992822"/>
                      <a:gd name="connsiteY19-244" fmla="*/ 435686 h 564985"/>
                      <a:gd name="connsiteX20-245" fmla="*/ 69302 w 992822"/>
                      <a:gd name="connsiteY20-246" fmla="*/ 399393 h 564985"/>
                      <a:gd name="connsiteX21-247" fmla="*/ 73655 w 992822"/>
                      <a:gd name="connsiteY21-248" fmla="*/ 367862 h 564985"/>
                      <a:gd name="connsiteX22-249" fmla="*/ 94676 w 992822"/>
                      <a:gd name="connsiteY22-250" fmla="*/ 336331 h 564985"/>
                      <a:gd name="connsiteX23-251" fmla="*/ 105186 w 992822"/>
                      <a:gd name="connsiteY23-252" fmla="*/ 304800 h 564985"/>
                      <a:gd name="connsiteX24-253" fmla="*/ 157738 w 992822"/>
                      <a:gd name="connsiteY24-254" fmla="*/ 241738 h 564985"/>
                      <a:gd name="connsiteX25-255" fmla="*/ 168248 w 992822"/>
                      <a:gd name="connsiteY25-256" fmla="*/ 157655 h 564985"/>
                      <a:gd name="connsiteX26-257" fmla="*/ 178759 w 992822"/>
                      <a:gd name="connsiteY26-258" fmla="*/ 126124 h 564985"/>
                      <a:gd name="connsiteX27-259" fmla="*/ 210290 w 992822"/>
                      <a:gd name="connsiteY27-260" fmla="*/ 105104 h 564985"/>
                      <a:gd name="connsiteX28-261" fmla="*/ 231310 w 992822"/>
                      <a:gd name="connsiteY28-262" fmla="*/ 73573 h 564985"/>
                      <a:gd name="connsiteX29-263" fmla="*/ 262841 w 992822"/>
                      <a:gd name="connsiteY29-264" fmla="*/ 52552 h 564985"/>
                      <a:gd name="connsiteX30-265" fmla="*/ 271733 w 992822"/>
                      <a:gd name="connsiteY30-266" fmla="*/ 21670 h 564985"/>
                      <a:gd name="connsiteX31-267" fmla="*/ 268779 w 992822"/>
                      <a:gd name="connsiteY31-268" fmla="*/ 23165 h 564985"/>
                      <a:gd name="connsiteX32-269" fmla="*/ 279512 w 992822"/>
                      <a:gd name="connsiteY32-270" fmla="*/ 16580 h 564985"/>
                      <a:gd name="connsiteX33-271" fmla="*/ 304883 w 992822"/>
                      <a:gd name="connsiteY33-272" fmla="*/ 0 h 564985"/>
                      <a:gd name="connsiteX0-273" fmla="*/ 304883 w 992822"/>
                      <a:gd name="connsiteY0-274" fmla="*/ 0 h 564985"/>
                      <a:gd name="connsiteX1-275" fmla="*/ 399476 w 992822"/>
                      <a:gd name="connsiteY1-276" fmla="*/ 10511 h 564985"/>
                      <a:gd name="connsiteX2-277" fmla="*/ 409986 w 992822"/>
                      <a:gd name="connsiteY2-278" fmla="*/ 42042 h 564985"/>
                      <a:gd name="connsiteX3-279" fmla="*/ 452028 w 992822"/>
                      <a:gd name="connsiteY3-280" fmla="*/ 63062 h 564985"/>
                      <a:gd name="connsiteX4-281" fmla="*/ 557131 w 992822"/>
                      <a:gd name="connsiteY4-282" fmla="*/ 84083 h 564985"/>
                      <a:gd name="connsiteX5-283" fmla="*/ 672745 w 992822"/>
                      <a:gd name="connsiteY5-284" fmla="*/ 73573 h 564985"/>
                      <a:gd name="connsiteX6-285" fmla="*/ 704276 w 992822"/>
                      <a:gd name="connsiteY6-286" fmla="*/ 52552 h 564985"/>
                      <a:gd name="connsiteX7-287" fmla="*/ 988055 w 992822"/>
                      <a:gd name="connsiteY7-288" fmla="*/ 63062 h 564985"/>
                      <a:gd name="connsiteX8-289" fmla="*/ 992822 w 992822"/>
                      <a:gd name="connsiteY8-290" fmla="*/ 64095 h 564985"/>
                      <a:gd name="connsiteX9-291" fmla="*/ 967036 w 992822"/>
                      <a:gd name="connsiteY9-292" fmla="*/ 210209 h 564985"/>
                      <a:gd name="connsiteX10-293" fmla="*/ 840912 w 992822"/>
                      <a:gd name="connsiteY10-294" fmla="*/ 357354 h 564985"/>
                      <a:gd name="connsiteX11-295" fmla="*/ 662236 w 992822"/>
                      <a:gd name="connsiteY11-296" fmla="*/ 420416 h 564985"/>
                      <a:gd name="connsiteX12-297" fmla="*/ 378457 w 992822"/>
                      <a:gd name="connsiteY12-298" fmla="*/ 420416 h 564985"/>
                      <a:gd name="connsiteX13-299" fmla="*/ 178761 w 992822"/>
                      <a:gd name="connsiteY13-300" fmla="*/ 441437 h 564985"/>
                      <a:gd name="connsiteX14-301" fmla="*/ 34622 w 992822"/>
                      <a:gd name="connsiteY14-302" fmla="*/ 564985 h 564985"/>
                      <a:gd name="connsiteX15-303" fmla="*/ 14810 w 992822"/>
                      <a:gd name="connsiteY15-304" fmla="*/ 561998 h 564985"/>
                      <a:gd name="connsiteX16-305" fmla="*/ 83 w 992822"/>
                      <a:gd name="connsiteY16-306" fmla="*/ 557048 h 564985"/>
                      <a:gd name="connsiteX17-307" fmla="*/ 6891 w 992822"/>
                      <a:gd name="connsiteY17-308" fmla="*/ 525517 h 564985"/>
                      <a:gd name="connsiteX18-309" fmla="*/ 25353 w 992822"/>
                      <a:gd name="connsiteY18-310" fmla="*/ 493986 h 564985"/>
                      <a:gd name="connsiteX19-311" fmla="*/ 60189 w 992822"/>
                      <a:gd name="connsiteY19-312" fmla="*/ 435686 h 564985"/>
                      <a:gd name="connsiteX20-313" fmla="*/ 69302 w 992822"/>
                      <a:gd name="connsiteY20-314" fmla="*/ 399393 h 564985"/>
                      <a:gd name="connsiteX21-315" fmla="*/ 73655 w 992822"/>
                      <a:gd name="connsiteY21-316" fmla="*/ 367862 h 564985"/>
                      <a:gd name="connsiteX22-317" fmla="*/ 94676 w 992822"/>
                      <a:gd name="connsiteY22-318" fmla="*/ 336331 h 564985"/>
                      <a:gd name="connsiteX23-319" fmla="*/ 131380 w 992822"/>
                      <a:gd name="connsiteY23-320" fmla="*/ 290513 h 564985"/>
                      <a:gd name="connsiteX24-321" fmla="*/ 157738 w 992822"/>
                      <a:gd name="connsiteY24-322" fmla="*/ 241738 h 564985"/>
                      <a:gd name="connsiteX25-323" fmla="*/ 168248 w 992822"/>
                      <a:gd name="connsiteY25-324" fmla="*/ 157655 h 564985"/>
                      <a:gd name="connsiteX26-325" fmla="*/ 178759 w 992822"/>
                      <a:gd name="connsiteY26-326" fmla="*/ 126124 h 564985"/>
                      <a:gd name="connsiteX27-327" fmla="*/ 210290 w 992822"/>
                      <a:gd name="connsiteY27-328" fmla="*/ 105104 h 564985"/>
                      <a:gd name="connsiteX28-329" fmla="*/ 231310 w 992822"/>
                      <a:gd name="connsiteY28-330" fmla="*/ 73573 h 564985"/>
                      <a:gd name="connsiteX29-331" fmla="*/ 262841 w 992822"/>
                      <a:gd name="connsiteY29-332" fmla="*/ 52552 h 564985"/>
                      <a:gd name="connsiteX30-333" fmla="*/ 271733 w 992822"/>
                      <a:gd name="connsiteY30-334" fmla="*/ 21670 h 564985"/>
                      <a:gd name="connsiteX31-335" fmla="*/ 268779 w 992822"/>
                      <a:gd name="connsiteY31-336" fmla="*/ 23165 h 564985"/>
                      <a:gd name="connsiteX32-337" fmla="*/ 279512 w 992822"/>
                      <a:gd name="connsiteY32-338" fmla="*/ 16580 h 564985"/>
                      <a:gd name="connsiteX33-339" fmla="*/ 304883 w 992822"/>
                      <a:gd name="connsiteY33-340" fmla="*/ 0 h 564985"/>
                      <a:gd name="connsiteX0-341" fmla="*/ 304883 w 992822"/>
                      <a:gd name="connsiteY0-342" fmla="*/ 0 h 564985"/>
                      <a:gd name="connsiteX1-343" fmla="*/ 399476 w 992822"/>
                      <a:gd name="connsiteY1-344" fmla="*/ 10511 h 564985"/>
                      <a:gd name="connsiteX2-345" fmla="*/ 409986 w 992822"/>
                      <a:gd name="connsiteY2-346" fmla="*/ 42042 h 564985"/>
                      <a:gd name="connsiteX3-347" fmla="*/ 452028 w 992822"/>
                      <a:gd name="connsiteY3-348" fmla="*/ 63062 h 564985"/>
                      <a:gd name="connsiteX4-349" fmla="*/ 557131 w 992822"/>
                      <a:gd name="connsiteY4-350" fmla="*/ 84083 h 564985"/>
                      <a:gd name="connsiteX5-351" fmla="*/ 672745 w 992822"/>
                      <a:gd name="connsiteY5-352" fmla="*/ 73573 h 564985"/>
                      <a:gd name="connsiteX6-353" fmla="*/ 704276 w 992822"/>
                      <a:gd name="connsiteY6-354" fmla="*/ 52552 h 564985"/>
                      <a:gd name="connsiteX7-355" fmla="*/ 988055 w 992822"/>
                      <a:gd name="connsiteY7-356" fmla="*/ 63062 h 564985"/>
                      <a:gd name="connsiteX8-357" fmla="*/ 992822 w 992822"/>
                      <a:gd name="connsiteY8-358" fmla="*/ 64095 h 564985"/>
                      <a:gd name="connsiteX9-359" fmla="*/ 967036 w 992822"/>
                      <a:gd name="connsiteY9-360" fmla="*/ 210209 h 564985"/>
                      <a:gd name="connsiteX10-361" fmla="*/ 840912 w 992822"/>
                      <a:gd name="connsiteY10-362" fmla="*/ 357354 h 564985"/>
                      <a:gd name="connsiteX11-363" fmla="*/ 662236 w 992822"/>
                      <a:gd name="connsiteY11-364" fmla="*/ 420416 h 564985"/>
                      <a:gd name="connsiteX12-365" fmla="*/ 378457 w 992822"/>
                      <a:gd name="connsiteY12-366" fmla="*/ 420416 h 564985"/>
                      <a:gd name="connsiteX13-367" fmla="*/ 178761 w 992822"/>
                      <a:gd name="connsiteY13-368" fmla="*/ 441437 h 564985"/>
                      <a:gd name="connsiteX14-369" fmla="*/ 34622 w 992822"/>
                      <a:gd name="connsiteY14-370" fmla="*/ 564985 h 564985"/>
                      <a:gd name="connsiteX15-371" fmla="*/ 14810 w 992822"/>
                      <a:gd name="connsiteY15-372" fmla="*/ 561998 h 564985"/>
                      <a:gd name="connsiteX16-373" fmla="*/ 83 w 992822"/>
                      <a:gd name="connsiteY16-374" fmla="*/ 557048 h 564985"/>
                      <a:gd name="connsiteX17-375" fmla="*/ 6891 w 992822"/>
                      <a:gd name="connsiteY17-376" fmla="*/ 525517 h 564985"/>
                      <a:gd name="connsiteX18-377" fmla="*/ 25353 w 992822"/>
                      <a:gd name="connsiteY18-378" fmla="*/ 493986 h 564985"/>
                      <a:gd name="connsiteX19-379" fmla="*/ 60189 w 992822"/>
                      <a:gd name="connsiteY19-380" fmla="*/ 435686 h 564985"/>
                      <a:gd name="connsiteX20-381" fmla="*/ 69302 w 992822"/>
                      <a:gd name="connsiteY20-382" fmla="*/ 399393 h 564985"/>
                      <a:gd name="connsiteX21-383" fmla="*/ 73655 w 992822"/>
                      <a:gd name="connsiteY21-384" fmla="*/ 367862 h 564985"/>
                      <a:gd name="connsiteX22-385" fmla="*/ 111345 w 992822"/>
                      <a:gd name="connsiteY22-386" fmla="*/ 336331 h 564985"/>
                      <a:gd name="connsiteX23-387" fmla="*/ 131380 w 992822"/>
                      <a:gd name="connsiteY23-388" fmla="*/ 290513 h 564985"/>
                      <a:gd name="connsiteX24-389" fmla="*/ 157738 w 992822"/>
                      <a:gd name="connsiteY24-390" fmla="*/ 241738 h 564985"/>
                      <a:gd name="connsiteX25-391" fmla="*/ 168248 w 992822"/>
                      <a:gd name="connsiteY25-392" fmla="*/ 157655 h 564985"/>
                      <a:gd name="connsiteX26-393" fmla="*/ 178759 w 992822"/>
                      <a:gd name="connsiteY26-394" fmla="*/ 126124 h 564985"/>
                      <a:gd name="connsiteX27-395" fmla="*/ 210290 w 992822"/>
                      <a:gd name="connsiteY27-396" fmla="*/ 105104 h 564985"/>
                      <a:gd name="connsiteX28-397" fmla="*/ 231310 w 992822"/>
                      <a:gd name="connsiteY28-398" fmla="*/ 73573 h 564985"/>
                      <a:gd name="connsiteX29-399" fmla="*/ 262841 w 992822"/>
                      <a:gd name="connsiteY29-400" fmla="*/ 52552 h 564985"/>
                      <a:gd name="connsiteX30-401" fmla="*/ 271733 w 992822"/>
                      <a:gd name="connsiteY30-402" fmla="*/ 21670 h 564985"/>
                      <a:gd name="connsiteX31-403" fmla="*/ 268779 w 992822"/>
                      <a:gd name="connsiteY31-404" fmla="*/ 23165 h 564985"/>
                      <a:gd name="connsiteX32-405" fmla="*/ 279512 w 992822"/>
                      <a:gd name="connsiteY32-406" fmla="*/ 16580 h 564985"/>
                      <a:gd name="connsiteX33-407" fmla="*/ 304883 w 992822"/>
                      <a:gd name="connsiteY33-408" fmla="*/ 0 h 564985"/>
                      <a:gd name="connsiteX0-409" fmla="*/ 304883 w 992822"/>
                      <a:gd name="connsiteY0-410" fmla="*/ 0 h 564985"/>
                      <a:gd name="connsiteX1-411" fmla="*/ 399476 w 992822"/>
                      <a:gd name="connsiteY1-412" fmla="*/ 10511 h 564985"/>
                      <a:gd name="connsiteX2-413" fmla="*/ 409986 w 992822"/>
                      <a:gd name="connsiteY2-414" fmla="*/ 42042 h 564985"/>
                      <a:gd name="connsiteX3-415" fmla="*/ 452028 w 992822"/>
                      <a:gd name="connsiteY3-416" fmla="*/ 63062 h 564985"/>
                      <a:gd name="connsiteX4-417" fmla="*/ 557131 w 992822"/>
                      <a:gd name="connsiteY4-418" fmla="*/ 84083 h 564985"/>
                      <a:gd name="connsiteX5-419" fmla="*/ 672745 w 992822"/>
                      <a:gd name="connsiteY5-420" fmla="*/ 73573 h 564985"/>
                      <a:gd name="connsiteX6-421" fmla="*/ 704276 w 992822"/>
                      <a:gd name="connsiteY6-422" fmla="*/ 52552 h 564985"/>
                      <a:gd name="connsiteX7-423" fmla="*/ 988055 w 992822"/>
                      <a:gd name="connsiteY7-424" fmla="*/ 63062 h 564985"/>
                      <a:gd name="connsiteX8-425" fmla="*/ 992822 w 992822"/>
                      <a:gd name="connsiteY8-426" fmla="*/ 64095 h 564985"/>
                      <a:gd name="connsiteX9-427" fmla="*/ 967036 w 992822"/>
                      <a:gd name="connsiteY9-428" fmla="*/ 210209 h 564985"/>
                      <a:gd name="connsiteX10-429" fmla="*/ 840912 w 992822"/>
                      <a:gd name="connsiteY10-430" fmla="*/ 357354 h 564985"/>
                      <a:gd name="connsiteX11-431" fmla="*/ 662236 w 992822"/>
                      <a:gd name="connsiteY11-432" fmla="*/ 420416 h 564985"/>
                      <a:gd name="connsiteX12-433" fmla="*/ 378457 w 992822"/>
                      <a:gd name="connsiteY12-434" fmla="*/ 420416 h 564985"/>
                      <a:gd name="connsiteX13-435" fmla="*/ 178761 w 992822"/>
                      <a:gd name="connsiteY13-436" fmla="*/ 441437 h 564985"/>
                      <a:gd name="connsiteX14-437" fmla="*/ 34622 w 992822"/>
                      <a:gd name="connsiteY14-438" fmla="*/ 564985 h 564985"/>
                      <a:gd name="connsiteX15-439" fmla="*/ 14810 w 992822"/>
                      <a:gd name="connsiteY15-440" fmla="*/ 561998 h 564985"/>
                      <a:gd name="connsiteX16-441" fmla="*/ 83 w 992822"/>
                      <a:gd name="connsiteY16-442" fmla="*/ 557048 h 564985"/>
                      <a:gd name="connsiteX17-443" fmla="*/ 6891 w 992822"/>
                      <a:gd name="connsiteY17-444" fmla="*/ 525517 h 564985"/>
                      <a:gd name="connsiteX18-445" fmla="*/ 25353 w 992822"/>
                      <a:gd name="connsiteY18-446" fmla="*/ 493986 h 564985"/>
                      <a:gd name="connsiteX19-447" fmla="*/ 60189 w 992822"/>
                      <a:gd name="connsiteY19-448" fmla="*/ 435686 h 564985"/>
                      <a:gd name="connsiteX20-449" fmla="*/ 69302 w 992822"/>
                      <a:gd name="connsiteY20-450" fmla="*/ 399393 h 564985"/>
                      <a:gd name="connsiteX21-451" fmla="*/ 87942 w 992822"/>
                      <a:gd name="connsiteY21-452" fmla="*/ 372624 h 564985"/>
                      <a:gd name="connsiteX22-453" fmla="*/ 111345 w 992822"/>
                      <a:gd name="connsiteY22-454" fmla="*/ 336331 h 564985"/>
                      <a:gd name="connsiteX23-455" fmla="*/ 131380 w 992822"/>
                      <a:gd name="connsiteY23-456" fmla="*/ 290513 h 564985"/>
                      <a:gd name="connsiteX24-457" fmla="*/ 157738 w 992822"/>
                      <a:gd name="connsiteY24-458" fmla="*/ 241738 h 564985"/>
                      <a:gd name="connsiteX25-459" fmla="*/ 168248 w 992822"/>
                      <a:gd name="connsiteY25-460" fmla="*/ 157655 h 564985"/>
                      <a:gd name="connsiteX26-461" fmla="*/ 178759 w 992822"/>
                      <a:gd name="connsiteY26-462" fmla="*/ 126124 h 564985"/>
                      <a:gd name="connsiteX27-463" fmla="*/ 210290 w 992822"/>
                      <a:gd name="connsiteY27-464" fmla="*/ 105104 h 564985"/>
                      <a:gd name="connsiteX28-465" fmla="*/ 231310 w 992822"/>
                      <a:gd name="connsiteY28-466" fmla="*/ 73573 h 564985"/>
                      <a:gd name="connsiteX29-467" fmla="*/ 262841 w 992822"/>
                      <a:gd name="connsiteY29-468" fmla="*/ 52552 h 564985"/>
                      <a:gd name="connsiteX30-469" fmla="*/ 271733 w 992822"/>
                      <a:gd name="connsiteY30-470" fmla="*/ 21670 h 564985"/>
                      <a:gd name="connsiteX31-471" fmla="*/ 268779 w 992822"/>
                      <a:gd name="connsiteY31-472" fmla="*/ 23165 h 564985"/>
                      <a:gd name="connsiteX32-473" fmla="*/ 279512 w 992822"/>
                      <a:gd name="connsiteY32-474" fmla="*/ 16580 h 564985"/>
                      <a:gd name="connsiteX33-475" fmla="*/ 304883 w 992822"/>
                      <a:gd name="connsiteY33-476" fmla="*/ 0 h 564985"/>
                      <a:gd name="connsiteX0-477" fmla="*/ 304883 w 992822"/>
                      <a:gd name="connsiteY0-478" fmla="*/ 0 h 564985"/>
                      <a:gd name="connsiteX1-479" fmla="*/ 399476 w 992822"/>
                      <a:gd name="connsiteY1-480" fmla="*/ 10511 h 564985"/>
                      <a:gd name="connsiteX2-481" fmla="*/ 409986 w 992822"/>
                      <a:gd name="connsiteY2-482" fmla="*/ 42042 h 564985"/>
                      <a:gd name="connsiteX3-483" fmla="*/ 452028 w 992822"/>
                      <a:gd name="connsiteY3-484" fmla="*/ 63062 h 564985"/>
                      <a:gd name="connsiteX4-485" fmla="*/ 557131 w 992822"/>
                      <a:gd name="connsiteY4-486" fmla="*/ 84083 h 564985"/>
                      <a:gd name="connsiteX5-487" fmla="*/ 672745 w 992822"/>
                      <a:gd name="connsiteY5-488" fmla="*/ 73573 h 564985"/>
                      <a:gd name="connsiteX6-489" fmla="*/ 704276 w 992822"/>
                      <a:gd name="connsiteY6-490" fmla="*/ 52552 h 564985"/>
                      <a:gd name="connsiteX7-491" fmla="*/ 988055 w 992822"/>
                      <a:gd name="connsiteY7-492" fmla="*/ 63062 h 564985"/>
                      <a:gd name="connsiteX8-493" fmla="*/ 992822 w 992822"/>
                      <a:gd name="connsiteY8-494" fmla="*/ 64095 h 564985"/>
                      <a:gd name="connsiteX9-495" fmla="*/ 967036 w 992822"/>
                      <a:gd name="connsiteY9-496" fmla="*/ 210209 h 564985"/>
                      <a:gd name="connsiteX10-497" fmla="*/ 840912 w 992822"/>
                      <a:gd name="connsiteY10-498" fmla="*/ 357354 h 564985"/>
                      <a:gd name="connsiteX11-499" fmla="*/ 662236 w 992822"/>
                      <a:gd name="connsiteY11-500" fmla="*/ 420416 h 564985"/>
                      <a:gd name="connsiteX12-501" fmla="*/ 378457 w 992822"/>
                      <a:gd name="connsiteY12-502" fmla="*/ 420416 h 564985"/>
                      <a:gd name="connsiteX13-503" fmla="*/ 178761 w 992822"/>
                      <a:gd name="connsiteY13-504" fmla="*/ 441437 h 564985"/>
                      <a:gd name="connsiteX14-505" fmla="*/ 34622 w 992822"/>
                      <a:gd name="connsiteY14-506" fmla="*/ 564985 h 564985"/>
                      <a:gd name="connsiteX15-507" fmla="*/ 14810 w 992822"/>
                      <a:gd name="connsiteY15-508" fmla="*/ 561998 h 564985"/>
                      <a:gd name="connsiteX16-509" fmla="*/ 83 w 992822"/>
                      <a:gd name="connsiteY16-510" fmla="*/ 557048 h 564985"/>
                      <a:gd name="connsiteX17-511" fmla="*/ 6891 w 992822"/>
                      <a:gd name="connsiteY17-512" fmla="*/ 525517 h 564985"/>
                      <a:gd name="connsiteX18-513" fmla="*/ 25353 w 992822"/>
                      <a:gd name="connsiteY18-514" fmla="*/ 493986 h 564985"/>
                      <a:gd name="connsiteX19-515" fmla="*/ 60189 w 992822"/>
                      <a:gd name="connsiteY19-516" fmla="*/ 435686 h 564985"/>
                      <a:gd name="connsiteX20-517" fmla="*/ 69302 w 992822"/>
                      <a:gd name="connsiteY20-518" fmla="*/ 399393 h 564985"/>
                      <a:gd name="connsiteX21-519" fmla="*/ 87942 w 992822"/>
                      <a:gd name="connsiteY21-520" fmla="*/ 372624 h 564985"/>
                      <a:gd name="connsiteX22-521" fmla="*/ 111345 w 992822"/>
                      <a:gd name="connsiteY22-522" fmla="*/ 336331 h 564985"/>
                      <a:gd name="connsiteX23-523" fmla="*/ 131380 w 992822"/>
                      <a:gd name="connsiteY23-524" fmla="*/ 290513 h 564985"/>
                      <a:gd name="connsiteX24-525" fmla="*/ 157738 w 992822"/>
                      <a:gd name="connsiteY24-526" fmla="*/ 241738 h 564985"/>
                      <a:gd name="connsiteX25-527" fmla="*/ 168248 w 992822"/>
                      <a:gd name="connsiteY25-528" fmla="*/ 157655 h 564985"/>
                      <a:gd name="connsiteX26-529" fmla="*/ 178759 w 992822"/>
                      <a:gd name="connsiteY26-530" fmla="*/ 126124 h 564985"/>
                      <a:gd name="connsiteX27-531" fmla="*/ 210290 w 992822"/>
                      <a:gd name="connsiteY27-532" fmla="*/ 105104 h 564985"/>
                      <a:gd name="connsiteX28-533" fmla="*/ 231310 w 992822"/>
                      <a:gd name="connsiteY28-534" fmla="*/ 73573 h 564985"/>
                      <a:gd name="connsiteX29-535" fmla="*/ 262841 w 992822"/>
                      <a:gd name="connsiteY29-536" fmla="*/ 52552 h 564985"/>
                      <a:gd name="connsiteX30-537" fmla="*/ 271733 w 992822"/>
                      <a:gd name="connsiteY30-538" fmla="*/ 21670 h 564985"/>
                      <a:gd name="connsiteX31-539" fmla="*/ 268779 w 992822"/>
                      <a:gd name="connsiteY31-540" fmla="*/ 23165 h 564985"/>
                      <a:gd name="connsiteX32-541" fmla="*/ 304883 w 992822"/>
                      <a:gd name="connsiteY32-542" fmla="*/ 0 h 564985"/>
                      <a:gd name="connsiteX0-543" fmla="*/ 304883 w 992822"/>
                      <a:gd name="connsiteY0-544" fmla="*/ 0 h 564985"/>
                      <a:gd name="connsiteX1-545" fmla="*/ 399476 w 992822"/>
                      <a:gd name="connsiteY1-546" fmla="*/ 10511 h 564985"/>
                      <a:gd name="connsiteX2-547" fmla="*/ 409986 w 992822"/>
                      <a:gd name="connsiteY2-548" fmla="*/ 42042 h 564985"/>
                      <a:gd name="connsiteX3-549" fmla="*/ 452028 w 992822"/>
                      <a:gd name="connsiteY3-550" fmla="*/ 63062 h 564985"/>
                      <a:gd name="connsiteX4-551" fmla="*/ 557131 w 992822"/>
                      <a:gd name="connsiteY4-552" fmla="*/ 84083 h 564985"/>
                      <a:gd name="connsiteX5-553" fmla="*/ 672745 w 992822"/>
                      <a:gd name="connsiteY5-554" fmla="*/ 73573 h 564985"/>
                      <a:gd name="connsiteX6-555" fmla="*/ 704276 w 992822"/>
                      <a:gd name="connsiteY6-556" fmla="*/ 52552 h 564985"/>
                      <a:gd name="connsiteX7-557" fmla="*/ 988055 w 992822"/>
                      <a:gd name="connsiteY7-558" fmla="*/ 63062 h 564985"/>
                      <a:gd name="connsiteX8-559" fmla="*/ 992822 w 992822"/>
                      <a:gd name="connsiteY8-560" fmla="*/ 64095 h 564985"/>
                      <a:gd name="connsiteX9-561" fmla="*/ 967036 w 992822"/>
                      <a:gd name="connsiteY9-562" fmla="*/ 210209 h 564985"/>
                      <a:gd name="connsiteX10-563" fmla="*/ 840912 w 992822"/>
                      <a:gd name="connsiteY10-564" fmla="*/ 357354 h 564985"/>
                      <a:gd name="connsiteX11-565" fmla="*/ 662236 w 992822"/>
                      <a:gd name="connsiteY11-566" fmla="*/ 420416 h 564985"/>
                      <a:gd name="connsiteX12-567" fmla="*/ 378457 w 992822"/>
                      <a:gd name="connsiteY12-568" fmla="*/ 420416 h 564985"/>
                      <a:gd name="connsiteX13-569" fmla="*/ 178761 w 992822"/>
                      <a:gd name="connsiteY13-570" fmla="*/ 441437 h 564985"/>
                      <a:gd name="connsiteX14-571" fmla="*/ 34622 w 992822"/>
                      <a:gd name="connsiteY14-572" fmla="*/ 564985 h 564985"/>
                      <a:gd name="connsiteX15-573" fmla="*/ 14810 w 992822"/>
                      <a:gd name="connsiteY15-574" fmla="*/ 561998 h 564985"/>
                      <a:gd name="connsiteX16-575" fmla="*/ 83 w 992822"/>
                      <a:gd name="connsiteY16-576" fmla="*/ 557048 h 564985"/>
                      <a:gd name="connsiteX17-577" fmla="*/ 6891 w 992822"/>
                      <a:gd name="connsiteY17-578" fmla="*/ 525517 h 564985"/>
                      <a:gd name="connsiteX18-579" fmla="*/ 25353 w 992822"/>
                      <a:gd name="connsiteY18-580" fmla="*/ 493986 h 564985"/>
                      <a:gd name="connsiteX19-581" fmla="*/ 60189 w 992822"/>
                      <a:gd name="connsiteY19-582" fmla="*/ 435686 h 564985"/>
                      <a:gd name="connsiteX20-583" fmla="*/ 69302 w 992822"/>
                      <a:gd name="connsiteY20-584" fmla="*/ 399393 h 564985"/>
                      <a:gd name="connsiteX21-585" fmla="*/ 87942 w 992822"/>
                      <a:gd name="connsiteY21-586" fmla="*/ 372624 h 564985"/>
                      <a:gd name="connsiteX22-587" fmla="*/ 111345 w 992822"/>
                      <a:gd name="connsiteY22-588" fmla="*/ 336331 h 564985"/>
                      <a:gd name="connsiteX23-589" fmla="*/ 131380 w 992822"/>
                      <a:gd name="connsiteY23-590" fmla="*/ 290513 h 564985"/>
                      <a:gd name="connsiteX24-591" fmla="*/ 157738 w 992822"/>
                      <a:gd name="connsiteY24-592" fmla="*/ 241738 h 564985"/>
                      <a:gd name="connsiteX25-593" fmla="*/ 168248 w 992822"/>
                      <a:gd name="connsiteY25-594" fmla="*/ 157655 h 564985"/>
                      <a:gd name="connsiteX26-595" fmla="*/ 178759 w 992822"/>
                      <a:gd name="connsiteY26-596" fmla="*/ 126124 h 564985"/>
                      <a:gd name="connsiteX27-597" fmla="*/ 210290 w 992822"/>
                      <a:gd name="connsiteY27-598" fmla="*/ 105104 h 564985"/>
                      <a:gd name="connsiteX28-599" fmla="*/ 231310 w 992822"/>
                      <a:gd name="connsiteY28-600" fmla="*/ 73573 h 564985"/>
                      <a:gd name="connsiteX29-601" fmla="*/ 262841 w 992822"/>
                      <a:gd name="connsiteY29-602" fmla="*/ 52552 h 564985"/>
                      <a:gd name="connsiteX30-603" fmla="*/ 271733 w 992822"/>
                      <a:gd name="connsiteY30-604" fmla="*/ 21670 h 564985"/>
                      <a:gd name="connsiteX31-605" fmla="*/ 304883 w 992822"/>
                      <a:gd name="connsiteY31-606" fmla="*/ 0 h 564985"/>
                      <a:gd name="connsiteX0-607" fmla="*/ 304883 w 992822"/>
                      <a:gd name="connsiteY0-608" fmla="*/ 0 h 564985"/>
                      <a:gd name="connsiteX1-609" fmla="*/ 399476 w 992822"/>
                      <a:gd name="connsiteY1-610" fmla="*/ 10511 h 564985"/>
                      <a:gd name="connsiteX2-611" fmla="*/ 409986 w 992822"/>
                      <a:gd name="connsiteY2-612" fmla="*/ 42042 h 564985"/>
                      <a:gd name="connsiteX3-613" fmla="*/ 452028 w 992822"/>
                      <a:gd name="connsiteY3-614" fmla="*/ 63062 h 564985"/>
                      <a:gd name="connsiteX4-615" fmla="*/ 557131 w 992822"/>
                      <a:gd name="connsiteY4-616" fmla="*/ 84083 h 564985"/>
                      <a:gd name="connsiteX5-617" fmla="*/ 672745 w 992822"/>
                      <a:gd name="connsiteY5-618" fmla="*/ 73573 h 564985"/>
                      <a:gd name="connsiteX6-619" fmla="*/ 704276 w 992822"/>
                      <a:gd name="connsiteY6-620" fmla="*/ 52552 h 564985"/>
                      <a:gd name="connsiteX7-621" fmla="*/ 988055 w 992822"/>
                      <a:gd name="connsiteY7-622" fmla="*/ 63062 h 564985"/>
                      <a:gd name="connsiteX8-623" fmla="*/ 992822 w 992822"/>
                      <a:gd name="connsiteY8-624" fmla="*/ 64095 h 564985"/>
                      <a:gd name="connsiteX9-625" fmla="*/ 967036 w 992822"/>
                      <a:gd name="connsiteY9-626" fmla="*/ 210209 h 564985"/>
                      <a:gd name="connsiteX10-627" fmla="*/ 840912 w 992822"/>
                      <a:gd name="connsiteY10-628" fmla="*/ 357354 h 564985"/>
                      <a:gd name="connsiteX11-629" fmla="*/ 662236 w 992822"/>
                      <a:gd name="connsiteY11-630" fmla="*/ 420416 h 564985"/>
                      <a:gd name="connsiteX12-631" fmla="*/ 378457 w 992822"/>
                      <a:gd name="connsiteY12-632" fmla="*/ 420416 h 564985"/>
                      <a:gd name="connsiteX13-633" fmla="*/ 178761 w 992822"/>
                      <a:gd name="connsiteY13-634" fmla="*/ 441437 h 564985"/>
                      <a:gd name="connsiteX14-635" fmla="*/ 34622 w 992822"/>
                      <a:gd name="connsiteY14-636" fmla="*/ 564985 h 564985"/>
                      <a:gd name="connsiteX15-637" fmla="*/ 14810 w 992822"/>
                      <a:gd name="connsiteY15-638" fmla="*/ 561998 h 564985"/>
                      <a:gd name="connsiteX16-639" fmla="*/ 83 w 992822"/>
                      <a:gd name="connsiteY16-640" fmla="*/ 557048 h 564985"/>
                      <a:gd name="connsiteX17-641" fmla="*/ 6891 w 992822"/>
                      <a:gd name="connsiteY17-642" fmla="*/ 525517 h 564985"/>
                      <a:gd name="connsiteX18-643" fmla="*/ 25353 w 992822"/>
                      <a:gd name="connsiteY18-644" fmla="*/ 493986 h 564985"/>
                      <a:gd name="connsiteX19-645" fmla="*/ 60189 w 992822"/>
                      <a:gd name="connsiteY19-646" fmla="*/ 435686 h 564985"/>
                      <a:gd name="connsiteX20-647" fmla="*/ 69302 w 992822"/>
                      <a:gd name="connsiteY20-648" fmla="*/ 399393 h 564985"/>
                      <a:gd name="connsiteX21-649" fmla="*/ 87942 w 992822"/>
                      <a:gd name="connsiteY21-650" fmla="*/ 372624 h 564985"/>
                      <a:gd name="connsiteX22-651" fmla="*/ 111345 w 992822"/>
                      <a:gd name="connsiteY22-652" fmla="*/ 336331 h 564985"/>
                      <a:gd name="connsiteX23-653" fmla="*/ 131380 w 992822"/>
                      <a:gd name="connsiteY23-654" fmla="*/ 290513 h 564985"/>
                      <a:gd name="connsiteX24-655" fmla="*/ 157738 w 992822"/>
                      <a:gd name="connsiteY24-656" fmla="*/ 241738 h 564985"/>
                      <a:gd name="connsiteX25-657" fmla="*/ 168248 w 992822"/>
                      <a:gd name="connsiteY25-658" fmla="*/ 157655 h 564985"/>
                      <a:gd name="connsiteX26-659" fmla="*/ 178759 w 992822"/>
                      <a:gd name="connsiteY26-660" fmla="*/ 126124 h 564985"/>
                      <a:gd name="connsiteX27-661" fmla="*/ 210290 w 992822"/>
                      <a:gd name="connsiteY27-662" fmla="*/ 105104 h 564985"/>
                      <a:gd name="connsiteX28-663" fmla="*/ 231310 w 992822"/>
                      <a:gd name="connsiteY28-664" fmla="*/ 73573 h 564985"/>
                      <a:gd name="connsiteX29-665" fmla="*/ 262841 w 992822"/>
                      <a:gd name="connsiteY29-666" fmla="*/ 52552 h 564985"/>
                      <a:gd name="connsiteX30-667" fmla="*/ 304883 w 992822"/>
                      <a:gd name="connsiteY30-668" fmla="*/ 0 h 564985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</a:cxnLst>
                    <a:rect l="l" t="t" r="r" b="b"/>
                    <a:pathLst>
                      <a:path w="992822" h="564985">
                        <a:moveTo>
                          <a:pt x="304883" y="0"/>
                        </a:moveTo>
                        <a:cubicBezTo>
                          <a:pt x="336414" y="3504"/>
                          <a:pt x="370020" y="-1272"/>
                          <a:pt x="399476" y="10511"/>
                        </a:cubicBezTo>
                        <a:cubicBezTo>
                          <a:pt x="409762" y="14626"/>
                          <a:pt x="402152" y="34208"/>
                          <a:pt x="409986" y="42042"/>
                        </a:cubicBezTo>
                        <a:cubicBezTo>
                          <a:pt x="421065" y="53121"/>
                          <a:pt x="437627" y="56890"/>
                          <a:pt x="452028" y="63062"/>
                        </a:cubicBezTo>
                        <a:cubicBezTo>
                          <a:pt x="488721" y="78788"/>
                          <a:pt x="513599" y="77864"/>
                          <a:pt x="557131" y="84083"/>
                        </a:cubicBezTo>
                        <a:cubicBezTo>
                          <a:pt x="595669" y="80580"/>
                          <a:pt x="634907" y="81681"/>
                          <a:pt x="672745" y="73573"/>
                        </a:cubicBezTo>
                        <a:cubicBezTo>
                          <a:pt x="685097" y="70926"/>
                          <a:pt x="691651" y="52973"/>
                          <a:pt x="704276" y="52552"/>
                        </a:cubicBezTo>
                        <a:lnTo>
                          <a:pt x="988055" y="63062"/>
                        </a:lnTo>
                        <a:lnTo>
                          <a:pt x="992822" y="64095"/>
                        </a:lnTo>
                        <a:lnTo>
                          <a:pt x="967036" y="210209"/>
                        </a:lnTo>
                        <a:lnTo>
                          <a:pt x="840912" y="357354"/>
                        </a:lnTo>
                        <a:lnTo>
                          <a:pt x="662236" y="420416"/>
                        </a:lnTo>
                        <a:lnTo>
                          <a:pt x="378457" y="420416"/>
                        </a:lnTo>
                        <a:lnTo>
                          <a:pt x="178761" y="441437"/>
                        </a:lnTo>
                        <a:lnTo>
                          <a:pt x="34622" y="564985"/>
                        </a:lnTo>
                        <a:lnTo>
                          <a:pt x="14810" y="561998"/>
                        </a:lnTo>
                        <a:cubicBezTo>
                          <a:pt x="8065" y="560719"/>
                          <a:pt x="1403" y="563128"/>
                          <a:pt x="83" y="557048"/>
                        </a:cubicBezTo>
                        <a:cubicBezTo>
                          <a:pt x="-1237" y="550968"/>
                          <a:pt x="13898" y="536027"/>
                          <a:pt x="6891" y="525517"/>
                        </a:cubicBezTo>
                        <a:cubicBezTo>
                          <a:pt x="10394" y="515007"/>
                          <a:pt x="16470" y="508958"/>
                          <a:pt x="25353" y="493986"/>
                        </a:cubicBezTo>
                        <a:cubicBezTo>
                          <a:pt x="34236" y="479014"/>
                          <a:pt x="46175" y="456707"/>
                          <a:pt x="60189" y="435686"/>
                        </a:cubicBezTo>
                        <a:lnTo>
                          <a:pt x="69302" y="399393"/>
                        </a:lnTo>
                        <a:lnTo>
                          <a:pt x="87942" y="372624"/>
                        </a:lnTo>
                        <a:lnTo>
                          <a:pt x="111345" y="336331"/>
                        </a:lnTo>
                        <a:cubicBezTo>
                          <a:pt x="114848" y="325821"/>
                          <a:pt x="123648" y="306278"/>
                          <a:pt x="131380" y="290513"/>
                        </a:cubicBezTo>
                        <a:cubicBezTo>
                          <a:pt x="139112" y="274748"/>
                          <a:pt x="134494" y="264982"/>
                          <a:pt x="157738" y="241738"/>
                        </a:cubicBezTo>
                        <a:cubicBezTo>
                          <a:pt x="161241" y="213710"/>
                          <a:pt x="163195" y="185445"/>
                          <a:pt x="168248" y="157655"/>
                        </a:cubicBezTo>
                        <a:cubicBezTo>
                          <a:pt x="170230" y="146755"/>
                          <a:pt x="171838" y="134775"/>
                          <a:pt x="178759" y="126124"/>
                        </a:cubicBezTo>
                        <a:cubicBezTo>
                          <a:pt x="186650" y="116260"/>
                          <a:pt x="199780" y="112111"/>
                          <a:pt x="210290" y="105104"/>
                        </a:cubicBezTo>
                        <a:cubicBezTo>
                          <a:pt x="217297" y="94594"/>
                          <a:pt x="222378" y="82505"/>
                          <a:pt x="231310" y="73573"/>
                        </a:cubicBezTo>
                        <a:cubicBezTo>
                          <a:pt x="240242" y="64641"/>
                          <a:pt x="250579" y="64814"/>
                          <a:pt x="262841" y="52552"/>
                        </a:cubicBezTo>
                        <a:cubicBezTo>
                          <a:pt x="275103" y="40290"/>
                          <a:pt x="282111" y="7007"/>
                          <a:pt x="304883" y="0"/>
                        </a:cubicBezTo>
                        <a:close/>
                      </a:path>
                    </a:pathLst>
                  </a:custGeom>
                  <a:solidFill>
                    <a:srgbClr val="94869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富春湾新城</a:t>
                    </a:r>
                  </a:p>
                </p:txBody>
              </p:sp>
              <p:sp>
                <p:nvSpPr>
                  <p:cNvPr id="138" name="任意多边形: 形状 137"/>
                  <p:cNvSpPr/>
                  <p:nvPr/>
                </p:nvSpPr>
                <p:spPr>
                  <a:xfrm>
                    <a:off x="4316979" y="4172127"/>
                    <a:ext cx="1053807" cy="578549"/>
                  </a:xfrm>
                  <a:custGeom>
                    <a:avLst/>
                    <a:gdLst>
                      <a:gd name="connsiteX0" fmla="*/ 376768 w 1053807"/>
                      <a:gd name="connsiteY0" fmla="*/ 0 h 578549"/>
                      <a:gd name="connsiteX1" fmla="*/ 423187 w 1053807"/>
                      <a:gd name="connsiteY1" fmla="*/ 10990 h 578549"/>
                      <a:gd name="connsiteX2" fmla="*/ 454718 w 1053807"/>
                      <a:gd name="connsiteY2" fmla="*/ 21501 h 578549"/>
                      <a:gd name="connsiteX3" fmla="*/ 475738 w 1053807"/>
                      <a:gd name="connsiteY3" fmla="*/ 53032 h 578549"/>
                      <a:gd name="connsiteX4" fmla="*/ 486249 w 1053807"/>
                      <a:gd name="connsiteY4" fmla="*/ 84563 h 578549"/>
                      <a:gd name="connsiteX5" fmla="*/ 549311 w 1053807"/>
                      <a:gd name="connsiteY5" fmla="*/ 105583 h 578549"/>
                      <a:gd name="connsiteX6" fmla="*/ 612373 w 1053807"/>
                      <a:gd name="connsiteY6" fmla="*/ 137114 h 578549"/>
                      <a:gd name="connsiteX7" fmla="*/ 622883 w 1053807"/>
                      <a:gd name="connsiteY7" fmla="*/ 168645 h 578549"/>
                      <a:gd name="connsiteX8" fmla="*/ 664924 w 1053807"/>
                      <a:gd name="connsiteY8" fmla="*/ 158135 h 578549"/>
                      <a:gd name="connsiteX9" fmla="*/ 727987 w 1053807"/>
                      <a:gd name="connsiteY9" fmla="*/ 116094 h 578549"/>
                      <a:gd name="connsiteX10" fmla="*/ 822580 w 1053807"/>
                      <a:gd name="connsiteY10" fmla="*/ 168645 h 578549"/>
                      <a:gd name="connsiteX11" fmla="*/ 854111 w 1053807"/>
                      <a:gd name="connsiteY11" fmla="*/ 189666 h 578549"/>
                      <a:gd name="connsiteX12" fmla="*/ 917173 w 1053807"/>
                      <a:gd name="connsiteY12" fmla="*/ 210687 h 578549"/>
                      <a:gd name="connsiteX13" fmla="*/ 948704 w 1053807"/>
                      <a:gd name="connsiteY13" fmla="*/ 221197 h 578549"/>
                      <a:gd name="connsiteX14" fmla="*/ 1053807 w 1053807"/>
                      <a:gd name="connsiteY14" fmla="*/ 231707 h 578549"/>
                      <a:gd name="connsiteX15" fmla="*/ 1043297 w 1053807"/>
                      <a:gd name="connsiteY15" fmla="*/ 284259 h 578549"/>
                      <a:gd name="connsiteX16" fmla="*/ 980235 w 1053807"/>
                      <a:gd name="connsiteY16" fmla="*/ 305280 h 578549"/>
                      <a:gd name="connsiteX17" fmla="*/ 948704 w 1053807"/>
                      <a:gd name="connsiteY17" fmla="*/ 326301 h 578549"/>
                      <a:gd name="connsiteX18" fmla="*/ 927683 w 1053807"/>
                      <a:gd name="connsiteY18" fmla="*/ 357832 h 578549"/>
                      <a:gd name="connsiteX19" fmla="*/ 864621 w 1053807"/>
                      <a:gd name="connsiteY19" fmla="*/ 378852 h 578549"/>
                      <a:gd name="connsiteX20" fmla="*/ 843600 w 1053807"/>
                      <a:gd name="connsiteY20" fmla="*/ 410383 h 578549"/>
                      <a:gd name="connsiteX21" fmla="*/ 812069 w 1053807"/>
                      <a:gd name="connsiteY21" fmla="*/ 420894 h 578549"/>
                      <a:gd name="connsiteX22" fmla="*/ 749007 w 1053807"/>
                      <a:gd name="connsiteY22" fmla="*/ 473445 h 578549"/>
                      <a:gd name="connsiteX23" fmla="*/ 706966 w 1053807"/>
                      <a:gd name="connsiteY23" fmla="*/ 536507 h 578549"/>
                      <a:gd name="connsiteX24" fmla="*/ 685945 w 1053807"/>
                      <a:gd name="connsiteY24" fmla="*/ 568039 h 578549"/>
                      <a:gd name="connsiteX25" fmla="*/ 654414 w 1053807"/>
                      <a:gd name="connsiteY25" fmla="*/ 578549 h 578549"/>
                      <a:gd name="connsiteX26" fmla="*/ 465228 w 1053807"/>
                      <a:gd name="connsiteY26" fmla="*/ 568039 h 578549"/>
                      <a:gd name="connsiteX27" fmla="*/ 433697 w 1053807"/>
                      <a:gd name="connsiteY27" fmla="*/ 547018 h 578549"/>
                      <a:gd name="connsiteX28" fmla="*/ 370635 w 1053807"/>
                      <a:gd name="connsiteY28" fmla="*/ 525997 h 578549"/>
                      <a:gd name="connsiteX29" fmla="*/ 339104 w 1053807"/>
                      <a:gd name="connsiteY29" fmla="*/ 504976 h 578549"/>
                      <a:gd name="connsiteX30" fmla="*/ 307573 w 1053807"/>
                      <a:gd name="connsiteY30" fmla="*/ 494466 h 578549"/>
                      <a:gd name="connsiteX31" fmla="*/ 286552 w 1053807"/>
                      <a:gd name="connsiteY31" fmla="*/ 462935 h 578549"/>
                      <a:gd name="connsiteX32" fmla="*/ 255021 w 1053807"/>
                      <a:gd name="connsiteY32" fmla="*/ 452425 h 578549"/>
                      <a:gd name="connsiteX33" fmla="*/ 191959 w 1053807"/>
                      <a:gd name="connsiteY33" fmla="*/ 441914 h 578549"/>
                      <a:gd name="connsiteX34" fmla="*/ 160428 w 1053807"/>
                      <a:gd name="connsiteY34" fmla="*/ 431404 h 578549"/>
                      <a:gd name="connsiteX35" fmla="*/ 145276 w 1053807"/>
                      <a:gd name="connsiteY35" fmla="*/ 428374 h 578549"/>
                      <a:gd name="connsiteX36" fmla="*/ 149619 w 1053807"/>
                      <a:gd name="connsiteY36" fmla="*/ 418353 h 578549"/>
                      <a:gd name="connsiteX37" fmla="*/ 128898 w 1053807"/>
                      <a:gd name="connsiteY37" fmla="*/ 347321 h 578549"/>
                      <a:gd name="connsiteX38" fmla="*/ 107877 w 1053807"/>
                      <a:gd name="connsiteY38" fmla="*/ 315790 h 578549"/>
                      <a:gd name="connsiteX39" fmla="*/ 76346 w 1053807"/>
                      <a:gd name="connsiteY39" fmla="*/ 294770 h 578549"/>
                      <a:gd name="connsiteX40" fmla="*/ 65836 w 1053807"/>
                      <a:gd name="connsiteY40" fmla="*/ 263239 h 578549"/>
                      <a:gd name="connsiteX41" fmla="*/ 34305 w 1053807"/>
                      <a:gd name="connsiteY41" fmla="*/ 242218 h 578549"/>
                      <a:gd name="connsiteX42" fmla="*/ 13284 w 1053807"/>
                      <a:gd name="connsiteY42" fmla="*/ 210687 h 578549"/>
                      <a:gd name="connsiteX43" fmla="*/ 0 w 1053807"/>
                      <a:gd name="connsiteY43" fmla="*/ 208499 h 578549"/>
                      <a:gd name="connsiteX44" fmla="*/ 2774 w 1053807"/>
                      <a:gd name="connsiteY44" fmla="*/ 200176 h 578549"/>
                      <a:gd name="connsiteX45" fmla="*/ 23794 w 1053807"/>
                      <a:gd name="connsiteY45" fmla="*/ 105583 h 578549"/>
                      <a:gd name="connsiteX46" fmla="*/ 107877 w 1053807"/>
                      <a:gd name="connsiteY46" fmla="*/ 32011 h 578549"/>
                      <a:gd name="connsiteX47" fmla="*/ 339105 w 1053807"/>
                      <a:gd name="connsiteY47" fmla="*/ 10990 h 578549"/>
                      <a:gd name="connsiteX48" fmla="*/ 370636 w 1053807"/>
                      <a:gd name="connsiteY48" fmla="*/ 21501 h 578549"/>
                      <a:gd name="connsiteX49" fmla="*/ 376768 w 1053807"/>
                      <a:gd name="connsiteY49" fmla="*/ 0 h 578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053807" h="578549">
                        <a:moveTo>
                          <a:pt x="376768" y="0"/>
                        </a:moveTo>
                        <a:lnTo>
                          <a:pt x="423187" y="10990"/>
                        </a:lnTo>
                        <a:cubicBezTo>
                          <a:pt x="433840" y="14034"/>
                          <a:pt x="444208" y="17997"/>
                          <a:pt x="454718" y="21501"/>
                        </a:cubicBezTo>
                        <a:cubicBezTo>
                          <a:pt x="461725" y="32011"/>
                          <a:pt x="470089" y="41734"/>
                          <a:pt x="475738" y="53032"/>
                        </a:cubicBezTo>
                        <a:cubicBezTo>
                          <a:pt x="480693" y="62941"/>
                          <a:pt x="477234" y="78124"/>
                          <a:pt x="486249" y="84563"/>
                        </a:cubicBezTo>
                        <a:cubicBezTo>
                          <a:pt x="504280" y="97442"/>
                          <a:pt x="528290" y="98576"/>
                          <a:pt x="549311" y="105583"/>
                        </a:cubicBezTo>
                        <a:cubicBezTo>
                          <a:pt x="592823" y="120087"/>
                          <a:pt x="571627" y="109951"/>
                          <a:pt x="612373" y="137114"/>
                        </a:cubicBezTo>
                        <a:cubicBezTo>
                          <a:pt x="615876" y="147624"/>
                          <a:pt x="612597" y="164530"/>
                          <a:pt x="622883" y="168645"/>
                        </a:cubicBezTo>
                        <a:cubicBezTo>
                          <a:pt x="636295" y="174010"/>
                          <a:pt x="652004" y="164595"/>
                          <a:pt x="664924" y="158135"/>
                        </a:cubicBezTo>
                        <a:cubicBezTo>
                          <a:pt x="687521" y="146837"/>
                          <a:pt x="727987" y="116094"/>
                          <a:pt x="727987" y="116094"/>
                        </a:cubicBezTo>
                        <a:cubicBezTo>
                          <a:pt x="783485" y="134593"/>
                          <a:pt x="750301" y="120459"/>
                          <a:pt x="822580" y="168645"/>
                        </a:cubicBezTo>
                        <a:cubicBezTo>
                          <a:pt x="833090" y="175652"/>
                          <a:pt x="842127" y="185671"/>
                          <a:pt x="854111" y="189666"/>
                        </a:cubicBezTo>
                        <a:lnTo>
                          <a:pt x="917173" y="210687"/>
                        </a:lnTo>
                        <a:cubicBezTo>
                          <a:pt x="927683" y="214190"/>
                          <a:pt x="937680" y="220095"/>
                          <a:pt x="948704" y="221197"/>
                        </a:cubicBezTo>
                        <a:lnTo>
                          <a:pt x="1053807" y="231707"/>
                        </a:lnTo>
                        <a:cubicBezTo>
                          <a:pt x="1050304" y="249224"/>
                          <a:pt x="1055929" y="271627"/>
                          <a:pt x="1043297" y="284259"/>
                        </a:cubicBezTo>
                        <a:cubicBezTo>
                          <a:pt x="1027629" y="299927"/>
                          <a:pt x="980235" y="305280"/>
                          <a:pt x="980235" y="305280"/>
                        </a:cubicBezTo>
                        <a:cubicBezTo>
                          <a:pt x="969725" y="312287"/>
                          <a:pt x="957636" y="317369"/>
                          <a:pt x="948704" y="326301"/>
                        </a:cubicBezTo>
                        <a:cubicBezTo>
                          <a:pt x="939772" y="335233"/>
                          <a:pt x="938395" y="351137"/>
                          <a:pt x="927683" y="357832"/>
                        </a:cubicBezTo>
                        <a:cubicBezTo>
                          <a:pt x="908893" y="369575"/>
                          <a:pt x="864621" y="378852"/>
                          <a:pt x="864621" y="378852"/>
                        </a:cubicBezTo>
                        <a:cubicBezTo>
                          <a:pt x="857614" y="389362"/>
                          <a:pt x="853464" y="402492"/>
                          <a:pt x="843600" y="410383"/>
                        </a:cubicBezTo>
                        <a:cubicBezTo>
                          <a:pt x="834949" y="417304"/>
                          <a:pt x="821978" y="415939"/>
                          <a:pt x="812069" y="420894"/>
                        </a:cubicBezTo>
                        <a:cubicBezTo>
                          <a:pt x="789985" y="431936"/>
                          <a:pt x="763800" y="454425"/>
                          <a:pt x="749007" y="473445"/>
                        </a:cubicBezTo>
                        <a:cubicBezTo>
                          <a:pt x="733497" y="493387"/>
                          <a:pt x="720980" y="515486"/>
                          <a:pt x="706966" y="536507"/>
                        </a:cubicBezTo>
                        <a:cubicBezTo>
                          <a:pt x="699959" y="547018"/>
                          <a:pt x="697929" y="564044"/>
                          <a:pt x="685945" y="568039"/>
                        </a:cubicBezTo>
                        <a:lnTo>
                          <a:pt x="654414" y="578549"/>
                        </a:lnTo>
                        <a:cubicBezTo>
                          <a:pt x="591352" y="575046"/>
                          <a:pt x="527752" y="576971"/>
                          <a:pt x="465228" y="568039"/>
                        </a:cubicBezTo>
                        <a:cubicBezTo>
                          <a:pt x="452723" y="566253"/>
                          <a:pt x="445240" y="552148"/>
                          <a:pt x="433697" y="547018"/>
                        </a:cubicBezTo>
                        <a:cubicBezTo>
                          <a:pt x="413449" y="538019"/>
                          <a:pt x="370635" y="525997"/>
                          <a:pt x="370635" y="525997"/>
                        </a:cubicBezTo>
                        <a:cubicBezTo>
                          <a:pt x="360125" y="518990"/>
                          <a:pt x="350402" y="510625"/>
                          <a:pt x="339104" y="504976"/>
                        </a:cubicBezTo>
                        <a:cubicBezTo>
                          <a:pt x="329195" y="500021"/>
                          <a:pt x="316224" y="501387"/>
                          <a:pt x="307573" y="494466"/>
                        </a:cubicBezTo>
                        <a:cubicBezTo>
                          <a:pt x="297709" y="486575"/>
                          <a:pt x="296416" y="470826"/>
                          <a:pt x="286552" y="462935"/>
                        </a:cubicBezTo>
                        <a:cubicBezTo>
                          <a:pt x="277901" y="456014"/>
                          <a:pt x="265836" y="454828"/>
                          <a:pt x="255021" y="452425"/>
                        </a:cubicBezTo>
                        <a:cubicBezTo>
                          <a:pt x="234218" y="447802"/>
                          <a:pt x="212762" y="446537"/>
                          <a:pt x="191959" y="441914"/>
                        </a:cubicBezTo>
                        <a:cubicBezTo>
                          <a:pt x="181144" y="439511"/>
                          <a:pt x="171176" y="434091"/>
                          <a:pt x="160428" y="431404"/>
                        </a:cubicBezTo>
                        <a:lnTo>
                          <a:pt x="145276" y="428374"/>
                        </a:lnTo>
                        <a:lnTo>
                          <a:pt x="149619" y="418353"/>
                        </a:lnTo>
                        <a:cubicBezTo>
                          <a:pt x="152508" y="394502"/>
                          <a:pt x="136472" y="370044"/>
                          <a:pt x="128898" y="347321"/>
                        </a:cubicBezTo>
                        <a:cubicBezTo>
                          <a:pt x="121891" y="336811"/>
                          <a:pt x="116809" y="324722"/>
                          <a:pt x="107877" y="315790"/>
                        </a:cubicBezTo>
                        <a:cubicBezTo>
                          <a:pt x="98945" y="306858"/>
                          <a:pt x="84237" y="304634"/>
                          <a:pt x="76346" y="294770"/>
                        </a:cubicBezTo>
                        <a:cubicBezTo>
                          <a:pt x="69425" y="286119"/>
                          <a:pt x="69339" y="273749"/>
                          <a:pt x="65836" y="263239"/>
                        </a:cubicBezTo>
                        <a:cubicBezTo>
                          <a:pt x="55326" y="256232"/>
                          <a:pt x="43237" y="251150"/>
                          <a:pt x="34305" y="242218"/>
                        </a:cubicBezTo>
                        <a:cubicBezTo>
                          <a:pt x="25373" y="233286"/>
                          <a:pt x="24252" y="216954"/>
                          <a:pt x="13284" y="210687"/>
                        </a:cubicBezTo>
                        <a:lnTo>
                          <a:pt x="0" y="208499"/>
                        </a:lnTo>
                        <a:lnTo>
                          <a:pt x="2774" y="200176"/>
                        </a:lnTo>
                        <a:cubicBezTo>
                          <a:pt x="27440" y="89180"/>
                          <a:pt x="133" y="176569"/>
                          <a:pt x="23794" y="105583"/>
                        </a:cubicBezTo>
                        <a:cubicBezTo>
                          <a:pt x="58829" y="53031"/>
                          <a:pt x="34305" y="81059"/>
                          <a:pt x="107877" y="32011"/>
                        </a:cubicBezTo>
                        <a:cubicBezTo>
                          <a:pt x="197114" y="2266"/>
                          <a:pt x="161626" y="10990"/>
                          <a:pt x="339105" y="10990"/>
                        </a:cubicBezTo>
                        <a:cubicBezTo>
                          <a:pt x="350184" y="10990"/>
                          <a:pt x="360126" y="17997"/>
                          <a:pt x="370636" y="21501"/>
                        </a:cubicBezTo>
                        <a:lnTo>
                          <a:pt x="376768" y="0"/>
                        </a:lnTo>
                        <a:close/>
                      </a:path>
                    </a:pathLst>
                  </a:custGeom>
                  <a:solidFill>
                    <a:srgbClr val="94869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东洲</a:t>
                    </a:r>
                  </a:p>
                </p:txBody>
              </p:sp>
              <p:sp>
                <p:nvSpPr>
                  <p:cNvPr id="139" name="任意多边形: 形状 138"/>
                  <p:cNvSpPr/>
                  <p:nvPr/>
                </p:nvSpPr>
                <p:spPr>
                  <a:xfrm>
                    <a:off x="4590184" y="3805509"/>
                    <a:ext cx="433761" cy="536852"/>
                  </a:xfrm>
                  <a:custGeom>
                    <a:avLst/>
                    <a:gdLst>
                      <a:gd name="connsiteX0" fmla="*/ 84597 w 433761"/>
                      <a:gd name="connsiteY0" fmla="*/ 0 h 536852"/>
                      <a:gd name="connsiteX1" fmla="*/ 87425 w 433761"/>
                      <a:gd name="connsiteY1" fmla="*/ 3895 h 536852"/>
                      <a:gd name="connsiteX2" fmla="*/ 97430 w 433761"/>
                      <a:gd name="connsiteY2" fmla="*/ 20257 h 536852"/>
                      <a:gd name="connsiteX3" fmla="*/ 128961 w 433761"/>
                      <a:gd name="connsiteY3" fmla="*/ 41277 h 536852"/>
                      <a:gd name="connsiteX4" fmla="*/ 149982 w 433761"/>
                      <a:gd name="connsiteY4" fmla="*/ 72808 h 536852"/>
                      <a:gd name="connsiteX5" fmla="*/ 265595 w 433761"/>
                      <a:gd name="connsiteY5" fmla="*/ 104339 h 536852"/>
                      <a:gd name="connsiteX6" fmla="*/ 297126 w 433761"/>
                      <a:gd name="connsiteY6" fmla="*/ 125360 h 536852"/>
                      <a:gd name="connsiteX7" fmla="*/ 318147 w 433761"/>
                      <a:gd name="connsiteY7" fmla="*/ 156891 h 536852"/>
                      <a:gd name="connsiteX8" fmla="*/ 381209 w 433761"/>
                      <a:gd name="connsiteY8" fmla="*/ 177912 h 536852"/>
                      <a:gd name="connsiteX9" fmla="*/ 402230 w 433761"/>
                      <a:gd name="connsiteY9" fmla="*/ 240974 h 536852"/>
                      <a:gd name="connsiteX10" fmla="*/ 412740 w 433761"/>
                      <a:gd name="connsiteY10" fmla="*/ 272505 h 536852"/>
                      <a:gd name="connsiteX11" fmla="*/ 433761 w 433761"/>
                      <a:gd name="connsiteY11" fmla="*/ 304036 h 536852"/>
                      <a:gd name="connsiteX12" fmla="*/ 424656 w 433761"/>
                      <a:gd name="connsiteY12" fmla="*/ 340619 h 536852"/>
                      <a:gd name="connsiteX13" fmla="*/ 422311 w 433761"/>
                      <a:gd name="connsiteY13" fmla="*/ 350192 h 536852"/>
                      <a:gd name="connsiteX14" fmla="*/ 423981 w 433761"/>
                      <a:gd name="connsiteY14" fmla="*/ 342595 h 536852"/>
                      <a:gd name="connsiteX15" fmla="*/ 412740 w 433761"/>
                      <a:gd name="connsiteY15" fmla="*/ 377608 h 536852"/>
                      <a:gd name="connsiteX16" fmla="*/ 402230 w 433761"/>
                      <a:gd name="connsiteY16" fmla="*/ 419650 h 536852"/>
                      <a:gd name="connsiteX17" fmla="*/ 381209 w 433761"/>
                      <a:gd name="connsiteY17" fmla="*/ 451181 h 536852"/>
                      <a:gd name="connsiteX18" fmla="*/ 391719 w 433761"/>
                      <a:gd name="connsiteY18" fmla="*/ 503732 h 536852"/>
                      <a:gd name="connsiteX19" fmla="*/ 397086 w 433761"/>
                      <a:gd name="connsiteY19" fmla="*/ 521365 h 536852"/>
                      <a:gd name="connsiteX20" fmla="*/ 391719 w 433761"/>
                      <a:gd name="connsiteY20" fmla="*/ 524753 h 536852"/>
                      <a:gd name="connsiteX21" fmla="*/ 349678 w 433761"/>
                      <a:gd name="connsiteY21" fmla="*/ 535263 h 536852"/>
                      <a:gd name="connsiteX22" fmla="*/ 339168 w 433761"/>
                      <a:gd name="connsiteY22" fmla="*/ 503732 h 536852"/>
                      <a:gd name="connsiteX23" fmla="*/ 276106 w 433761"/>
                      <a:gd name="connsiteY23" fmla="*/ 472201 h 536852"/>
                      <a:gd name="connsiteX24" fmla="*/ 213044 w 433761"/>
                      <a:gd name="connsiteY24" fmla="*/ 451181 h 536852"/>
                      <a:gd name="connsiteX25" fmla="*/ 202533 w 433761"/>
                      <a:gd name="connsiteY25" fmla="*/ 419650 h 536852"/>
                      <a:gd name="connsiteX26" fmla="*/ 181513 w 433761"/>
                      <a:gd name="connsiteY26" fmla="*/ 388119 h 536852"/>
                      <a:gd name="connsiteX27" fmla="*/ 149982 w 433761"/>
                      <a:gd name="connsiteY27" fmla="*/ 377608 h 536852"/>
                      <a:gd name="connsiteX28" fmla="*/ 103563 w 433761"/>
                      <a:gd name="connsiteY28" fmla="*/ 366618 h 536852"/>
                      <a:gd name="connsiteX29" fmla="*/ 111777 w 433761"/>
                      <a:gd name="connsiteY29" fmla="*/ 337815 h 536852"/>
                      <a:gd name="connsiteX30" fmla="*/ 97431 w 433761"/>
                      <a:gd name="connsiteY30" fmla="*/ 283015 h 536852"/>
                      <a:gd name="connsiteX31" fmla="*/ 55389 w 433761"/>
                      <a:gd name="connsiteY31" fmla="*/ 272505 h 536852"/>
                      <a:gd name="connsiteX32" fmla="*/ 23858 w 433761"/>
                      <a:gd name="connsiteY32" fmla="*/ 283015 h 536852"/>
                      <a:gd name="connsiteX33" fmla="*/ 23858 w 433761"/>
                      <a:gd name="connsiteY33" fmla="*/ 30767 h 536852"/>
                      <a:gd name="connsiteX34" fmla="*/ 55389 w 433761"/>
                      <a:gd name="connsiteY34" fmla="*/ 9746 h 536852"/>
                      <a:gd name="connsiteX35" fmla="*/ 79280 w 433761"/>
                      <a:gd name="connsiteY35" fmla="*/ 559 h 536852"/>
                      <a:gd name="connsiteX36" fmla="*/ 84597 w 433761"/>
                      <a:gd name="connsiteY36" fmla="*/ 0 h 536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433761" h="536852">
                        <a:moveTo>
                          <a:pt x="84597" y="0"/>
                        </a:moveTo>
                        <a:lnTo>
                          <a:pt x="87425" y="3895"/>
                        </a:lnTo>
                        <a:cubicBezTo>
                          <a:pt x="90279" y="9744"/>
                          <a:pt x="92964" y="15791"/>
                          <a:pt x="97430" y="20257"/>
                        </a:cubicBezTo>
                        <a:cubicBezTo>
                          <a:pt x="106362" y="29189"/>
                          <a:pt x="118451" y="34270"/>
                          <a:pt x="128961" y="41277"/>
                        </a:cubicBezTo>
                        <a:cubicBezTo>
                          <a:pt x="135968" y="51787"/>
                          <a:pt x="139270" y="66113"/>
                          <a:pt x="149982" y="72808"/>
                        </a:cubicBezTo>
                        <a:cubicBezTo>
                          <a:pt x="175084" y="88497"/>
                          <a:pt x="235583" y="98337"/>
                          <a:pt x="265595" y="104339"/>
                        </a:cubicBezTo>
                        <a:cubicBezTo>
                          <a:pt x="276105" y="111346"/>
                          <a:pt x="288194" y="116428"/>
                          <a:pt x="297126" y="125360"/>
                        </a:cubicBezTo>
                        <a:cubicBezTo>
                          <a:pt x="306058" y="134292"/>
                          <a:pt x="307435" y="150196"/>
                          <a:pt x="318147" y="156891"/>
                        </a:cubicBezTo>
                        <a:cubicBezTo>
                          <a:pt x="336937" y="168635"/>
                          <a:pt x="381209" y="177912"/>
                          <a:pt x="381209" y="177912"/>
                        </a:cubicBezTo>
                        <a:lnTo>
                          <a:pt x="402230" y="240974"/>
                        </a:lnTo>
                        <a:cubicBezTo>
                          <a:pt x="405733" y="251484"/>
                          <a:pt x="406595" y="263287"/>
                          <a:pt x="412740" y="272505"/>
                        </a:cubicBezTo>
                        <a:lnTo>
                          <a:pt x="433761" y="304036"/>
                        </a:lnTo>
                        <a:cubicBezTo>
                          <a:pt x="429652" y="320473"/>
                          <a:pt x="426713" y="332300"/>
                          <a:pt x="424656" y="340619"/>
                        </a:cubicBezTo>
                        <a:lnTo>
                          <a:pt x="422311" y="350192"/>
                        </a:lnTo>
                        <a:lnTo>
                          <a:pt x="423981" y="342595"/>
                        </a:lnTo>
                        <a:cubicBezTo>
                          <a:pt x="425215" y="336254"/>
                          <a:pt x="424054" y="338009"/>
                          <a:pt x="412740" y="377608"/>
                        </a:cubicBezTo>
                        <a:cubicBezTo>
                          <a:pt x="408772" y="391498"/>
                          <a:pt x="407920" y="406373"/>
                          <a:pt x="402230" y="419650"/>
                        </a:cubicBezTo>
                        <a:cubicBezTo>
                          <a:pt x="397254" y="431261"/>
                          <a:pt x="388216" y="440671"/>
                          <a:pt x="381209" y="451181"/>
                        </a:cubicBezTo>
                        <a:cubicBezTo>
                          <a:pt x="384712" y="468698"/>
                          <a:pt x="387019" y="486498"/>
                          <a:pt x="391719" y="503732"/>
                        </a:cubicBezTo>
                        <a:lnTo>
                          <a:pt x="397086" y="521365"/>
                        </a:lnTo>
                        <a:lnTo>
                          <a:pt x="391719" y="524753"/>
                        </a:lnTo>
                        <a:cubicBezTo>
                          <a:pt x="378799" y="531213"/>
                          <a:pt x="363090" y="540628"/>
                          <a:pt x="349678" y="535263"/>
                        </a:cubicBezTo>
                        <a:cubicBezTo>
                          <a:pt x="339392" y="531148"/>
                          <a:pt x="342671" y="514242"/>
                          <a:pt x="339168" y="503732"/>
                        </a:cubicBezTo>
                        <a:cubicBezTo>
                          <a:pt x="298422" y="476569"/>
                          <a:pt x="319618" y="486705"/>
                          <a:pt x="276106" y="472201"/>
                        </a:cubicBezTo>
                        <a:cubicBezTo>
                          <a:pt x="255085" y="465194"/>
                          <a:pt x="231075" y="464060"/>
                          <a:pt x="213044" y="451181"/>
                        </a:cubicBezTo>
                        <a:cubicBezTo>
                          <a:pt x="204029" y="444742"/>
                          <a:pt x="207488" y="429559"/>
                          <a:pt x="202533" y="419650"/>
                        </a:cubicBezTo>
                        <a:cubicBezTo>
                          <a:pt x="196884" y="408352"/>
                          <a:pt x="188520" y="398629"/>
                          <a:pt x="181513" y="388119"/>
                        </a:cubicBezTo>
                        <a:cubicBezTo>
                          <a:pt x="171003" y="384615"/>
                          <a:pt x="160635" y="380652"/>
                          <a:pt x="149982" y="377608"/>
                        </a:cubicBezTo>
                        <a:lnTo>
                          <a:pt x="103563" y="366618"/>
                        </a:lnTo>
                        <a:lnTo>
                          <a:pt x="111777" y="337815"/>
                        </a:lnTo>
                        <a:cubicBezTo>
                          <a:pt x="113559" y="321292"/>
                          <a:pt x="110558" y="304019"/>
                          <a:pt x="97431" y="283015"/>
                        </a:cubicBezTo>
                        <a:cubicBezTo>
                          <a:pt x="89775" y="270765"/>
                          <a:pt x="69403" y="276008"/>
                          <a:pt x="55389" y="272505"/>
                        </a:cubicBezTo>
                        <a:cubicBezTo>
                          <a:pt x="44879" y="276008"/>
                          <a:pt x="26031" y="293879"/>
                          <a:pt x="23858" y="283015"/>
                        </a:cubicBezTo>
                        <a:cubicBezTo>
                          <a:pt x="-9253" y="117457"/>
                          <a:pt x="-6623" y="122213"/>
                          <a:pt x="23858" y="30767"/>
                        </a:cubicBezTo>
                        <a:cubicBezTo>
                          <a:pt x="34368" y="23760"/>
                          <a:pt x="44091" y="15395"/>
                          <a:pt x="55389" y="9746"/>
                        </a:cubicBezTo>
                        <a:cubicBezTo>
                          <a:pt x="65282" y="4800"/>
                          <a:pt x="73116" y="2035"/>
                          <a:pt x="79280" y="559"/>
                        </a:cubicBezTo>
                        <a:lnTo>
                          <a:pt x="84597" y="0"/>
                        </a:lnTo>
                        <a:close/>
                      </a:path>
                    </a:pathLst>
                  </a:custGeom>
                  <a:solidFill>
                    <a:srgbClr val="94869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灵山景区</a:t>
                    </a:r>
                  </a:p>
                </p:txBody>
              </p:sp>
              <p:sp>
                <p:nvSpPr>
                  <p:cNvPr id="140" name="任意多边形: 形状 139"/>
                  <p:cNvSpPr/>
                  <p:nvPr/>
                </p:nvSpPr>
                <p:spPr>
                  <a:xfrm>
                    <a:off x="4521332" y="3130556"/>
                    <a:ext cx="681289" cy="548065"/>
                  </a:xfrm>
                  <a:custGeom>
                    <a:avLst/>
                    <a:gdLst>
                      <a:gd name="connsiteX0" fmla="*/ 638697 w 681289"/>
                      <a:gd name="connsiteY0" fmla="*/ 9 h 548065"/>
                      <a:gd name="connsiteX1" fmla="*/ 681289 w 681289"/>
                      <a:gd name="connsiteY1" fmla="*/ 12037 h 548065"/>
                      <a:gd name="connsiteX2" fmla="*/ 670778 w 681289"/>
                      <a:gd name="connsiteY2" fmla="*/ 253775 h 548065"/>
                      <a:gd name="connsiteX3" fmla="*/ 649758 w 681289"/>
                      <a:gd name="connsiteY3" fmla="*/ 316837 h 548065"/>
                      <a:gd name="connsiteX4" fmla="*/ 618227 w 681289"/>
                      <a:gd name="connsiteY4" fmla="*/ 337858 h 548065"/>
                      <a:gd name="connsiteX5" fmla="*/ 439551 w 681289"/>
                      <a:gd name="connsiteY5" fmla="*/ 379899 h 548065"/>
                      <a:gd name="connsiteX6" fmla="*/ 429040 w 681289"/>
                      <a:gd name="connsiteY6" fmla="*/ 442961 h 548065"/>
                      <a:gd name="connsiteX7" fmla="*/ 365978 w 681289"/>
                      <a:gd name="connsiteY7" fmla="*/ 453472 h 548065"/>
                      <a:gd name="connsiteX8" fmla="*/ 334447 w 681289"/>
                      <a:gd name="connsiteY8" fmla="*/ 474492 h 548065"/>
                      <a:gd name="connsiteX9" fmla="*/ 271385 w 681289"/>
                      <a:gd name="connsiteY9" fmla="*/ 527044 h 548065"/>
                      <a:gd name="connsiteX10" fmla="*/ 176792 w 681289"/>
                      <a:gd name="connsiteY10" fmla="*/ 548065 h 548065"/>
                      <a:gd name="connsiteX11" fmla="*/ 165213 w 681289"/>
                      <a:gd name="connsiteY11" fmla="*/ 547829 h 548065"/>
                      <a:gd name="connsiteX12" fmla="*/ 166283 w 681289"/>
                      <a:gd name="connsiteY12" fmla="*/ 527044 h 548065"/>
                      <a:gd name="connsiteX13" fmla="*/ 155772 w 681289"/>
                      <a:gd name="connsiteY13" fmla="*/ 495513 h 548065"/>
                      <a:gd name="connsiteX14" fmla="*/ 124241 w 681289"/>
                      <a:gd name="connsiteY14" fmla="*/ 411430 h 548065"/>
                      <a:gd name="connsiteX15" fmla="*/ 113731 w 681289"/>
                      <a:gd name="connsiteY15" fmla="*/ 327347 h 548065"/>
                      <a:gd name="connsiteX16" fmla="*/ 50669 w 681289"/>
                      <a:gd name="connsiteY16" fmla="*/ 316837 h 548065"/>
                      <a:gd name="connsiteX17" fmla="*/ 19138 w 681289"/>
                      <a:gd name="connsiteY17" fmla="*/ 306327 h 548065"/>
                      <a:gd name="connsiteX18" fmla="*/ 0 w 681289"/>
                      <a:gd name="connsiteY18" fmla="*/ 304231 h 548065"/>
                      <a:gd name="connsiteX19" fmla="*/ 6647 w 681289"/>
                      <a:gd name="connsiteY19" fmla="*/ 259715 h 548065"/>
                      <a:gd name="connsiteX20" fmla="*/ 8628 w 681289"/>
                      <a:gd name="connsiteY20" fmla="*/ 201223 h 548065"/>
                      <a:gd name="connsiteX21" fmla="*/ 7135 w 681289"/>
                      <a:gd name="connsiteY21" fmla="*/ 196808 h 548065"/>
                      <a:gd name="connsiteX22" fmla="*/ 82200 w 681289"/>
                      <a:gd name="connsiteY22" fmla="*/ 201223 h 548065"/>
                      <a:gd name="connsiteX23" fmla="*/ 113731 w 681289"/>
                      <a:gd name="connsiteY23" fmla="*/ 190713 h 548065"/>
                      <a:gd name="connsiteX24" fmla="*/ 145262 w 681289"/>
                      <a:gd name="connsiteY24" fmla="*/ 180203 h 548065"/>
                      <a:gd name="connsiteX25" fmla="*/ 260876 w 681289"/>
                      <a:gd name="connsiteY25" fmla="*/ 148672 h 548065"/>
                      <a:gd name="connsiteX26" fmla="*/ 323938 w 681289"/>
                      <a:gd name="connsiteY26" fmla="*/ 117141 h 548065"/>
                      <a:gd name="connsiteX27" fmla="*/ 355469 w 681289"/>
                      <a:gd name="connsiteY27" fmla="*/ 106630 h 548065"/>
                      <a:gd name="connsiteX28" fmla="*/ 450062 w 681289"/>
                      <a:gd name="connsiteY28" fmla="*/ 75099 h 548065"/>
                      <a:gd name="connsiteX29" fmla="*/ 471083 w 681289"/>
                      <a:gd name="connsiteY29" fmla="*/ 43568 h 548065"/>
                      <a:gd name="connsiteX30" fmla="*/ 523635 w 681289"/>
                      <a:gd name="connsiteY30" fmla="*/ 33058 h 548065"/>
                      <a:gd name="connsiteX31" fmla="*/ 523779 w 681289"/>
                      <a:gd name="connsiteY31" fmla="*/ 32741 h 548065"/>
                      <a:gd name="connsiteX32" fmla="*/ 534144 w 681289"/>
                      <a:gd name="connsiteY32" fmla="*/ 33058 h 548065"/>
                      <a:gd name="connsiteX33" fmla="*/ 607716 w 681289"/>
                      <a:gd name="connsiteY33" fmla="*/ 22547 h 548065"/>
                      <a:gd name="connsiteX34" fmla="*/ 638697 w 681289"/>
                      <a:gd name="connsiteY34" fmla="*/ 9 h 548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81289" h="548065">
                        <a:moveTo>
                          <a:pt x="638697" y="9"/>
                        </a:moveTo>
                        <a:cubicBezTo>
                          <a:pt x="640136" y="200"/>
                          <a:pt x="648478" y="3835"/>
                          <a:pt x="681289" y="12037"/>
                        </a:cubicBezTo>
                        <a:cubicBezTo>
                          <a:pt x="677785" y="92616"/>
                          <a:pt x="679077" y="173548"/>
                          <a:pt x="670778" y="253775"/>
                        </a:cubicBezTo>
                        <a:cubicBezTo>
                          <a:pt x="668498" y="275815"/>
                          <a:pt x="668194" y="304546"/>
                          <a:pt x="649758" y="316837"/>
                        </a:cubicBezTo>
                        <a:lnTo>
                          <a:pt x="618227" y="337858"/>
                        </a:lnTo>
                        <a:cubicBezTo>
                          <a:pt x="585183" y="436983"/>
                          <a:pt x="642960" y="296143"/>
                          <a:pt x="439551" y="379899"/>
                        </a:cubicBezTo>
                        <a:cubicBezTo>
                          <a:pt x="419845" y="388013"/>
                          <a:pt x="444109" y="427892"/>
                          <a:pt x="429040" y="442961"/>
                        </a:cubicBezTo>
                        <a:cubicBezTo>
                          <a:pt x="413971" y="458030"/>
                          <a:pt x="386999" y="449968"/>
                          <a:pt x="365978" y="453472"/>
                        </a:cubicBezTo>
                        <a:cubicBezTo>
                          <a:pt x="355468" y="460479"/>
                          <a:pt x="344151" y="466405"/>
                          <a:pt x="334447" y="474492"/>
                        </a:cubicBezTo>
                        <a:cubicBezTo>
                          <a:pt x="299580" y="503547"/>
                          <a:pt x="310527" y="507473"/>
                          <a:pt x="271385" y="527044"/>
                        </a:cubicBezTo>
                        <a:cubicBezTo>
                          <a:pt x="245513" y="539980"/>
                          <a:pt x="201007" y="544029"/>
                          <a:pt x="176792" y="548065"/>
                        </a:cubicBezTo>
                        <a:lnTo>
                          <a:pt x="165213" y="547829"/>
                        </a:lnTo>
                        <a:lnTo>
                          <a:pt x="166283" y="527044"/>
                        </a:lnTo>
                        <a:cubicBezTo>
                          <a:pt x="162779" y="516534"/>
                          <a:pt x="160727" y="505422"/>
                          <a:pt x="155772" y="495513"/>
                        </a:cubicBezTo>
                        <a:cubicBezTo>
                          <a:pt x="134027" y="452023"/>
                          <a:pt x="124241" y="472260"/>
                          <a:pt x="124241" y="411430"/>
                        </a:cubicBezTo>
                        <a:cubicBezTo>
                          <a:pt x="124241" y="327009"/>
                          <a:pt x="153846" y="387518"/>
                          <a:pt x="113731" y="327347"/>
                        </a:cubicBezTo>
                        <a:cubicBezTo>
                          <a:pt x="92710" y="323844"/>
                          <a:pt x="71472" y="321460"/>
                          <a:pt x="50669" y="316837"/>
                        </a:cubicBezTo>
                        <a:cubicBezTo>
                          <a:pt x="39854" y="314434"/>
                          <a:pt x="30002" y="308500"/>
                          <a:pt x="19138" y="306327"/>
                        </a:cubicBezTo>
                        <a:lnTo>
                          <a:pt x="0" y="304231"/>
                        </a:lnTo>
                        <a:lnTo>
                          <a:pt x="6647" y="259715"/>
                        </a:lnTo>
                        <a:cubicBezTo>
                          <a:pt x="7308" y="240218"/>
                          <a:pt x="6876" y="220492"/>
                          <a:pt x="8628" y="201223"/>
                        </a:cubicBezTo>
                        <a:lnTo>
                          <a:pt x="7135" y="196808"/>
                        </a:lnTo>
                        <a:lnTo>
                          <a:pt x="82200" y="201223"/>
                        </a:lnTo>
                        <a:lnTo>
                          <a:pt x="113731" y="190713"/>
                        </a:lnTo>
                        <a:lnTo>
                          <a:pt x="145262" y="180203"/>
                        </a:lnTo>
                        <a:cubicBezTo>
                          <a:pt x="280569" y="135101"/>
                          <a:pt x="142014" y="178388"/>
                          <a:pt x="260876" y="148672"/>
                        </a:cubicBezTo>
                        <a:cubicBezTo>
                          <a:pt x="295685" y="139970"/>
                          <a:pt x="293114" y="137690"/>
                          <a:pt x="323938" y="117141"/>
                        </a:cubicBezTo>
                        <a:cubicBezTo>
                          <a:pt x="333156" y="110996"/>
                          <a:pt x="344959" y="110134"/>
                          <a:pt x="355469" y="106630"/>
                        </a:cubicBezTo>
                        <a:cubicBezTo>
                          <a:pt x="371238" y="101374"/>
                          <a:pt x="450056" y="75103"/>
                          <a:pt x="450062" y="75099"/>
                        </a:cubicBezTo>
                        <a:cubicBezTo>
                          <a:pt x="460774" y="68404"/>
                          <a:pt x="460115" y="49835"/>
                          <a:pt x="471083" y="43568"/>
                        </a:cubicBezTo>
                        <a:cubicBezTo>
                          <a:pt x="486594" y="34705"/>
                          <a:pt x="512916" y="47349"/>
                          <a:pt x="523635" y="33058"/>
                        </a:cubicBezTo>
                        <a:lnTo>
                          <a:pt x="523779" y="32741"/>
                        </a:lnTo>
                        <a:lnTo>
                          <a:pt x="534144" y="33058"/>
                        </a:lnTo>
                        <a:cubicBezTo>
                          <a:pt x="621730" y="31306"/>
                          <a:pt x="583988" y="29665"/>
                          <a:pt x="607716" y="22547"/>
                        </a:cubicBezTo>
                        <a:cubicBezTo>
                          <a:pt x="653081" y="8938"/>
                          <a:pt x="636300" y="-310"/>
                          <a:pt x="638697" y="9"/>
                        </a:cubicBez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龙坞景区</a:t>
                    </a:r>
                  </a:p>
                </p:txBody>
              </p:sp>
              <p:sp>
                <p:nvSpPr>
                  <p:cNvPr id="141" name="任意多边形: 形状 140"/>
                  <p:cNvSpPr/>
                  <p:nvPr/>
                </p:nvSpPr>
                <p:spPr>
                  <a:xfrm>
                    <a:off x="4674781" y="3563007"/>
                    <a:ext cx="790671" cy="430924"/>
                  </a:xfrm>
                  <a:custGeom>
                    <a:avLst/>
                    <a:gdLst>
                      <a:gd name="connsiteX0" fmla="*/ 517329 w 790671"/>
                      <a:gd name="connsiteY0" fmla="*/ 0 h 430924"/>
                      <a:gd name="connsiteX1" fmla="*/ 559371 w 790671"/>
                      <a:gd name="connsiteY1" fmla="*/ 42041 h 430924"/>
                      <a:gd name="connsiteX2" fmla="*/ 611922 w 790671"/>
                      <a:gd name="connsiteY2" fmla="*/ 105103 h 430924"/>
                      <a:gd name="connsiteX3" fmla="*/ 643453 w 790671"/>
                      <a:gd name="connsiteY3" fmla="*/ 220717 h 430924"/>
                      <a:gd name="connsiteX4" fmla="*/ 674985 w 790671"/>
                      <a:gd name="connsiteY4" fmla="*/ 241738 h 430924"/>
                      <a:gd name="connsiteX5" fmla="*/ 748557 w 790671"/>
                      <a:gd name="connsiteY5" fmla="*/ 315310 h 430924"/>
                      <a:gd name="connsiteX6" fmla="*/ 780088 w 790671"/>
                      <a:gd name="connsiteY6" fmla="*/ 336331 h 430924"/>
                      <a:gd name="connsiteX7" fmla="*/ 780088 w 790671"/>
                      <a:gd name="connsiteY7" fmla="*/ 409903 h 430924"/>
                      <a:gd name="connsiteX8" fmla="*/ 748557 w 790671"/>
                      <a:gd name="connsiteY8" fmla="*/ 430924 h 430924"/>
                      <a:gd name="connsiteX9" fmla="*/ 401716 w 790671"/>
                      <a:gd name="connsiteY9" fmla="*/ 409903 h 430924"/>
                      <a:gd name="connsiteX10" fmla="*/ 322844 w 790671"/>
                      <a:gd name="connsiteY10" fmla="*/ 413845 h 430924"/>
                      <a:gd name="connsiteX11" fmla="*/ 283129 w 790671"/>
                      <a:gd name="connsiteY11" fmla="*/ 417157 h 430924"/>
                      <a:gd name="connsiteX12" fmla="*/ 272127 w 790671"/>
                      <a:gd name="connsiteY12" fmla="*/ 414307 h 430924"/>
                      <a:gd name="connsiteX13" fmla="*/ 233550 w 790671"/>
                      <a:gd name="connsiteY13" fmla="*/ 399393 h 430924"/>
                      <a:gd name="connsiteX14" fmla="*/ 212529 w 790671"/>
                      <a:gd name="connsiteY14" fmla="*/ 367862 h 430924"/>
                      <a:gd name="connsiteX15" fmla="*/ 180998 w 790671"/>
                      <a:gd name="connsiteY15" fmla="*/ 346841 h 430924"/>
                      <a:gd name="connsiteX16" fmla="*/ 65385 w 790671"/>
                      <a:gd name="connsiteY16" fmla="*/ 315310 h 430924"/>
                      <a:gd name="connsiteX17" fmla="*/ 44364 w 790671"/>
                      <a:gd name="connsiteY17" fmla="*/ 283779 h 430924"/>
                      <a:gd name="connsiteX18" fmla="*/ 12833 w 790671"/>
                      <a:gd name="connsiteY18" fmla="*/ 262759 h 430924"/>
                      <a:gd name="connsiteX19" fmla="*/ 2828 w 790671"/>
                      <a:gd name="connsiteY19" fmla="*/ 246397 h 430924"/>
                      <a:gd name="connsiteX20" fmla="*/ 0 w 790671"/>
                      <a:gd name="connsiteY20" fmla="*/ 242502 h 430924"/>
                      <a:gd name="connsiteX21" fmla="*/ 8559 w 790671"/>
                      <a:gd name="connsiteY21" fmla="*/ 241601 h 430924"/>
                      <a:gd name="connsiteX22" fmla="*/ 10086 w 790671"/>
                      <a:gd name="connsiteY22" fmla="*/ 147940 h 430924"/>
                      <a:gd name="connsiteX23" fmla="*/ 11764 w 790671"/>
                      <a:gd name="connsiteY23" fmla="*/ 115378 h 430924"/>
                      <a:gd name="connsiteX24" fmla="*/ 23343 w 790671"/>
                      <a:gd name="connsiteY24" fmla="*/ 115614 h 430924"/>
                      <a:gd name="connsiteX25" fmla="*/ 117936 w 790671"/>
                      <a:gd name="connsiteY25" fmla="*/ 94593 h 430924"/>
                      <a:gd name="connsiteX26" fmla="*/ 180998 w 790671"/>
                      <a:gd name="connsiteY26" fmla="*/ 42041 h 430924"/>
                      <a:gd name="connsiteX27" fmla="*/ 212529 w 790671"/>
                      <a:gd name="connsiteY27" fmla="*/ 21021 h 430924"/>
                      <a:gd name="connsiteX28" fmla="*/ 275591 w 790671"/>
                      <a:gd name="connsiteY28" fmla="*/ 10510 h 430924"/>
                      <a:gd name="connsiteX29" fmla="*/ 276353 w 790671"/>
                      <a:gd name="connsiteY29" fmla="*/ 8314 h 430924"/>
                      <a:gd name="connsiteX30" fmla="*/ 281658 w 790671"/>
                      <a:gd name="connsiteY30" fmla="*/ 10339 h 430924"/>
                      <a:gd name="connsiteX31" fmla="*/ 307122 w 790671"/>
                      <a:gd name="connsiteY31" fmla="*/ 21021 h 430924"/>
                      <a:gd name="connsiteX32" fmla="*/ 328143 w 790671"/>
                      <a:gd name="connsiteY32" fmla="*/ 52552 h 430924"/>
                      <a:gd name="connsiteX33" fmla="*/ 359674 w 790671"/>
                      <a:gd name="connsiteY33" fmla="*/ 73572 h 430924"/>
                      <a:gd name="connsiteX34" fmla="*/ 422736 w 790671"/>
                      <a:gd name="connsiteY34" fmla="*/ 63062 h 430924"/>
                      <a:gd name="connsiteX35" fmla="*/ 412226 w 790671"/>
                      <a:gd name="connsiteY35" fmla="*/ 31531 h 430924"/>
                      <a:gd name="connsiteX36" fmla="*/ 443757 w 790671"/>
                      <a:gd name="connsiteY36" fmla="*/ 21021 h 430924"/>
                      <a:gd name="connsiteX37" fmla="*/ 517329 w 790671"/>
                      <a:gd name="connsiteY37" fmla="*/ 0 h 430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90671" h="430924">
                        <a:moveTo>
                          <a:pt x="517329" y="0"/>
                        </a:moveTo>
                        <a:cubicBezTo>
                          <a:pt x="537350" y="60060"/>
                          <a:pt x="511323" y="10009"/>
                          <a:pt x="559371" y="42041"/>
                        </a:cubicBezTo>
                        <a:cubicBezTo>
                          <a:pt x="583650" y="58227"/>
                          <a:pt x="596411" y="81836"/>
                          <a:pt x="611922" y="105103"/>
                        </a:cubicBezTo>
                        <a:cubicBezTo>
                          <a:pt x="618139" y="154837"/>
                          <a:pt x="609386" y="186650"/>
                          <a:pt x="643453" y="220717"/>
                        </a:cubicBezTo>
                        <a:cubicBezTo>
                          <a:pt x="652385" y="229649"/>
                          <a:pt x="664474" y="234731"/>
                          <a:pt x="674985" y="241738"/>
                        </a:cubicBezTo>
                        <a:cubicBezTo>
                          <a:pt x="723171" y="314018"/>
                          <a:pt x="693059" y="296811"/>
                          <a:pt x="748557" y="315310"/>
                        </a:cubicBezTo>
                        <a:cubicBezTo>
                          <a:pt x="759067" y="322317"/>
                          <a:pt x="772197" y="326467"/>
                          <a:pt x="780088" y="336331"/>
                        </a:cubicBezTo>
                        <a:cubicBezTo>
                          <a:pt x="795559" y="355670"/>
                          <a:pt x="792772" y="390877"/>
                          <a:pt x="780088" y="409903"/>
                        </a:cubicBezTo>
                        <a:cubicBezTo>
                          <a:pt x="773081" y="420413"/>
                          <a:pt x="759067" y="423917"/>
                          <a:pt x="748557" y="430924"/>
                        </a:cubicBezTo>
                        <a:cubicBezTo>
                          <a:pt x="607502" y="413293"/>
                          <a:pt x="599574" y="409903"/>
                          <a:pt x="401716" y="409903"/>
                        </a:cubicBezTo>
                        <a:cubicBezTo>
                          <a:pt x="375382" y="409903"/>
                          <a:pt x="349106" y="411655"/>
                          <a:pt x="322844" y="413845"/>
                        </a:cubicBezTo>
                        <a:lnTo>
                          <a:pt x="283129" y="417157"/>
                        </a:lnTo>
                        <a:lnTo>
                          <a:pt x="272127" y="414307"/>
                        </a:lnTo>
                        <a:cubicBezTo>
                          <a:pt x="258711" y="410520"/>
                          <a:pt x="242945" y="405265"/>
                          <a:pt x="233550" y="399393"/>
                        </a:cubicBezTo>
                        <a:cubicBezTo>
                          <a:pt x="222838" y="392698"/>
                          <a:pt x="221461" y="376794"/>
                          <a:pt x="212529" y="367862"/>
                        </a:cubicBezTo>
                        <a:cubicBezTo>
                          <a:pt x="203597" y="358930"/>
                          <a:pt x="191508" y="353848"/>
                          <a:pt x="180998" y="346841"/>
                        </a:cubicBezTo>
                        <a:cubicBezTo>
                          <a:pt x="150986" y="340839"/>
                          <a:pt x="90487" y="330999"/>
                          <a:pt x="65385" y="315310"/>
                        </a:cubicBezTo>
                        <a:cubicBezTo>
                          <a:pt x="54673" y="308615"/>
                          <a:pt x="51371" y="294289"/>
                          <a:pt x="44364" y="283779"/>
                        </a:cubicBezTo>
                        <a:cubicBezTo>
                          <a:pt x="33854" y="276772"/>
                          <a:pt x="21765" y="271691"/>
                          <a:pt x="12833" y="262759"/>
                        </a:cubicBezTo>
                        <a:cubicBezTo>
                          <a:pt x="8367" y="258293"/>
                          <a:pt x="5682" y="252246"/>
                          <a:pt x="2828" y="246397"/>
                        </a:cubicBezTo>
                        <a:lnTo>
                          <a:pt x="0" y="242502"/>
                        </a:lnTo>
                        <a:lnTo>
                          <a:pt x="8559" y="241601"/>
                        </a:lnTo>
                        <a:cubicBezTo>
                          <a:pt x="25448" y="242677"/>
                          <a:pt x="7105" y="254598"/>
                          <a:pt x="10086" y="147940"/>
                        </a:cubicBezTo>
                        <a:lnTo>
                          <a:pt x="11764" y="115378"/>
                        </a:lnTo>
                        <a:lnTo>
                          <a:pt x="23343" y="115614"/>
                        </a:lnTo>
                        <a:cubicBezTo>
                          <a:pt x="47558" y="111578"/>
                          <a:pt x="92064" y="107529"/>
                          <a:pt x="117936" y="94593"/>
                        </a:cubicBezTo>
                        <a:cubicBezTo>
                          <a:pt x="157078" y="75022"/>
                          <a:pt x="146131" y="71096"/>
                          <a:pt x="180998" y="42041"/>
                        </a:cubicBezTo>
                        <a:cubicBezTo>
                          <a:pt x="190702" y="33954"/>
                          <a:pt x="202019" y="28028"/>
                          <a:pt x="212529" y="21021"/>
                        </a:cubicBezTo>
                        <a:cubicBezTo>
                          <a:pt x="233550" y="17517"/>
                          <a:pt x="260522" y="25579"/>
                          <a:pt x="275591" y="10510"/>
                        </a:cubicBezTo>
                        <a:lnTo>
                          <a:pt x="276353" y="8314"/>
                        </a:lnTo>
                        <a:lnTo>
                          <a:pt x="281658" y="10339"/>
                        </a:lnTo>
                        <a:cubicBezTo>
                          <a:pt x="290688" y="12910"/>
                          <a:pt x="299446" y="15538"/>
                          <a:pt x="307122" y="21021"/>
                        </a:cubicBezTo>
                        <a:cubicBezTo>
                          <a:pt x="317401" y="28363"/>
                          <a:pt x="319211" y="43620"/>
                          <a:pt x="328143" y="52552"/>
                        </a:cubicBezTo>
                        <a:cubicBezTo>
                          <a:pt x="337075" y="61484"/>
                          <a:pt x="349164" y="66565"/>
                          <a:pt x="359674" y="73572"/>
                        </a:cubicBezTo>
                        <a:cubicBezTo>
                          <a:pt x="380695" y="70069"/>
                          <a:pt x="406095" y="76375"/>
                          <a:pt x="422736" y="63062"/>
                        </a:cubicBezTo>
                        <a:cubicBezTo>
                          <a:pt x="431387" y="56141"/>
                          <a:pt x="407271" y="41440"/>
                          <a:pt x="412226" y="31531"/>
                        </a:cubicBezTo>
                        <a:cubicBezTo>
                          <a:pt x="417181" y="21622"/>
                          <a:pt x="433104" y="24065"/>
                          <a:pt x="443757" y="21021"/>
                        </a:cubicBezTo>
                        <a:cubicBezTo>
                          <a:pt x="536138" y="-5374"/>
                          <a:pt x="441728" y="25199"/>
                          <a:pt x="517329" y="0"/>
                        </a:cubicBez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转塘</a:t>
                    </a:r>
                  </a:p>
                </p:txBody>
              </p:sp>
              <p:sp>
                <p:nvSpPr>
                  <p:cNvPr id="14" name="任意多边形: 形状 141"/>
                  <p:cNvSpPr/>
                  <p:nvPr/>
                </p:nvSpPr>
                <p:spPr>
                  <a:xfrm>
                    <a:off x="4957910" y="3962400"/>
                    <a:ext cx="1043600" cy="434893"/>
                  </a:xfrm>
                  <a:custGeom>
                    <a:avLst/>
                    <a:gdLst>
                      <a:gd name="connsiteX0" fmla="*/ 906862 w 1043600"/>
                      <a:gd name="connsiteY0" fmla="*/ 0 h 434893"/>
                      <a:gd name="connsiteX1" fmla="*/ 927883 w 1043600"/>
                      <a:gd name="connsiteY1" fmla="*/ 31531 h 434893"/>
                      <a:gd name="connsiteX2" fmla="*/ 1001456 w 1043600"/>
                      <a:gd name="connsiteY2" fmla="*/ 52552 h 434893"/>
                      <a:gd name="connsiteX3" fmla="*/ 1032987 w 1043600"/>
                      <a:gd name="connsiteY3" fmla="*/ 84083 h 434893"/>
                      <a:gd name="connsiteX4" fmla="*/ 1032987 w 1043600"/>
                      <a:gd name="connsiteY4" fmla="*/ 147145 h 434893"/>
                      <a:gd name="connsiteX5" fmla="*/ 1001456 w 1043600"/>
                      <a:gd name="connsiteY5" fmla="*/ 157655 h 434893"/>
                      <a:gd name="connsiteX6" fmla="*/ 917373 w 1043600"/>
                      <a:gd name="connsiteY6" fmla="*/ 147145 h 434893"/>
                      <a:gd name="connsiteX7" fmla="*/ 885842 w 1043600"/>
                      <a:gd name="connsiteY7" fmla="*/ 136634 h 434893"/>
                      <a:gd name="connsiteX8" fmla="*/ 623083 w 1043600"/>
                      <a:gd name="connsiteY8" fmla="*/ 147145 h 434893"/>
                      <a:gd name="connsiteX9" fmla="*/ 539000 w 1043600"/>
                      <a:gd name="connsiteY9" fmla="*/ 220717 h 434893"/>
                      <a:gd name="connsiteX10" fmla="*/ 496959 w 1043600"/>
                      <a:gd name="connsiteY10" fmla="*/ 273269 h 434893"/>
                      <a:gd name="connsiteX11" fmla="*/ 454918 w 1043600"/>
                      <a:gd name="connsiteY11" fmla="*/ 336331 h 434893"/>
                      <a:gd name="connsiteX12" fmla="*/ 444407 w 1043600"/>
                      <a:gd name="connsiteY12" fmla="*/ 378372 h 434893"/>
                      <a:gd name="connsiteX13" fmla="*/ 381345 w 1043600"/>
                      <a:gd name="connsiteY13" fmla="*/ 409903 h 434893"/>
                      <a:gd name="connsiteX14" fmla="*/ 349814 w 1043600"/>
                      <a:gd name="connsiteY14" fmla="*/ 430924 h 434893"/>
                      <a:gd name="connsiteX15" fmla="*/ 347462 w 1043600"/>
                      <a:gd name="connsiteY15" fmla="*/ 434893 h 434893"/>
                      <a:gd name="connsiteX16" fmla="*/ 307773 w 1043600"/>
                      <a:gd name="connsiteY16" fmla="*/ 430924 h 434893"/>
                      <a:gd name="connsiteX17" fmla="*/ 276242 w 1043600"/>
                      <a:gd name="connsiteY17" fmla="*/ 420414 h 434893"/>
                      <a:gd name="connsiteX18" fmla="*/ 213180 w 1043600"/>
                      <a:gd name="connsiteY18" fmla="*/ 399393 h 434893"/>
                      <a:gd name="connsiteX19" fmla="*/ 181649 w 1043600"/>
                      <a:gd name="connsiteY19" fmla="*/ 378372 h 434893"/>
                      <a:gd name="connsiteX20" fmla="*/ 87056 w 1043600"/>
                      <a:gd name="connsiteY20" fmla="*/ 325821 h 434893"/>
                      <a:gd name="connsiteX21" fmla="*/ 63998 w 1043600"/>
                      <a:gd name="connsiteY21" fmla="*/ 342605 h 434893"/>
                      <a:gd name="connsiteX22" fmla="*/ 29360 w 1043600"/>
                      <a:gd name="connsiteY22" fmla="*/ 364474 h 434893"/>
                      <a:gd name="connsiteX23" fmla="*/ 23993 w 1043600"/>
                      <a:gd name="connsiteY23" fmla="*/ 346841 h 434893"/>
                      <a:gd name="connsiteX24" fmla="*/ 13483 w 1043600"/>
                      <a:gd name="connsiteY24" fmla="*/ 294290 h 434893"/>
                      <a:gd name="connsiteX25" fmla="*/ 34504 w 1043600"/>
                      <a:gd name="connsiteY25" fmla="*/ 262759 h 434893"/>
                      <a:gd name="connsiteX26" fmla="*/ 45014 w 1043600"/>
                      <a:gd name="connsiteY26" fmla="*/ 220717 h 434893"/>
                      <a:gd name="connsiteX27" fmla="*/ 56255 w 1043600"/>
                      <a:gd name="connsiteY27" fmla="*/ 185704 h 434893"/>
                      <a:gd name="connsiteX28" fmla="*/ 54585 w 1043600"/>
                      <a:gd name="connsiteY28" fmla="*/ 193301 h 434893"/>
                      <a:gd name="connsiteX29" fmla="*/ 53124 w 1043600"/>
                      <a:gd name="connsiteY29" fmla="*/ 199265 h 434893"/>
                      <a:gd name="connsiteX30" fmla="*/ 54510 w 1043600"/>
                      <a:gd name="connsiteY30" fmla="*/ 193642 h 434893"/>
                      <a:gd name="connsiteX31" fmla="*/ 54585 w 1043600"/>
                      <a:gd name="connsiteY31" fmla="*/ 193301 h 434893"/>
                      <a:gd name="connsiteX32" fmla="*/ 56930 w 1043600"/>
                      <a:gd name="connsiteY32" fmla="*/ 183728 h 434893"/>
                      <a:gd name="connsiteX33" fmla="*/ 66035 w 1043600"/>
                      <a:gd name="connsiteY33" fmla="*/ 147145 h 434893"/>
                      <a:gd name="connsiteX34" fmla="*/ 45014 w 1043600"/>
                      <a:gd name="connsiteY34" fmla="*/ 115614 h 434893"/>
                      <a:gd name="connsiteX35" fmla="*/ 34504 w 1043600"/>
                      <a:gd name="connsiteY35" fmla="*/ 84083 h 434893"/>
                      <a:gd name="connsiteX36" fmla="*/ 13483 w 1043600"/>
                      <a:gd name="connsiteY36" fmla="*/ 21021 h 434893"/>
                      <a:gd name="connsiteX37" fmla="*/ 6272 w 1043600"/>
                      <a:gd name="connsiteY37" fmla="*/ 19388 h 434893"/>
                      <a:gd name="connsiteX38" fmla="*/ 0 w 1043600"/>
                      <a:gd name="connsiteY38" fmla="*/ 17764 h 434893"/>
                      <a:gd name="connsiteX39" fmla="*/ 39715 w 1043600"/>
                      <a:gd name="connsiteY39" fmla="*/ 14452 h 434893"/>
                      <a:gd name="connsiteX40" fmla="*/ 118587 w 1043600"/>
                      <a:gd name="connsiteY40" fmla="*/ 10510 h 434893"/>
                      <a:gd name="connsiteX41" fmla="*/ 465428 w 1043600"/>
                      <a:gd name="connsiteY41" fmla="*/ 31531 h 434893"/>
                      <a:gd name="connsiteX42" fmla="*/ 482507 w 1043600"/>
                      <a:gd name="connsiteY42" fmla="*/ 22334 h 434893"/>
                      <a:gd name="connsiteX43" fmla="*/ 484797 w 1043600"/>
                      <a:gd name="connsiteY43" fmla="*/ 20461 h 434893"/>
                      <a:gd name="connsiteX44" fmla="*/ 486449 w 1043600"/>
                      <a:gd name="connsiteY44" fmla="*/ 21021 h 434893"/>
                      <a:gd name="connsiteX45" fmla="*/ 654614 w 1043600"/>
                      <a:gd name="connsiteY45" fmla="*/ 42041 h 434893"/>
                      <a:gd name="connsiteX46" fmla="*/ 801759 w 1043600"/>
                      <a:gd name="connsiteY46" fmla="*/ 52552 h 434893"/>
                      <a:gd name="connsiteX47" fmla="*/ 864821 w 1043600"/>
                      <a:gd name="connsiteY47" fmla="*/ 42041 h 434893"/>
                      <a:gd name="connsiteX48" fmla="*/ 875331 w 1043600"/>
                      <a:gd name="connsiteY48" fmla="*/ 10510 h 434893"/>
                      <a:gd name="connsiteX49" fmla="*/ 906862 w 1043600"/>
                      <a:gd name="connsiteY49" fmla="*/ 0 h 434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043600" h="434893">
                        <a:moveTo>
                          <a:pt x="906862" y="0"/>
                        </a:moveTo>
                        <a:cubicBezTo>
                          <a:pt x="913869" y="10510"/>
                          <a:pt x="918019" y="23640"/>
                          <a:pt x="927883" y="31531"/>
                        </a:cubicBezTo>
                        <a:cubicBezTo>
                          <a:pt x="934735" y="37013"/>
                          <a:pt x="998712" y="51866"/>
                          <a:pt x="1001456" y="52552"/>
                        </a:cubicBezTo>
                        <a:cubicBezTo>
                          <a:pt x="1011966" y="63062"/>
                          <a:pt x="1024742" y="71715"/>
                          <a:pt x="1032987" y="84083"/>
                        </a:cubicBezTo>
                        <a:cubicBezTo>
                          <a:pt x="1044198" y="100899"/>
                          <a:pt x="1049803" y="130329"/>
                          <a:pt x="1032987" y="147145"/>
                        </a:cubicBezTo>
                        <a:cubicBezTo>
                          <a:pt x="1025153" y="154979"/>
                          <a:pt x="1011966" y="154152"/>
                          <a:pt x="1001456" y="157655"/>
                        </a:cubicBezTo>
                        <a:cubicBezTo>
                          <a:pt x="973428" y="154152"/>
                          <a:pt x="945163" y="152198"/>
                          <a:pt x="917373" y="147145"/>
                        </a:cubicBezTo>
                        <a:cubicBezTo>
                          <a:pt x="906473" y="145163"/>
                          <a:pt x="896921" y="136634"/>
                          <a:pt x="885842" y="136634"/>
                        </a:cubicBezTo>
                        <a:cubicBezTo>
                          <a:pt x="798186" y="136634"/>
                          <a:pt x="710669" y="143641"/>
                          <a:pt x="623083" y="147145"/>
                        </a:cubicBezTo>
                        <a:cubicBezTo>
                          <a:pt x="573029" y="222226"/>
                          <a:pt x="605551" y="204080"/>
                          <a:pt x="539000" y="220717"/>
                        </a:cubicBezTo>
                        <a:cubicBezTo>
                          <a:pt x="480739" y="259558"/>
                          <a:pt x="526822" y="219515"/>
                          <a:pt x="496959" y="273269"/>
                        </a:cubicBezTo>
                        <a:cubicBezTo>
                          <a:pt x="484690" y="295353"/>
                          <a:pt x="454918" y="336331"/>
                          <a:pt x="454918" y="336331"/>
                        </a:cubicBezTo>
                        <a:cubicBezTo>
                          <a:pt x="451414" y="350345"/>
                          <a:pt x="452420" y="366353"/>
                          <a:pt x="444407" y="378372"/>
                        </a:cubicBezTo>
                        <a:cubicBezTo>
                          <a:pt x="432764" y="395837"/>
                          <a:pt x="399333" y="403907"/>
                          <a:pt x="381345" y="409903"/>
                        </a:cubicBezTo>
                        <a:cubicBezTo>
                          <a:pt x="370835" y="416910"/>
                          <a:pt x="358746" y="421992"/>
                          <a:pt x="349814" y="430924"/>
                        </a:cubicBezTo>
                        <a:lnTo>
                          <a:pt x="347462" y="434893"/>
                        </a:lnTo>
                        <a:lnTo>
                          <a:pt x="307773" y="430924"/>
                        </a:lnTo>
                        <a:cubicBezTo>
                          <a:pt x="296749" y="429822"/>
                          <a:pt x="286752" y="423917"/>
                          <a:pt x="276242" y="420414"/>
                        </a:cubicBezTo>
                        <a:lnTo>
                          <a:pt x="213180" y="399393"/>
                        </a:lnTo>
                        <a:cubicBezTo>
                          <a:pt x="201196" y="395398"/>
                          <a:pt x="192159" y="385379"/>
                          <a:pt x="181649" y="378372"/>
                        </a:cubicBezTo>
                        <a:cubicBezTo>
                          <a:pt x="109370" y="330186"/>
                          <a:pt x="142554" y="344320"/>
                          <a:pt x="87056" y="325821"/>
                        </a:cubicBezTo>
                        <a:cubicBezTo>
                          <a:pt x="87056" y="325821"/>
                          <a:pt x="76940" y="333507"/>
                          <a:pt x="63998" y="342605"/>
                        </a:cubicBezTo>
                        <a:lnTo>
                          <a:pt x="29360" y="364474"/>
                        </a:lnTo>
                        <a:lnTo>
                          <a:pt x="23993" y="346841"/>
                        </a:lnTo>
                        <a:cubicBezTo>
                          <a:pt x="19293" y="329607"/>
                          <a:pt x="16986" y="311807"/>
                          <a:pt x="13483" y="294290"/>
                        </a:cubicBezTo>
                        <a:cubicBezTo>
                          <a:pt x="20490" y="283780"/>
                          <a:pt x="29528" y="274370"/>
                          <a:pt x="34504" y="262759"/>
                        </a:cubicBezTo>
                        <a:cubicBezTo>
                          <a:pt x="40194" y="249482"/>
                          <a:pt x="41046" y="234607"/>
                          <a:pt x="45014" y="220717"/>
                        </a:cubicBezTo>
                        <a:cubicBezTo>
                          <a:pt x="56328" y="181118"/>
                          <a:pt x="57489" y="179363"/>
                          <a:pt x="56255" y="185704"/>
                        </a:cubicBezTo>
                        <a:lnTo>
                          <a:pt x="54585" y="193301"/>
                        </a:lnTo>
                        <a:lnTo>
                          <a:pt x="53124" y="199265"/>
                        </a:lnTo>
                        <a:cubicBezTo>
                          <a:pt x="51969" y="204076"/>
                          <a:pt x="53197" y="199264"/>
                          <a:pt x="54510" y="193642"/>
                        </a:cubicBezTo>
                        <a:lnTo>
                          <a:pt x="54585" y="193301"/>
                        </a:lnTo>
                        <a:lnTo>
                          <a:pt x="56930" y="183728"/>
                        </a:lnTo>
                        <a:cubicBezTo>
                          <a:pt x="58987" y="175409"/>
                          <a:pt x="61926" y="163582"/>
                          <a:pt x="66035" y="147145"/>
                        </a:cubicBezTo>
                        <a:lnTo>
                          <a:pt x="45014" y="115614"/>
                        </a:lnTo>
                        <a:cubicBezTo>
                          <a:pt x="38869" y="106396"/>
                          <a:pt x="38007" y="94593"/>
                          <a:pt x="34504" y="84083"/>
                        </a:cubicBezTo>
                        <a:lnTo>
                          <a:pt x="13483" y="21021"/>
                        </a:lnTo>
                        <a:cubicBezTo>
                          <a:pt x="13483" y="21021"/>
                          <a:pt x="10716" y="20441"/>
                          <a:pt x="6272" y="19388"/>
                        </a:cubicBezTo>
                        <a:lnTo>
                          <a:pt x="0" y="17764"/>
                        </a:lnTo>
                        <a:lnTo>
                          <a:pt x="39715" y="14452"/>
                        </a:lnTo>
                        <a:cubicBezTo>
                          <a:pt x="65977" y="12262"/>
                          <a:pt x="92253" y="10510"/>
                          <a:pt x="118587" y="10510"/>
                        </a:cubicBezTo>
                        <a:cubicBezTo>
                          <a:pt x="316445" y="10510"/>
                          <a:pt x="324373" y="13900"/>
                          <a:pt x="465428" y="31531"/>
                        </a:cubicBezTo>
                        <a:cubicBezTo>
                          <a:pt x="470683" y="28028"/>
                          <a:pt x="476814" y="25400"/>
                          <a:pt x="482507" y="22334"/>
                        </a:cubicBezTo>
                        <a:lnTo>
                          <a:pt x="484797" y="20461"/>
                        </a:lnTo>
                        <a:lnTo>
                          <a:pt x="486449" y="21021"/>
                        </a:lnTo>
                        <a:cubicBezTo>
                          <a:pt x="533745" y="31531"/>
                          <a:pt x="586906" y="36153"/>
                          <a:pt x="654614" y="42041"/>
                        </a:cubicBezTo>
                        <a:cubicBezTo>
                          <a:pt x="703602" y="46301"/>
                          <a:pt x="752711" y="49048"/>
                          <a:pt x="801759" y="52552"/>
                        </a:cubicBezTo>
                        <a:cubicBezTo>
                          <a:pt x="822780" y="49048"/>
                          <a:pt x="846318" y="52614"/>
                          <a:pt x="864821" y="42041"/>
                        </a:cubicBezTo>
                        <a:cubicBezTo>
                          <a:pt x="874440" y="36544"/>
                          <a:pt x="867497" y="18344"/>
                          <a:pt x="875331" y="10510"/>
                        </a:cubicBezTo>
                        <a:cubicBezTo>
                          <a:pt x="883165" y="2676"/>
                          <a:pt x="896352" y="3503"/>
                          <a:pt x="906862" y="0"/>
                        </a:cubicBez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双浦</a:t>
                    </a:r>
                  </a:p>
                </p:txBody>
              </p:sp>
              <p:sp>
                <p:nvSpPr>
                  <p:cNvPr id="143" name="任意多边形: 形状 142"/>
                  <p:cNvSpPr/>
                  <p:nvPr/>
                </p:nvSpPr>
                <p:spPr>
                  <a:xfrm>
                    <a:off x="4951134" y="3373821"/>
                    <a:ext cx="890909" cy="641131"/>
                  </a:xfrm>
                  <a:custGeom>
                    <a:avLst/>
                    <a:gdLst>
                      <a:gd name="connsiteX0" fmla="*/ 524756 w 890909"/>
                      <a:gd name="connsiteY0" fmla="*/ 0 h 641131"/>
                      <a:gd name="connsiteX1" fmla="*/ 577307 w 890909"/>
                      <a:gd name="connsiteY1" fmla="*/ 262758 h 641131"/>
                      <a:gd name="connsiteX2" fmla="*/ 587818 w 890909"/>
                      <a:gd name="connsiteY2" fmla="*/ 315310 h 641131"/>
                      <a:gd name="connsiteX3" fmla="*/ 619349 w 890909"/>
                      <a:gd name="connsiteY3" fmla="*/ 378372 h 641131"/>
                      <a:gd name="connsiteX4" fmla="*/ 650880 w 890909"/>
                      <a:gd name="connsiteY4" fmla="*/ 399393 h 641131"/>
                      <a:gd name="connsiteX5" fmla="*/ 724452 w 890909"/>
                      <a:gd name="connsiteY5" fmla="*/ 472965 h 641131"/>
                      <a:gd name="connsiteX6" fmla="*/ 777004 w 890909"/>
                      <a:gd name="connsiteY6" fmla="*/ 515007 h 641131"/>
                      <a:gd name="connsiteX7" fmla="*/ 871597 w 890909"/>
                      <a:gd name="connsiteY7" fmla="*/ 567558 h 641131"/>
                      <a:gd name="connsiteX8" fmla="*/ 885763 w 890909"/>
                      <a:gd name="connsiteY8" fmla="*/ 582641 h 641131"/>
                      <a:gd name="connsiteX9" fmla="*/ 890909 w 890909"/>
                      <a:gd name="connsiteY9" fmla="*/ 594988 h 641131"/>
                      <a:gd name="connsiteX10" fmla="*/ 882107 w 890909"/>
                      <a:gd name="connsiteY10" fmla="*/ 599089 h 641131"/>
                      <a:gd name="connsiteX11" fmla="*/ 871597 w 890909"/>
                      <a:gd name="connsiteY11" fmla="*/ 630620 h 641131"/>
                      <a:gd name="connsiteX12" fmla="*/ 808535 w 890909"/>
                      <a:gd name="connsiteY12" fmla="*/ 641131 h 641131"/>
                      <a:gd name="connsiteX13" fmla="*/ 661390 w 890909"/>
                      <a:gd name="connsiteY13" fmla="*/ 630620 h 641131"/>
                      <a:gd name="connsiteX14" fmla="*/ 493225 w 890909"/>
                      <a:gd name="connsiteY14" fmla="*/ 609600 h 641131"/>
                      <a:gd name="connsiteX15" fmla="*/ 491573 w 890909"/>
                      <a:gd name="connsiteY15" fmla="*/ 609040 h 641131"/>
                      <a:gd name="connsiteX16" fmla="*/ 503735 w 890909"/>
                      <a:gd name="connsiteY16" fmla="*/ 599089 h 641131"/>
                      <a:gd name="connsiteX17" fmla="*/ 503735 w 890909"/>
                      <a:gd name="connsiteY17" fmla="*/ 525517 h 641131"/>
                      <a:gd name="connsiteX18" fmla="*/ 472204 w 890909"/>
                      <a:gd name="connsiteY18" fmla="*/ 504496 h 641131"/>
                      <a:gd name="connsiteX19" fmla="*/ 398632 w 890909"/>
                      <a:gd name="connsiteY19" fmla="*/ 430924 h 641131"/>
                      <a:gd name="connsiteX20" fmla="*/ 367100 w 890909"/>
                      <a:gd name="connsiteY20" fmla="*/ 409903 h 641131"/>
                      <a:gd name="connsiteX21" fmla="*/ 335569 w 890909"/>
                      <a:gd name="connsiteY21" fmla="*/ 294289 h 641131"/>
                      <a:gd name="connsiteX22" fmla="*/ 283018 w 890909"/>
                      <a:gd name="connsiteY22" fmla="*/ 231227 h 641131"/>
                      <a:gd name="connsiteX23" fmla="*/ 240976 w 890909"/>
                      <a:gd name="connsiteY23" fmla="*/ 189186 h 641131"/>
                      <a:gd name="connsiteX24" fmla="*/ 167404 w 890909"/>
                      <a:gd name="connsiteY24" fmla="*/ 210207 h 641131"/>
                      <a:gd name="connsiteX25" fmla="*/ 135873 w 890909"/>
                      <a:gd name="connsiteY25" fmla="*/ 220717 h 641131"/>
                      <a:gd name="connsiteX26" fmla="*/ 146383 w 890909"/>
                      <a:gd name="connsiteY26" fmla="*/ 252248 h 641131"/>
                      <a:gd name="connsiteX27" fmla="*/ 83321 w 890909"/>
                      <a:gd name="connsiteY27" fmla="*/ 262758 h 641131"/>
                      <a:gd name="connsiteX28" fmla="*/ 51790 w 890909"/>
                      <a:gd name="connsiteY28" fmla="*/ 241738 h 641131"/>
                      <a:gd name="connsiteX29" fmla="*/ 30769 w 890909"/>
                      <a:gd name="connsiteY29" fmla="*/ 210207 h 641131"/>
                      <a:gd name="connsiteX30" fmla="*/ 5305 w 890909"/>
                      <a:gd name="connsiteY30" fmla="*/ 199525 h 641131"/>
                      <a:gd name="connsiteX31" fmla="*/ 0 w 890909"/>
                      <a:gd name="connsiteY31" fmla="*/ 197500 h 641131"/>
                      <a:gd name="connsiteX32" fmla="*/ 4466 w 890909"/>
                      <a:gd name="connsiteY32" fmla="*/ 184626 h 641131"/>
                      <a:gd name="connsiteX33" fmla="*/ 9749 w 890909"/>
                      <a:gd name="connsiteY33" fmla="*/ 136634 h 641131"/>
                      <a:gd name="connsiteX34" fmla="*/ 188425 w 890909"/>
                      <a:gd name="connsiteY34" fmla="*/ 94593 h 641131"/>
                      <a:gd name="connsiteX35" fmla="*/ 208395 w 890909"/>
                      <a:gd name="connsiteY35" fmla="*/ 81280 h 641131"/>
                      <a:gd name="connsiteX36" fmla="*/ 219956 w 890909"/>
                      <a:gd name="connsiteY36" fmla="*/ 84082 h 641131"/>
                      <a:gd name="connsiteX37" fmla="*/ 325059 w 890909"/>
                      <a:gd name="connsiteY37" fmla="*/ 94593 h 641131"/>
                      <a:gd name="connsiteX38" fmla="*/ 356590 w 890909"/>
                      <a:gd name="connsiteY38" fmla="*/ 115613 h 641131"/>
                      <a:gd name="connsiteX39" fmla="*/ 367100 w 890909"/>
                      <a:gd name="connsiteY39" fmla="*/ 84082 h 641131"/>
                      <a:gd name="connsiteX40" fmla="*/ 430163 w 890909"/>
                      <a:gd name="connsiteY40" fmla="*/ 63062 h 641131"/>
                      <a:gd name="connsiteX41" fmla="*/ 493225 w 890909"/>
                      <a:gd name="connsiteY41" fmla="*/ 10510 h 641131"/>
                      <a:gd name="connsiteX42" fmla="*/ 524756 w 890909"/>
                      <a:gd name="connsiteY42" fmla="*/ 0 h 641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890909" h="641131">
                        <a:moveTo>
                          <a:pt x="524756" y="0"/>
                        </a:moveTo>
                        <a:cubicBezTo>
                          <a:pt x="649712" y="31238"/>
                          <a:pt x="558787" y="-5774"/>
                          <a:pt x="577307" y="262758"/>
                        </a:cubicBezTo>
                        <a:cubicBezTo>
                          <a:pt x="578536" y="280580"/>
                          <a:pt x="583485" y="297979"/>
                          <a:pt x="587818" y="315310"/>
                        </a:cubicBezTo>
                        <a:cubicBezTo>
                          <a:pt x="593517" y="338107"/>
                          <a:pt x="602222" y="361245"/>
                          <a:pt x="619349" y="378372"/>
                        </a:cubicBezTo>
                        <a:cubicBezTo>
                          <a:pt x="628281" y="387304"/>
                          <a:pt x="640370" y="392386"/>
                          <a:pt x="650880" y="399393"/>
                        </a:cubicBezTo>
                        <a:cubicBezTo>
                          <a:pt x="699066" y="471673"/>
                          <a:pt x="668954" y="454466"/>
                          <a:pt x="724452" y="472965"/>
                        </a:cubicBezTo>
                        <a:cubicBezTo>
                          <a:pt x="763292" y="531224"/>
                          <a:pt x="723251" y="485144"/>
                          <a:pt x="777004" y="515007"/>
                        </a:cubicBezTo>
                        <a:cubicBezTo>
                          <a:pt x="885419" y="575238"/>
                          <a:pt x="800253" y="543777"/>
                          <a:pt x="871597" y="567558"/>
                        </a:cubicBezTo>
                        <a:cubicBezTo>
                          <a:pt x="875101" y="572813"/>
                          <a:pt x="881041" y="577613"/>
                          <a:pt x="885763" y="582641"/>
                        </a:cubicBezTo>
                        <a:lnTo>
                          <a:pt x="890909" y="594988"/>
                        </a:lnTo>
                        <a:lnTo>
                          <a:pt x="882107" y="599089"/>
                        </a:lnTo>
                        <a:cubicBezTo>
                          <a:pt x="874273" y="606923"/>
                          <a:pt x="881216" y="625123"/>
                          <a:pt x="871597" y="630620"/>
                        </a:cubicBezTo>
                        <a:cubicBezTo>
                          <a:pt x="853094" y="641193"/>
                          <a:pt x="829556" y="637627"/>
                          <a:pt x="808535" y="641131"/>
                        </a:cubicBezTo>
                        <a:cubicBezTo>
                          <a:pt x="759487" y="637627"/>
                          <a:pt x="710378" y="634880"/>
                          <a:pt x="661390" y="630620"/>
                        </a:cubicBezTo>
                        <a:cubicBezTo>
                          <a:pt x="593682" y="624732"/>
                          <a:pt x="540521" y="620110"/>
                          <a:pt x="493225" y="609600"/>
                        </a:cubicBezTo>
                        <a:lnTo>
                          <a:pt x="491573" y="609040"/>
                        </a:lnTo>
                        <a:lnTo>
                          <a:pt x="503735" y="599089"/>
                        </a:lnTo>
                        <a:cubicBezTo>
                          <a:pt x="516419" y="580063"/>
                          <a:pt x="519206" y="544856"/>
                          <a:pt x="503735" y="525517"/>
                        </a:cubicBezTo>
                        <a:cubicBezTo>
                          <a:pt x="495844" y="515653"/>
                          <a:pt x="482714" y="511503"/>
                          <a:pt x="472204" y="504496"/>
                        </a:cubicBezTo>
                        <a:cubicBezTo>
                          <a:pt x="416706" y="485997"/>
                          <a:pt x="446818" y="503204"/>
                          <a:pt x="398632" y="430924"/>
                        </a:cubicBezTo>
                        <a:cubicBezTo>
                          <a:pt x="388121" y="423917"/>
                          <a:pt x="376032" y="418835"/>
                          <a:pt x="367100" y="409903"/>
                        </a:cubicBezTo>
                        <a:cubicBezTo>
                          <a:pt x="333033" y="375836"/>
                          <a:pt x="341786" y="344023"/>
                          <a:pt x="335569" y="294289"/>
                        </a:cubicBezTo>
                        <a:cubicBezTo>
                          <a:pt x="320058" y="271022"/>
                          <a:pt x="307297" y="247413"/>
                          <a:pt x="283018" y="231227"/>
                        </a:cubicBezTo>
                        <a:cubicBezTo>
                          <a:pt x="234970" y="199195"/>
                          <a:pt x="260997" y="249246"/>
                          <a:pt x="240976" y="189186"/>
                        </a:cubicBezTo>
                        <a:cubicBezTo>
                          <a:pt x="165375" y="214385"/>
                          <a:pt x="259785" y="183812"/>
                          <a:pt x="167404" y="210207"/>
                        </a:cubicBezTo>
                        <a:cubicBezTo>
                          <a:pt x="156751" y="213251"/>
                          <a:pt x="140828" y="210808"/>
                          <a:pt x="135873" y="220717"/>
                        </a:cubicBezTo>
                        <a:cubicBezTo>
                          <a:pt x="130918" y="230626"/>
                          <a:pt x="155034" y="245327"/>
                          <a:pt x="146383" y="252248"/>
                        </a:cubicBezTo>
                        <a:cubicBezTo>
                          <a:pt x="129742" y="265561"/>
                          <a:pt x="104342" y="259255"/>
                          <a:pt x="83321" y="262758"/>
                        </a:cubicBezTo>
                        <a:cubicBezTo>
                          <a:pt x="72811" y="255751"/>
                          <a:pt x="60722" y="250670"/>
                          <a:pt x="51790" y="241738"/>
                        </a:cubicBezTo>
                        <a:cubicBezTo>
                          <a:pt x="42858" y="232806"/>
                          <a:pt x="41048" y="217549"/>
                          <a:pt x="30769" y="210207"/>
                        </a:cubicBezTo>
                        <a:cubicBezTo>
                          <a:pt x="23093" y="204724"/>
                          <a:pt x="14335" y="202096"/>
                          <a:pt x="5305" y="199525"/>
                        </a:cubicBezTo>
                        <a:lnTo>
                          <a:pt x="0" y="197500"/>
                        </a:lnTo>
                        <a:lnTo>
                          <a:pt x="4466" y="184626"/>
                        </a:lnTo>
                        <a:cubicBezTo>
                          <a:pt x="4923" y="166673"/>
                          <a:pt x="-5030" y="142720"/>
                          <a:pt x="9749" y="136634"/>
                        </a:cubicBezTo>
                        <a:cubicBezTo>
                          <a:pt x="213158" y="52878"/>
                          <a:pt x="155381" y="193718"/>
                          <a:pt x="188425" y="94593"/>
                        </a:cubicBezTo>
                        <a:lnTo>
                          <a:pt x="208395" y="81280"/>
                        </a:lnTo>
                        <a:lnTo>
                          <a:pt x="219956" y="84082"/>
                        </a:lnTo>
                        <a:cubicBezTo>
                          <a:pt x="247983" y="89337"/>
                          <a:pt x="290752" y="86676"/>
                          <a:pt x="325059" y="94593"/>
                        </a:cubicBezTo>
                        <a:cubicBezTo>
                          <a:pt x="337367" y="97433"/>
                          <a:pt x="344335" y="118677"/>
                          <a:pt x="356590" y="115613"/>
                        </a:cubicBezTo>
                        <a:cubicBezTo>
                          <a:pt x="367338" y="112926"/>
                          <a:pt x="358085" y="90521"/>
                          <a:pt x="367100" y="84082"/>
                        </a:cubicBezTo>
                        <a:cubicBezTo>
                          <a:pt x="385131" y="71203"/>
                          <a:pt x="430163" y="63062"/>
                          <a:pt x="430163" y="63062"/>
                        </a:cubicBezTo>
                        <a:cubicBezTo>
                          <a:pt x="453407" y="39818"/>
                          <a:pt x="463960" y="25142"/>
                          <a:pt x="493225" y="10510"/>
                        </a:cubicBezTo>
                        <a:cubicBezTo>
                          <a:pt x="503134" y="5555"/>
                          <a:pt x="514246" y="3503"/>
                          <a:pt x="524756" y="0"/>
                        </a:cubicBez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之江</a:t>
                    </a:r>
                    <a:endParaRPr lang="en-US" altLang="zh-CN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度假区</a:t>
                    </a:r>
                  </a:p>
                </p:txBody>
              </p:sp>
              <p:sp>
                <p:nvSpPr>
                  <p:cNvPr id="144" name="任意多边形: 形状 143"/>
                  <p:cNvSpPr/>
                  <p:nvPr/>
                </p:nvSpPr>
                <p:spPr>
                  <a:xfrm>
                    <a:off x="4722771" y="1818292"/>
                    <a:ext cx="301174" cy="529483"/>
                  </a:xfrm>
                  <a:custGeom>
                    <a:avLst/>
                    <a:gdLst>
                      <a:gd name="connsiteX0" fmla="*/ 301174 w 301174"/>
                      <a:gd name="connsiteY0" fmla="*/ 0 h 529483"/>
                      <a:gd name="connsiteX1" fmla="*/ 297409 w 301174"/>
                      <a:gd name="connsiteY1" fmla="*/ 28794 h 529483"/>
                      <a:gd name="connsiteX2" fmla="*/ 280153 w 301174"/>
                      <a:gd name="connsiteY2" fmla="*/ 126122 h 529483"/>
                      <a:gd name="connsiteX3" fmla="*/ 259132 w 301174"/>
                      <a:gd name="connsiteY3" fmla="*/ 157653 h 529483"/>
                      <a:gd name="connsiteX4" fmla="*/ 238112 w 301174"/>
                      <a:gd name="connsiteY4" fmla="*/ 273267 h 529483"/>
                      <a:gd name="connsiteX5" fmla="*/ 227601 w 301174"/>
                      <a:gd name="connsiteY5" fmla="*/ 304798 h 529483"/>
                      <a:gd name="connsiteX6" fmla="*/ 248622 w 301174"/>
                      <a:gd name="connsiteY6" fmla="*/ 388880 h 529483"/>
                      <a:gd name="connsiteX7" fmla="*/ 269643 w 301174"/>
                      <a:gd name="connsiteY7" fmla="*/ 462453 h 529483"/>
                      <a:gd name="connsiteX8" fmla="*/ 259132 w 301174"/>
                      <a:gd name="connsiteY8" fmla="*/ 525515 h 529483"/>
                      <a:gd name="connsiteX9" fmla="*/ 254307 w 301174"/>
                      <a:gd name="connsiteY9" fmla="*/ 529483 h 529483"/>
                      <a:gd name="connsiteX10" fmla="*/ 259133 w 301174"/>
                      <a:gd name="connsiteY10" fmla="*/ 515005 h 529483"/>
                      <a:gd name="connsiteX11" fmla="*/ 238113 w 301174"/>
                      <a:gd name="connsiteY11" fmla="*/ 483474 h 529483"/>
                      <a:gd name="connsiteX12" fmla="*/ 122499 w 301174"/>
                      <a:gd name="connsiteY12" fmla="*/ 483474 h 529483"/>
                      <a:gd name="connsiteX13" fmla="*/ 48927 w 301174"/>
                      <a:gd name="connsiteY13" fmla="*/ 493984 h 529483"/>
                      <a:gd name="connsiteX14" fmla="*/ 32884 w 301174"/>
                      <a:gd name="connsiteY14" fmla="*/ 484665 h 529483"/>
                      <a:gd name="connsiteX15" fmla="*/ 19860 w 301174"/>
                      <a:gd name="connsiteY15" fmla="*/ 474824 h 529483"/>
                      <a:gd name="connsiteX16" fmla="*/ 38416 w 301174"/>
                      <a:gd name="connsiteY16" fmla="*/ 462453 h 529483"/>
                      <a:gd name="connsiteX17" fmla="*/ 17396 w 301174"/>
                      <a:gd name="connsiteY17" fmla="*/ 388880 h 529483"/>
                      <a:gd name="connsiteX18" fmla="*/ 6885 w 301174"/>
                      <a:gd name="connsiteY18" fmla="*/ 357349 h 529483"/>
                      <a:gd name="connsiteX19" fmla="*/ 0 w 301174"/>
                      <a:gd name="connsiteY19" fmla="*/ 336695 h 529483"/>
                      <a:gd name="connsiteX20" fmla="*/ 4700 w 301174"/>
                      <a:gd name="connsiteY20" fmla="*/ 323324 h 529483"/>
                      <a:gd name="connsiteX21" fmla="*/ 17397 w 301174"/>
                      <a:gd name="connsiteY21" fmla="*/ 283777 h 529483"/>
                      <a:gd name="connsiteX22" fmla="*/ 27907 w 301174"/>
                      <a:gd name="connsiteY22" fmla="*/ 231225 h 529483"/>
                      <a:gd name="connsiteX23" fmla="*/ 17397 w 301174"/>
                      <a:gd name="connsiteY23" fmla="*/ 199694 h 529483"/>
                      <a:gd name="connsiteX24" fmla="*/ 6886 w 301174"/>
                      <a:gd name="connsiteY24" fmla="*/ 136632 h 529483"/>
                      <a:gd name="connsiteX25" fmla="*/ 1581 w 301174"/>
                      <a:gd name="connsiteY25" fmla="*/ 128360 h 529483"/>
                      <a:gd name="connsiteX26" fmla="*/ 6886 w 301174"/>
                      <a:gd name="connsiteY26" fmla="*/ 126124 h 529483"/>
                      <a:gd name="connsiteX27" fmla="*/ 22430 w 301174"/>
                      <a:gd name="connsiteY27" fmla="*/ 61090 h 529483"/>
                      <a:gd name="connsiteX28" fmla="*/ 17320 w 301174"/>
                      <a:gd name="connsiteY28" fmla="*/ 30678 h 529483"/>
                      <a:gd name="connsiteX29" fmla="*/ 32923 w 301174"/>
                      <a:gd name="connsiteY29" fmla="*/ 27075 h 529483"/>
                      <a:gd name="connsiteX30" fmla="*/ 80459 w 301174"/>
                      <a:gd name="connsiteY30" fmla="*/ 10510 h 529483"/>
                      <a:gd name="connsiteX31" fmla="*/ 247057 w 301174"/>
                      <a:gd name="connsiteY31" fmla="*/ 9326 h 529483"/>
                      <a:gd name="connsiteX32" fmla="*/ 301174 w 301174"/>
                      <a:gd name="connsiteY32" fmla="*/ 0 h 529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01174" h="529483">
                        <a:moveTo>
                          <a:pt x="301174" y="0"/>
                        </a:moveTo>
                        <a:lnTo>
                          <a:pt x="297409" y="28794"/>
                        </a:lnTo>
                        <a:cubicBezTo>
                          <a:pt x="294639" y="60694"/>
                          <a:pt x="293358" y="99712"/>
                          <a:pt x="280153" y="126122"/>
                        </a:cubicBezTo>
                        <a:cubicBezTo>
                          <a:pt x="274504" y="137420"/>
                          <a:pt x="266139" y="147143"/>
                          <a:pt x="259132" y="157653"/>
                        </a:cubicBezTo>
                        <a:cubicBezTo>
                          <a:pt x="235028" y="229968"/>
                          <a:pt x="261883" y="142530"/>
                          <a:pt x="238112" y="273267"/>
                        </a:cubicBezTo>
                        <a:cubicBezTo>
                          <a:pt x="236130" y="284167"/>
                          <a:pt x="231105" y="294288"/>
                          <a:pt x="227601" y="304798"/>
                        </a:cubicBezTo>
                        <a:cubicBezTo>
                          <a:pt x="234608" y="332825"/>
                          <a:pt x="239486" y="361472"/>
                          <a:pt x="248622" y="388880"/>
                        </a:cubicBezTo>
                        <a:cubicBezTo>
                          <a:pt x="263700" y="434115"/>
                          <a:pt x="256445" y="409663"/>
                          <a:pt x="269643" y="462453"/>
                        </a:cubicBezTo>
                        <a:cubicBezTo>
                          <a:pt x="266139" y="483474"/>
                          <a:pt x="268663" y="506454"/>
                          <a:pt x="259132" y="525515"/>
                        </a:cubicBezTo>
                        <a:lnTo>
                          <a:pt x="254307" y="529483"/>
                        </a:lnTo>
                        <a:lnTo>
                          <a:pt x="259133" y="515005"/>
                        </a:lnTo>
                        <a:cubicBezTo>
                          <a:pt x="252126" y="504495"/>
                          <a:pt x="249841" y="488165"/>
                          <a:pt x="238113" y="483474"/>
                        </a:cubicBezTo>
                        <a:cubicBezTo>
                          <a:pt x="178689" y="459704"/>
                          <a:pt x="166842" y="468692"/>
                          <a:pt x="122499" y="483474"/>
                        </a:cubicBezTo>
                        <a:cubicBezTo>
                          <a:pt x="97975" y="486977"/>
                          <a:pt x="73577" y="496449"/>
                          <a:pt x="48927" y="493984"/>
                        </a:cubicBezTo>
                        <a:cubicBezTo>
                          <a:pt x="42643" y="493356"/>
                          <a:pt x="37717" y="489209"/>
                          <a:pt x="32884" y="484665"/>
                        </a:cubicBezTo>
                        <a:lnTo>
                          <a:pt x="19860" y="474824"/>
                        </a:lnTo>
                        <a:lnTo>
                          <a:pt x="38416" y="462453"/>
                        </a:lnTo>
                        <a:cubicBezTo>
                          <a:pt x="23338" y="417218"/>
                          <a:pt x="30593" y="441670"/>
                          <a:pt x="17396" y="388880"/>
                        </a:cubicBezTo>
                        <a:cubicBezTo>
                          <a:pt x="14709" y="378132"/>
                          <a:pt x="10389" y="367859"/>
                          <a:pt x="6885" y="357349"/>
                        </a:cubicBezTo>
                        <a:lnTo>
                          <a:pt x="0" y="336695"/>
                        </a:lnTo>
                        <a:lnTo>
                          <a:pt x="4700" y="323324"/>
                        </a:lnTo>
                        <a:cubicBezTo>
                          <a:pt x="9227" y="310231"/>
                          <a:pt x="14482" y="294466"/>
                          <a:pt x="17397" y="283777"/>
                        </a:cubicBezTo>
                        <a:cubicBezTo>
                          <a:pt x="22097" y="266542"/>
                          <a:pt x="24404" y="248742"/>
                          <a:pt x="27907" y="231225"/>
                        </a:cubicBezTo>
                        <a:cubicBezTo>
                          <a:pt x="24404" y="220715"/>
                          <a:pt x="19800" y="210509"/>
                          <a:pt x="17397" y="199694"/>
                        </a:cubicBezTo>
                        <a:cubicBezTo>
                          <a:pt x="12774" y="178891"/>
                          <a:pt x="14169" y="156660"/>
                          <a:pt x="6886" y="136632"/>
                        </a:cubicBezTo>
                        <a:lnTo>
                          <a:pt x="1581" y="128360"/>
                        </a:lnTo>
                        <a:lnTo>
                          <a:pt x="6886" y="126124"/>
                        </a:lnTo>
                        <a:cubicBezTo>
                          <a:pt x="28379" y="114184"/>
                          <a:pt x="27119" y="89060"/>
                          <a:pt x="22430" y="61090"/>
                        </a:cubicBezTo>
                        <a:lnTo>
                          <a:pt x="17320" y="30678"/>
                        </a:lnTo>
                        <a:lnTo>
                          <a:pt x="32923" y="27075"/>
                        </a:lnTo>
                        <a:cubicBezTo>
                          <a:pt x="42960" y="23622"/>
                          <a:pt x="57169" y="18274"/>
                          <a:pt x="80459" y="10510"/>
                        </a:cubicBezTo>
                        <a:cubicBezTo>
                          <a:pt x="135638" y="7883"/>
                          <a:pt x="192231" y="14186"/>
                          <a:pt x="247057" y="9326"/>
                        </a:cubicBezTo>
                        <a:lnTo>
                          <a:pt x="301174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云谷</a:t>
                    </a:r>
                  </a:p>
                </p:txBody>
              </p:sp>
              <p:sp>
                <p:nvSpPr>
                  <p:cNvPr id="145" name="任意多边形: 形状 144"/>
                  <p:cNvSpPr/>
                  <p:nvPr/>
                </p:nvSpPr>
                <p:spPr>
                  <a:xfrm>
                    <a:off x="4950372" y="1812979"/>
                    <a:ext cx="367862" cy="478276"/>
                  </a:xfrm>
                  <a:custGeom>
                    <a:avLst/>
                    <a:gdLst>
                      <a:gd name="connsiteX0" fmla="*/ 78659 w 367862"/>
                      <a:gd name="connsiteY0" fmla="*/ 0 h 478276"/>
                      <a:gd name="connsiteX1" fmla="*/ 94596 w 367862"/>
                      <a:gd name="connsiteY1" fmla="*/ 5313 h 478276"/>
                      <a:gd name="connsiteX2" fmla="*/ 157658 w 367862"/>
                      <a:gd name="connsiteY2" fmla="*/ 26333 h 478276"/>
                      <a:gd name="connsiteX3" fmla="*/ 178678 w 367862"/>
                      <a:gd name="connsiteY3" fmla="*/ 57864 h 478276"/>
                      <a:gd name="connsiteX4" fmla="*/ 220720 w 367862"/>
                      <a:gd name="connsiteY4" fmla="*/ 68375 h 478276"/>
                      <a:gd name="connsiteX5" fmla="*/ 223598 w 367862"/>
                      <a:gd name="connsiteY5" fmla="*/ 66497 h 478276"/>
                      <a:gd name="connsiteX6" fmla="*/ 231230 w 367862"/>
                      <a:gd name="connsiteY6" fmla="*/ 89393 h 478276"/>
                      <a:gd name="connsiteX7" fmla="*/ 252251 w 367862"/>
                      <a:gd name="connsiteY7" fmla="*/ 152455 h 478276"/>
                      <a:gd name="connsiteX8" fmla="*/ 274178 w 367862"/>
                      <a:gd name="connsiteY8" fmla="*/ 160239 h 478276"/>
                      <a:gd name="connsiteX9" fmla="*/ 273269 w 367862"/>
                      <a:gd name="connsiteY9" fmla="*/ 162966 h 478276"/>
                      <a:gd name="connsiteX10" fmla="*/ 294290 w 367862"/>
                      <a:gd name="connsiteY10" fmla="*/ 215518 h 478276"/>
                      <a:gd name="connsiteX11" fmla="*/ 325821 w 367862"/>
                      <a:gd name="connsiteY11" fmla="*/ 226028 h 478276"/>
                      <a:gd name="connsiteX12" fmla="*/ 367862 w 367862"/>
                      <a:gd name="connsiteY12" fmla="*/ 289090 h 478276"/>
                      <a:gd name="connsiteX13" fmla="*/ 357352 w 367862"/>
                      <a:gd name="connsiteY13" fmla="*/ 320621 h 478276"/>
                      <a:gd name="connsiteX14" fmla="*/ 304800 w 367862"/>
                      <a:gd name="connsiteY14" fmla="*/ 331131 h 478276"/>
                      <a:gd name="connsiteX15" fmla="*/ 210207 w 367862"/>
                      <a:gd name="connsiteY15" fmla="*/ 404704 h 478276"/>
                      <a:gd name="connsiteX16" fmla="*/ 147145 w 367862"/>
                      <a:gd name="connsiteY16" fmla="*/ 446745 h 478276"/>
                      <a:gd name="connsiteX17" fmla="*/ 105104 w 367862"/>
                      <a:gd name="connsiteY17" fmla="*/ 457255 h 478276"/>
                      <a:gd name="connsiteX18" fmla="*/ 42042 w 367862"/>
                      <a:gd name="connsiteY18" fmla="*/ 478276 h 478276"/>
                      <a:gd name="connsiteX19" fmla="*/ 41071 w 367862"/>
                      <a:gd name="connsiteY19" fmla="*/ 478232 h 478276"/>
                      <a:gd name="connsiteX20" fmla="*/ 42042 w 367862"/>
                      <a:gd name="connsiteY20" fmla="*/ 467766 h 478276"/>
                      <a:gd name="connsiteX21" fmla="*/ 21021 w 367862"/>
                      <a:gd name="connsiteY21" fmla="*/ 394193 h 478276"/>
                      <a:gd name="connsiteX22" fmla="*/ 0 w 367862"/>
                      <a:gd name="connsiteY22" fmla="*/ 310111 h 478276"/>
                      <a:gd name="connsiteX23" fmla="*/ 10511 w 367862"/>
                      <a:gd name="connsiteY23" fmla="*/ 278580 h 478276"/>
                      <a:gd name="connsiteX24" fmla="*/ 31531 w 367862"/>
                      <a:gd name="connsiteY24" fmla="*/ 162966 h 478276"/>
                      <a:gd name="connsiteX25" fmla="*/ 52552 w 367862"/>
                      <a:gd name="connsiteY25" fmla="*/ 131435 h 478276"/>
                      <a:gd name="connsiteX26" fmla="*/ 69808 w 367862"/>
                      <a:gd name="connsiteY26" fmla="*/ 34107 h 478276"/>
                      <a:gd name="connsiteX27" fmla="*/ 73573 w 367862"/>
                      <a:gd name="connsiteY27" fmla="*/ 5313 h 478276"/>
                      <a:gd name="connsiteX28" fmla="*/ 73575 w 367862"/>
                      <a:gd name="connsiteY28" fmla="*/ 5313 h 478276"/>
                      <a:gd name="connsiteX29" fmla="*/ 78659 w 367862"/>
                      <a:gd name="connsiteY29" fmla="*/ 0 h 478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367862" h="478276">
                        <a:moveTo>
                          <a:pt x="78659" y="0"/>
                        </a:moveTo>
                        <a:lnTo>
                          <a:pt x="94596" y="5313"/>
                        </a:lnTo>
                        <a:cubicBezTo>
                          <a:pt x="115617" y="12320"/>
                          <a:pt x="138868" y="14590"/>
                          <a:pt x="157658" y="26333"/>
                        </a:cubicBezTo>
                        <a:cubicBezTo>
                          <a:pt x="168370" y="33028"/>
                          <a:pt x="168168" y="50857"/>
                          <a:pt x="178678" y="57864"/>
                        </a:cubicBezTo>
                        <a:cubicBezTo>
                          <a:pt x="190697" y="65877"/>
                          <a:pt x="206706" y="64871"/>
                          <a:pt x="220720" y="68375"/>
                        </a:cubicBezTo>
                        <a:lnTo>
                          <a:pt x="223598" y="66497"/>
                        </a:lnTo>
                        <a:lnTo>
                          <a:pt x="231230" y="89393"/>
                        </a:lnTo>
                        <a:cubicBezTo>
                          <a:pt x="238237" y="110414"/>
                          <a:pt x="236583" y="136787"/>
                          <a:pt x="252251" y="152455"/>
                        </a:cubicBezTo>
                        <a:lnTo>
                          <a:pt x="274178" y="160239"/>
                        </a:lnTo>
                        <a:lnTo>
                          <a:pt x="273269" y="162966"/>
                        </a:lnTo>
                        <a:cubicBezTo>
                          <a:pt x="271517" y="183987"/>
                          <a:pt x="282212" y="201024"/>
                          <a:pt x="294290" y="215518"/>
                        </a:cubicBezTo>
                        <a:cubicBezTo>
                          <a:pt x="301383" y="224029"/>
                          <a:pt x="317987" y="218194"/>
                          <a:pt x="325821" y="226028"/>
                        </a:cubicBezTo>
                        <a:cubicBezTo>
                          <a:pt x="343685" y="243892"/>
                          <a:pt x="367862" y="289090"/>
                          <a:pt x="367862" y="289090"/>
                        </a:cubicBezTo>
                        <a:cubicBezTo>
                          <a:pt x="364359" y="299600"/>
                          <a:pt x="366570" y="314476"/>
                          <a:pt x="357352" y="320621"/>
                        </a:cubicBezTo>
                        <a:cubicBezTo>
                          <a:pt x="342488" y="330530"/>
                          <a:pt x="321063" y="323739"/>
                          <a:pt x="304800" y="331131"/>
                        </a:cubicBezTo>
                        <a:cubicBezTo>
                          <a:pt x="221152" y="369153"/>
                          <a:pt x="264437" y="362525"/>
                          <a:pt x="210207" y="404704"/>
                        </a:cubicBezTo>
                        <a:cubicBezTo>
                          <a:pt x="190265" y="420214"/>
                          <a:pt x="171654" y="440618"/>
                          <a:pt x="147145" y="446745"/>
                        </a:cubicBezTo>
                        <a:cubicBezTo>
                          <a:pt x="133131" y="450248"/>
                          <a:pt x="118940" y="453104"/>
                          <a:pt x="105104" y="457255"/>
                        </a:cubicBezTo>
                        <a:cubicBezTo>
                          <a:pt x="83881" y="463622"/>
                          <a:pt x="42042" y="478276"/>
                          <a:pt x="42042" y="478276"/>
                        </a:cubicBezTo>
                        <a:lnTo>
                          <a:pt x="41071" y="478232"/>
                        </a:lnTo>
                        <a:lnTo>
                          <a:pt x="42042" y="467766"/>
                        </a:lnTo>
                        <a:cubicBezTo>
                          <a:pt x="28844" y="414976"/>
                          <a:pt x="36099" y="439428"/>
                          <a:pt x="21021" y="394193"/>
                        </a:cubicBezTo>
                        <a:cubicBezTo>
                          <a:pt x="11885" y="366785"/>
                          <a:pt x="7007" y="338138"/>
                          <a:pt x="0" y="310111"/>
                        </a:cubicBezTo>
                        <a:cubicBezTo>
                          <a:pt x="3504" y="299601"/>
                          <a:pt x="8529" y="289480"/>
                          <a:pt x="10511" y="278580"/>
                        </a:cubicBezTo>
                        <a:cubicBezTo>
                          <a:pt x="34282" y="147843"/>
                          <a:pt x="7427" y="235281"/>
                          <a:pt x="31531" y="162966"/>
                        </a:cubicBezTo>
                        <a:cubicBezTo>
                          <a:pt x="38538" y="152456"/>
                          <a:pt x="46903" y="142733"/>
                          <a:pt x="52552" y="131435"/>
                        </a:cubicBezTo>
                        <a:cubicBezTo>
                          <a:pt x="65757" y="105025"/>
                          <a:pt x="67038" y="66007"/>
                          <a:pt x="69808" y="34107"/>
                        </a:cubicBezTo>
                        <a:lnTo>
                          <a:pt x="73573" y="5313"/>
                        </a:lnTo>
                        <a:lnTo>
                          <a:pt x="73575" y="5313"/>
                        </a:lnTo>
                        <a:lnTo>
                          <a:pt x="78659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三墩</a:t>
                    </a:r>
                  </a:p>
                </p:txBody>
              </p:sp>
              <p:sp>
                <p:nvSpPr>
                  <p:cNvPr id="146" name="任意多边形: 形状 145"/>
                  <p:cNvSpPr/>
                  <p:nvPr/>
                </p:nvSpPr>
                <p:spPr>
                  <a:xfrm>
                    <a:off x="5223451" y="1891860"/>
                    <a:ext cx="368710" cy="210886"/>
                  </a:xfrm>
                  <a:custGeom>
                    <a:avLst/>
                    <a:gdLst>
                      <a:gd name="connsiteX0" fmla="*/ 147743 w 368710"/>
                      <a:gd name="connsiteY0" fmla="*/ 735 h 210886"/>
                      <a:gd name="connsiteX1" fmla="*/ 189379 w 368710"/>
                      <a:gd name="connsiteY1" fmla="*/ 10512 h 210886"/>
                      <a:gd name="connsiteX2" fmla="*/ 210399 w 368710"/>
                      <a:gd name="connsiteY2" fmla="*/ 42043 h 210886"/>
                      <a:gd name="connsiteX3" fmla="*/ 273461 w 368710"/>
                      <a:gd name="connsiteY3" fmla="*/ 52554 h 210886"/>
                      <a:gd name="connsiteX4" fmla="*/ 336523 w 368710"/>
                      <a:gd name="connsiteY4" fmla="*/ 21023 h 210886"/>
                      <a:gd name="connsiteX5" fmla="*/ 368052 w 368710"/>
                      <a:gd name="connsiteY5" fmla="*/ 31532 h 210886"/>
                      <a:gd name="connsiteX6" fmla="*/ 368052 w 368710"/>
                      <a:gd name="connsiteY6" fmla="*/ 31533 h 210886"/>
                      <a:gd name="connsiteX7" fmla="*/ 357542 w 368710"/>
                      <a:gd name="connsiteY7" fmla="*/ 105106 h 210886"/>
                      <a:gd name="connsiteX8" fmla="*/ 326011 w 368710"/>
                      <a:gd name="connsiteY8" fmla="*/ 115616 h 210886"/>
                      <a:gd name="connsiteX9" fmla="*/ 273459 w 368710"/>
                      <a:gd name="connsiteY9" fmla="*/ 157657 h 210886"/>
                      <a:gd name="connsiteX10" fmla="*/ 178866 w 368710"/>
                      <a:gd name="connsiteY10" fmla="*/ 199699 h 210886"/>
                      <a:gd name="connsiteX11" fmla="*/ 147335 w 368710"/>
                      <a:gd name="connsiteY11" fmla="*/ 210209 h 210886"/>
                      <a:gd name="connsiteX12" fmla="*/ 94662 w 368710"/>
                      <a:gd name="connsiteY12" fmla="*/ 210886 h 210886"/>
                      <a:gd name="connsiteX13" fmla="*/ 94783 w 368710"/>
                      <a:gd name="connsiteY13" fmla="*/ 210209 h 210886"/>
                      <a:gd name="connsiteX14" fmla="*/ 52742 w 368710"/>
                      <a:gd name="connsiteY14" fmla="*/ 147147 h 210886"/>
                      <a:gd name="connsiteX15" fmla="*/ 21211 w 368710"/>
                      <a:gd name="connsiteY15" fmla="*/ 136637 h 210886"/>
                      <a:gd name="connsiteX16" fmla="*/ 190 w 368710"/>
                      <a:gd name="connsiteY16" fmla="*/ 84085 h 210886"/>
                      <a:gd name="connsiteX17" fmla="*/ 1099 w 368710"/>
                      <a:gd name="connsiteY17" fmla="*/ 81358 h 210886"/>
                      <a:gd name="connsiteX18" fmla="*/ 3616 w 368710"/>
                      <a:gd name="connsiteY18" fmla="*/ 82252 h 210886"/>
                      <a:gd name="connsiteX19" fmla="*/ 31723 w 368710"/>
                      <a:gd name="connsiteY19" fmla="*/ 84085 h 210886"/>
                      <a:gd name="connsiteX20" fmla="*/ 105296 w 368710"/>
                      <a:gd name="connsiteY20" fmla="*/ 10512 h 210886"/>
                      <a:gd name="connsiteX21" fmla="*/ 147743 w 368710"/>
                      <a:gd name="connsiteY21" fmla="*/ 735 h 21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68710" h="210886">
                        <a:moveTo>
                          <a:pt x="147743" y="735"/>
                        </a:moveTo>
                        <a:cubicBezTo>
                          <a:pt x="162165" y="-1177"/>
                          <a:pt x="176452" y="170"/>
                          <a:pt x="189379" y="10512"/>
                        </a:cubicBezTo>
                        <a:cubicBezTo>
                          <a:pt x="199243" y="18403"/>
                          <a:pt x="203392" y="31533"/>
                          <a:pt x="210399" y="42043"/>
                        </a:cubicBezTo>
                        <a:cubicBezTo>
                          <a:pt x="231420" y="45547"/>
                          <a:pt x="252150" y="52554"/>
                          <a:pt x="273461" y="52554"/>
                        </a:cubicBezTo>
                        <a:cubicBezTo>
                          <a:pt x="295216" y="52554"/>
                          <a:pt x="320583" y="31650"/>
                          <a:pt x="336523" y="21023"/>
                        </a:cubicBezTo>
                        <a:lnTo>
                          <a:pt x="368052" y="31532"/>
                        </a:lnTo>
                        <a:lnTo>
                          <a:pt x="368052" y="31533"/>
                        </a:lnTo>
                        <a:cubicBezTo>
                          <a:pt x="369804" y="56057"/>
                          <a:pt x="368621" y="82948"/>
                          <a:pt x="357542" y="105106"/>
                        </a:cubicBezTo>
                        <a:cubicBezTo>
                          <a:pt x="352587" y="115015"/>
                          <a:pt x="334662" y="108695"/>
                          <a:pt x="326011" y="115616"/>
                        </a:cubicBezTo>
                        <a:cubicBezTo>
                          <a:pt x="258095" y="169948"/>
                          <a:pt x="352713" y="131240"/>
                          <a:pt x="273459" y="157657"/>
                        </a:cubicBezTo>
                        <a:cubicBezTo>
                          <a:pt x="223492" y="190969"/>
                          <a:pt x="253910" y="174684"/>
                          <a:pt x="178866" y="199699"/>
                        </a:cubicBezTo>
                        <a:lnTo>
                          <a:pt x="147335" y="210209"/>
                        </a:lnTo>
                        <a:lnTo>
                          <a:pt x="94662" y="210886"/>
                        </a:lnTo>
                        <a:lnTo>
                          <a:pt x="94783" y="210209"/>
                        </a:lnTo>
                        <a:cubicBezTo>
                          <a:pt x="94783" y="210209"/>
                          <a:pt x="70606" y="165011"/>
                          <a:pt x="52742" y="147147"/>
                        </a:cubicBezTo>
                        <a:cubicBezTo>
                          <a:pt x="44908" y="139313"/>
                          <a:pt x="28304" y="145148"/>
                          <a:pt x="21211" y="136637"/>
                        </a:cubicBezTo>
                        <a:cubicBezTo>
                          <a:pt x="9133" y="122143"/>
                          <a:pt x="-1562" y="105106"/>
                          <a:pt x="190" y="84085"/>
                        </a:cubicBezTo>
                        <a:lnTo>
                          <a:pt x="1099" y="81358"/>
                        </a:lnTo>
                        <a:lnTo>
                          <a:pt x="3616" y="82252"/>
                        </a:lnTo>
                        <a:cubicBezTo>
                          <a:pt x="12985" y="82863"/>
                          <a:pt x="22965" y="82333"/>
                          <a:pt x="31723" y="84085"/>
                        </a:cubicBezTo>
                        <a:cubicBezTo>
                          <a:pt x="87221" y="65584"/>
                          <a:pt x="57108" y="82792"/>
                          <a:pt x="105296" y="10512"/>
                        </a:cubicBezTo>
                        <a:cubicBezTo>
                          <a:pt x="118764" y="7819"/>
                          <a:pt x="133321" y="2648"/>
                          <a:pt x="147743" y="73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祥符</a:t>
                    </a:r>
                  </a:p>
                </p:txBody>
              </p:sp>
              <p:sp>
                <p:nvSpPr>
                  <p:cNvPr id="147" name="任意多边形: 形状 146"/>
                  <p:cNvSpPr/>
                  <p:nvPr/>
                </p:nvSpPr>
                <p:spPr>
                  <a:xfrm>
                    <a:off x="5558719" y="1549064"/>
                    <a:ext cx="242991" cy="447902"/>
                  </a:xfrm>
                  <a:custGeom>
                    <a:avLst/>
                    <a:gdLst>
                      <a:gd name="connsiteX0" fmla="*/ 8124 w 242991"/>
                      <a:gd name="connsiteY0" fmla="*/ 0 h 447902"/>
                      <a:gd name="connsiteX1" fmla="*/ 13987 w 242991"/>
                      <a:gd name="connsiteY1" fmla="*/ 3452 h 447902"/>
                      <a:gd name="connsiteX2" fmla="*/ 32786 w 242991"/>
                      <a:gd name="connsiteY2" fmla="*/ 6467 h 447902"/>
                      <a:gd name="connsiteX3" fmla="*/ 64317 w 242991"/>
                      <a:gd name="connsiteY3" fmla="*/ 27488 h 447902"/>
                      <a:gd name="connsiteX4" fmla="*/ 175875 w 242991"/>
                      <a:gd name="connsiteY4" fmla="*/ 33300 h 447902"/>
                      <a:gd name="connsiteX5" fmla="*/ 169419 w 242991"/>
                      <a:gd name="connsiteY5" fmla="*/ 37998 h 447902"/>
                      <a:gd name="connsiteX6" fmla="*/ 211460 w 242991"/>
                      <a:gd name="connsiteY6" fmla="*/ 153612 h 447902"/>
                      <a:gd name="connsiteX7" fmla="*/ 221971 w 242991"/>
                      <a:gd name="connsiteY7" fmla="*/ 185143 h 447902"/>
                      <a:gd name="connsiteX8" fmla="*/ 232481 w 242991"/>
                      <a:gd name="connsiteY8" fmla="*/ 342798 h 447902"/>
                      <a:gd name="connsiteX9" fmla="*/ 242991 w 242991"/>
                      <a:gd name="connsiteY9" fmla="*/ 374329 h 447902"/>
                      <a:gd name="connsiteX10" fmla="*/ 232481 w 242991"/>
                      <a:gd name="connsiteY10" fmla="*/ 447902 h 447902"/>
                      <a:gd name="connsiteX11" fmla="*/ 111289 w 242991"/>
                      <a:gd name="connsiteY11" fmla="*/ 445932 h 447902"/>
                      <a:gd name="connsiteX12" fmla="*/ 24550 w 242991"/>
                      <a:gd name="connsiteY12" fmla="*/ 439786 h 447902"/>
                      <a:gd name="connsiteX13" fmla="*/ 32341 w 242991"/>
                      <a:gd name="connsiteY13" fmla="*/ 412003 h 447902"/>
                      <a:gd name="connsiteX14" fmla="*/ 32784 w 242991"/>
                      <a:gd name="connsiteY14" fmla="*/ 374329 h 447902"/>
                      <a:gd name="connsiteX15" fmla="*/ 32784 w 242991"/>
                      <a:gd name="connsiteY15" fmla="*/ 374328 h 447902"/>
                      <a:gd name="connsiteX16" fmla="*/ 32786 w 242991"/>
                      <a:gd name="connsiteY16" fmla="*/ 374329 h 447902"/>
                      <a:gd name="connsiteX17" fmla="*/ 64317 w 242991"/>
                      <a:gd name="connsiteY17" fmla="*/ 363819 h 447902"/>
                      <a:gd name="connsiteX18" fmla="*/ 74828 w 242991"/>
                      <a:gd name="connsiteY18" fmla="*/ 332288 h 447902"/>
                      <a:gd name="connsiteX19" fmla="*/ 64317 w 242991"/>
                      <a:gd name="connsiteY19" fmla="*/ 300757 h 447902"/>
                      <a:gd name="connsiteX20" fmla="*/ 53807 w 242991"/>
                      <a:gd name="connsiteY20" fmla="*/ 269226 h 447902"/>
                      <a:gd name="connsiteX21" fmla="*/ 32786 w 242991"/>
                      <a:gd name="connsiteY21" fmla="*/ 206164 h 447902"/>
                      <a:gd name="connsiteX22" fmla="*/ 22276 w 242991"/>
                      <a:gd name="connsiteY22" fmla="*/ 132591 h 447902"/>
                      <a:gd name="connsiteX23" fmla="*/ 1255 w 242991"/>
                      <a:gd name="connsiteY23" fmla="*/ 101060 h 447902"/>
                      <a:gd name="connsiteX24" fmla="*/ 7952 w 242991"/>
                      <a:gd name="connsiteY24" fmla="*/ 24446 h 447902"/>
                      <a:gd name="connsiteX25" fmla="*/ 8124 w 242991"/>
                      <a:gd name="connsiteY25" fmla="*/ 0 h 447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42991" h="447902">
                        <a:moveTo>
                          <a:pt x="8124" y="0"/>
                        </a:moveTo>
                        <a:lnTo>
                          <a:pt x="13987" y="3452"/>
                        </a:lnTo>
                        <a:cubicBezTo>
                          <a:pt x="20404" y="4094"/>
                          <a:pt x="27832" y="3990"/>
                          <a:pt x="32786" y="6467"/>
                        </a:cubicBezTo>
                        <a:cubicBezTo>
                          <a:pt x="44084" y="12116"/>
                          <a:pt x="53807" y="20481"/>
                          <a:pt x="64317" y="27488"/>
                        </a:cubicBezTo>
                        <a:lnTo>
                          <a:pt x="175875" y="33300"/>
                        </a:lnTo>
                        <a:lnTo>
                          <a:pt x="169419" y="37998"/>
                        </a:lnTo>
                        <a:cubicBezTo>
                          <a:pt x="198674" y="111134"/>
                          <a:pt x="184469" y="72639"/>
                          <a:pt x="211460" y="153612"/>
                        </a:cubicBezTo>
                        <a:lnTo>
                          <a:pt x="221971" y="185143"/>
                        </a:lnTo>
                        <a:cubicBezTo>
                          <a:pt x="225474" y="237695"/>
                          <a:pt x="226665" y="290452"/>
                          <a:pt x="232481" y="342798"/>
                        </a:cubicBezTo>
                        <a:cubicBezTo>
                          <a:pt x="233704" y="353809"/>
                          <a:pt x="242991" y="363250"/>
                          <a:pt x="242991" y="374329"/>
                        </a:cubicBezTo>
                        <a:cubicBezTo>
                          <a:pt x="242991" y="399102"/>
                          <a:pt x="235984" y="423378"/>
                          <a:pt x="232481" y="447902"/>
                        </a:cubicBezTo>
                        <a:cubicBezTo>
                          <a:pt x="192192" y="446150"/>
                          <a:pt x="151687" y="446588"/>
                          <a:pt x="111289" y="445932"/>
                        </a:cubicBezTo>
                        <a:lnTo>
                          <a:pt x="24550" y="439786"/>
                        </a:lnTo>
                        <a:lnTo>
                          <a:pt x="32341" y="412003"/>
                        </a:lnTo>
                        <a:cubicBezTo>
                          <a:pt x="33802" y="399445"/>
                          <a:pt x="33660" y="386591"/>
                          <a:pt x="32784" y="374329"/>
                        </a:cubicBezTo>
                        <a:lnTo>
                          <a:pt x="32784" y="374328"/>
                        </a:lnTo>
                        <a:lnTo>
                          <a:pt x="32786" y="374329"/>
                        </a:lnTo>
                        <a:cubicBezTo>
                          <a:pt x="43296" y="376081"/>
                          <a:pt x="53807" y="374329"/>
                          <a:pt x="64317" y="363819"/>
                        </a:cubicBezTo>
                        <a:cubicBezTo>
                          <a:pt x="72151" y="355985"/>
                          <a:pt x="71324" y="342798"/>
                          <a:pt x="74828" y="332288"/>
                        </a:cubicBezTo>
                        <a:lnTo>
                          <a:pt x="64317" y="300757"/>
                        </a:lnTo>
                        <a:lnTo>
                          <a:pt x="53807" y="269226"/>
                        </a:lnTo>
                        <a:cubicBezTo>
                          <a:pt x="46800" y="248205"/>
                          <a:pt x="37768" y="227754"/>
                          <a:pt x="32786" y="206164"/>
                        </a:cubicBezTo>
                        <a:cubicBezTo>
                          <a:pt x="27216" y="182025"/>
                          <a:pt x="29395" y="156320"/>
                          <a:pt x="22276" y="132591"/>
                        </a:cubicBezTo>
                        <a:cubicBezTo>
                          <a:pt x="18646" y="120492"/>
                          <a:pt x="3583" y="113476"/>
                          <a:pt x="1255" y="101060"/>
                        </a:cubicBezTo>
                        <a:cubicBezTo>
                          <a:pt x="-2954" y="78612"/>
                          <a:pt x="4491" y="50146"/>
                          <a:pt x="7952" y="24446"/>
                        </a:cubicBezTo>
                        <a:lnTo>
                          <a:pt x="8124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运河新城</a:t>
                    </a:r>
                  </a:p>
                </p:txBody>
              </p:sp>
              <p:sp>
                <p:nvSpPr>
                  <p:cNvPr id="15" name="任意多边形: 形状 147"/>
                  <p:cNvSpPr/>
                  <p:nvPr/>
                </p:nvSpPr>
                <p:spPr>
                  <a:xfrm>
                    <a:off x="5728138" y="1344776"/>
                    <a:ext cx="419427" cy="463003"/>
                  </a:xfrm>
                  <a:custGeom>
                    <a:avLst/>
                    <a:gdLst>
                      <a:gd name="connsiteX0" fmla="*/ 357354 w 419427"/>
                      <a:gd name="connsiteY0" fmla="*/ 549 h 463003"/>
                      <a:gd name="connsiteX1" fmla="*/ 399395 w 419427"/>
                      <a:gd name="connsiteY1" fmla="*/ 53101 h 463003"/>
                      <a:gd name="connsiteX2" fmla="*/ 419427 w 419427"/>
                      <a:gd name="connsiteY2" fmla="*/ 66456 h 463003"/>
                      <a:gd name="connsiteX3" fmla="*/ 414054 w 419427"/>
                      <a:gd name="connsiteY3" fmla="*/ 81948 h 463003"/>
                      <a:gd name="connsiteX4" fmla="*/ 388883 w 419427"/>
                      <a:gd name="connsiteY4" fmla="*/ 116162 h 463003"/>
                      <a:gd name="connsiteX5" fmla="*/ 367862 w 419427"/>
                      <a:gd name="connsiteY5" fmla="*/ 147693 h 463003"/>
                      <a:gd name="connsiteX6" fmla="*/ 315310 w 419427"/>
                      <a:gd name="connsiteY6" fmla="*/ 242286 h 463003"/>
                      <a:gd name="connsiteX7" fmla="*/ 304800 w 419427"/>
                      <a:gd name="connsiteY7" fmla="*/ 273817 h 463003"/>
                      <a:gd name="connsiteX8" fmla="*/ 273269 w 419427"/>
                      <a:gd name="connsiteY8" fmla="*/ 284327 h 463003"/>
                      <a:gd name="connsiteX9" fmla="*/ 252248 w 419427"/>
                      <a:gd name="connsiteY9" fmla="*/ 347390 h 463003"/>
                      <a:gd name="connsiteX10" fmla="*/ 231228 w 419427"/>
                      <a:gd name="connsiteY10" fmla="*/ 378921 h 463003"/>
                      <a:gd name="connsiteX11" fmla="*/ 220717 w 419427"/>
                      <a:gd name="connsiteY11" fmla="*/ 410452 h 463003"/>
                      <a:gd name="connsiteX12" fmla="*/ 210207 w 419427"/>
                      <a:gd name="connsiteY12" fmla="*/ 452493 h 463003"/>
                      <a:gd name="connsiteX13" fmla="*/ 126124 w 419427"/>
                      <a:gd name="connsiteY13" fmla="*/ 463003 h 463003"/>
                      <a:gd name="connsiteX14" fmla="*/ 61748 w 419427"/>
                      <a:gd name="connsiteY14" fmla="*/ 462654 h 463003"/>
                      <a:gd name="connsiteX15" fmla="*/ 57448 w 419427"/>
                      <a:gd name="connsiteY15" fmla="*/ 462864 h 463003"/>
                      <a:gd name="connsiteX16" fmla="*/ 52552 w 419427"/>
                      <a:gd name="connsiteY16" fmla="*/ 389431 h 463003"/>
                      <a:gd name="connsiteX17" fmla="*/ 42041 w 419427"/>
                      <a:gd name="connsiteY17" fmla="*/ 357900 h 463003"/>
                      <a:gd name="connsiteX18" fmla="*/ 0 w 419427"/>
                      <a:gd name="connsiteY18" fmla="*/ 242286 h 463003"/>
                      <a:gd name="connsiteX19" fmla="*/ 6456 w 419427"/>
                      <a:gd name="connsiteY19" fmla="*/ 237588 h 463003"/>
                      <a:gd name="connsiteX20" fmla="*/ 20995 w 419427"/>
                      <a:gd name="connsiteY20" fmla="*/ 238345 h 463003"/>
                      <a:gd name="connsiteX21" fmla="*/ 147147 w 419427"/>
                      <a:gd name="connsiteY21" fmla="*/ 242286 h 463003"/>
                      <a:gd name="connsiteX22" fmla="*/ 178678 w 419427"/>
                      <a:gd name="connsiteY22" fmla="*/ 231776 h 463003"/>
                      <a:gd name="connsiteX23" fmla="*/ 199698 w 419427"/>
                      <a:gd name="connsiteY23" fmla="*/ 200245 h 463003"/>
                      <a:gd name="connsiteX24" fmla="*/ 231230 w 419427"/>
                      <a:gd name="connsiteY24" fmla="*/ 189734 h 463003"/>
                      <a:gd name="connsiteX25" fmla="*/ 321927 w 419427"/>
                      <a:gd name="connsiteY25" fmla="*/ 120808 h 463003"/>
                      <a:gd name="connsiteX26" fmla="*/ 320762 w 419427"/>
                      <a:gd name="connsiteY26" fmla="*/ 107420 h 463003"/>
                      <a:gd name="connsiteX27" fmla="*/ 323170 w 419427"/>
                      <a:gd name="connsiteY27" fmla="*/ 104435 h 463003"/>
                      <a:gd name="connsiteX28" fmla="*/ 336333 w 419427"/>
                      <a:gd name="connsiteY28" fmla="*/ 32080 h 463003"/>
                      <a:gd name="connsiteX29" fmla="*/ 357354 w 419427"/>
                      <a:gd name="connsiteY29" fmla="*/ 549 h 46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419427" h="463003">
                        <a:moveTo>
                          <a:pt x="357354" y="549"/>
                        </a:moveTo>
                        <a:cubicBezTo>
                          <a:pt x="387067" y="-5393"/>
                          <a:pt x="394570" y="38624"/>
                          <a:pt x="399395" y="53101"/>
                        </a:cubicBezTo>
                        <a:lnTo>
                          <a:pt x="419427" y="66456"/>
                        </a:lnTo>
                        <a:lnTo>
                          <a:pt x="414054" y="81948"/>
                        </a:lnTo>
                        <a:cubicBezTo>
                          <a:pt x="406738" y="96856"/>
                          <a:pt x="397003" y="103170"/>
                          <a:pt x="388883" y="116162"/>
                        </a:cubicBezTo>
                        <a:cubicBezTo>
                          <a:pt x="382188" y="126874"/>
                          <a:pt x="372992" y="136150"/>
                          <a:pt x="367862" y="147693"/>
                        </a:cubicBezTo>
                        <a:cubicBezTo>
                          <a:pt x="326708" y="240289"/>
                          <a:pt x="372862" y="184734"/>
                          <a:pt x="315310" y="242286"/>
                        </a:cubicBezTo>
                        <a:cubicBezTo>
                          <a:pt x="311807" y="252796"/>
                          <a:pt x="312634" y="265983"/>
                          <a:pt x="304800" y="273817"/>
                        </a:cubicBezTo>
                        <a:cubicBezTo>
                          <a:pt x="296966" y="281651"/>
                          <a:pt x="279708" y="275312"/>
                          <a:pt x="273269" y="284327"/>
                        </a:cubicBezTo>
                        <a:cubicBezTo>
                          <a:pt x="260390" y="302358"/>
                          <a:pt x="264539" y="328953"/>
                          <a:pt x="252248" y="347390"/>
                        </a:cubicBezTo>
                        <a:cubicBezTo>
                          <a:pt x="245241" y="357900"/>
                          <a:pt x="236877" y="367623"/>
                          <a:pt x="231228" y="378921"/>
                        </a:cubicBezTo>
                        <a:cubicBezTo>
                          <a:pt x="226273" y="388830"/>
                          <a:pt x="223761" y="399799"/>
                          <a:pt x="220717" y="410452"/>
                        </a:cubicBezTo>
                        <a:cubicBezTo>
                          <a:pt x="216749" y="424341"/>
                          <a:pt x="222834" y="445478"/>
                          <a:pt x="210207" y="452493"/>
                        </a:cubicBezTo>
                        <a:cubicBezTo>
                          <a:pt x="185516" y="466210"/>
                          <a:pt x="154152" y="459500"/>
                          <a:pt x="126124" y="463003"/>
                        </a:cubicBezTo>
                        <a:cubicBezTo>
                          <a:pt x="99714" y="460972"/>
                          <a:pt x="78800" y="461616"/>
                          <a:pt x="61748" y="462654"/>
                        </a:cubicBezTo>
                        <a:lnTo>
                          <a:pt x="57448" y="462864"/>
                        </a:lnTo>
                        <a:lnTo>
                          <a:pt x="52552" y="389431"/>
                        </a:lnTo>
                        <a:lnTo>
                          <a:pt x="42041" y="357900"/>
                        </a:lnTo>
                        <a:cubicBezTo>
                          <a:pt x="15050" y="276927"/>
                          <a:pt x="29255" y="315422"/>
                          <a:pt x="0" y="242286"/>
                        </a:cubicBezTo>
                        <a:lnTo>
                          <a:pt x="6456" y="237588"/>
                        </a:lnTo>
                        <a:lnTo>
                          <a:pt x="20995" y="238345"/>
                        </a:lnTo>
                        <a:cubicBezTo>
                          <a:pt x="63028" y="240534"/>
                          <a:pt x="105069" y="242286"/>
                          <a:pt x="147147" y="242286"/>
                        </a:cubicBezTo>
                        <a:cubicBezTo>
                          <a:pt x="158226" y="242286"/>
                          <a:pt x="170027" y="238697"/>
                          <a:pt x="178678" y="231776"/>
                        </a:cubicBezTo>
                        <a:cubicBezTo>
                          <a:pt x="188542" y="223885"/>
                          <a:pt x="192691" y="210755"/>
                          <a:pt x="199698" y="200245"/>
                        </a:cubicBezTo>
                        <a:cubicBezTo>
                          <a:pt x="210209" y="196741"/>
                          <a:pt x="220482" y="192421"/>
                          <a:pt x="231230" y="189734"/>
                        </a:cubicBezTo>
                        <a:cubicBezTo>
                          <a:pt x="283816" y="176587"/>
                          <a:pt x="317884" y="146345"/>
                          <a:pt x="321927" y="120808"/>
                        </a:cubicBezTo>
                        <a:lnTo>
                          <a:pt x="320762" y="107420"/>
                        </a:lnTo>
                        <a:lnTo>
                          <a:pt x="323170" y="104435"/>
                        </a:lnTo>
                        <a:cubicBezTo>
                          <a:pt x="327584" y="92510"/>
                          <a:pt x="329937" y="70458"/>
                          <a:pt x="336333" y="32080"/>
                        </a:cubicBezTo>
                        <a:cubicBezTo>
                          <a:pt x="343340" y="21570"/>
                          <a:pt x="344967" y="3026"/>
                          <a:pt x="357354" y="54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杭钢新城</a:t>
                    </a:r>
                  </a:p>
                </p:txBody>
              </p:sp>
              <p:sp>
                <p:nvSpPr>
                  <p:cNvPr id="149" name="任意多边形: 形状 148"/>
                  <p:cNvSpPr/>
                  <p:nvPr/>
                </p:nvSpPr>
                <p:spPr>
                  <a:xfrm>
                    <a:off x="5941661" y="1411232"/>
                    <a:ext cx="355506" cy="438840"/>
                  </a:xfrm>
                  <a:custGeom>
                    <a:avLst/>
                    <a:gdLst>
                      <a:gd name="connsiteX0" fmla="*/ 205904 w 355506"/>
                      <a:gd name="connsiteY0" fmla="*/ 0 h 438840"/>
                      <a:gd name="connsiteX1" fmla="*/ 217403 w 355506"/>
                      <a:gd name="connsiteY1" fmla="*/ 7666 h 438840"/>
                      <a:gd name="connsiteX2" fmla="*/ 331668 w 355506"/>
                      <a:gd name="connsiteY2" fmla="*/ 31193 h 438840"/>
                      <a:gd name="connsiteX3" fmla="*/ 336957 w 355506"/>
                      <a:gd name="connsiteY3" fmla="*/ 30790 h 438840"/>
                      <a:gd name="connsiteX4" fmla="*/ 337594 w 355506"/>
                      <a:gd name="connsiteY4" fmla="*/ 32673 h 438840"/>
                      <a:gd name="connsiteX5" fmla="*/ 343527 w 355506"/>
                      <a:gd name="connsiteY5" fmla="*/ 49707 h 438840"/>
                      <a:gd name="connsiteX6" fmla="*/ 355506 w 355506"/>
                      <a:gd name="connsiteY6" fmla="*/ 45714 h 438840"/>
                      <a:gd name="connsiteX7" fmla="*/ 354036 w 355506"/>
                      <a:gd name="connsiteY7" fmla="*/ 49706 h 438840"/>
                      <a:gd name="connsiteX8" fmla="*/ 301484 w 355506"/>
                      <a:gd name="connsiteY8" fmla="*/ 102258 h 438840"/>
                      <a:gd name="connsiteX9" fmla="*/ 280463 w 355506"/>
                      <a:gd name="connsiteY9" fmla="*/ 165320 h 438840"/>
                      <a:gd name="connsiteX10" fmla="*/ 290973 w 355506"/>
                      <a:gd name="connsiteY10" fmla="*/ 196851 h 438840"/>
                      <a:gd name="connsiteX11" fmla="*/ 333015 w 355506"/>
                      <a:gd name="connsiteY11" fmla="*/ 259913 h 438840"/>
                      <a:gd name="connsiteX12" fmla="*/ 290973 w 355506"/>
                      <a:gd name="connsiteY12" fmla="*/ 322975 h 438840"/>
                      <a:gd name="connsiteX13" fmla="*/ 238422 w 355506"/>
                      <a:gd name="connsiteY13" fmla="*/ 365016 h 438840"/>
                      <a:gd name="connsiteX14" fmla="*/ 154339 w 355506"/>
                      <a:gd name="connsiteY14" fmla="*/ 396547 h 438840"/>
                      <a:gd name="connsiteX15" fmla="*/ 91277 w 355506"/>
                      <a:gd name="connsiteY15" fmla="*/ 417568 h 438840"/>
                      <a:gd name="connsiteX16" fmla="*/ 59746 w 355506"/>
                      <a:gd name="connsiteY16" fmla="*/ 438589 h 438840"/>
                      <a:gd name="connsiteX17" fmla="*/ 38725 w 355506"/>
                      <a:gd name="connsiteY17" fmla="*/ 407058 h 438840"/>
                      <a:gd name="connsiteX18" fmla="*/ 7194 w 355506"/>
                      <a:gd name="connsiteY18" fmla="*/ 386037 h 438840"/>
                      <a:gd name="connsiteX19" fmla="*/ 0 w 355506"/>
                      <a:gd name="connsiteY19" fmla="*/ 378843 h 438840"/>
                      <a:gd name="connsiteX20" fmla="*/ 5186 w 355506"/>
                      <a:gd name="connsiteY20" fmla="*/ 367594 h 438840"/>
                      <a:gd name="connsiteX21" fmla="*/ 7194 w 355506"/>
                      <a:gd name="connsiteY21" fmla="*/ 343996 h 438840"/>
                      <a:gd name="connsiteX22" fmla="*/ 17705 w 355506"/>
                      <a:gd name="connsiteY22" fmla="*/ 312465 h 438840"/>
                      <a:gd name="connsiteX23" fmla="*/ 38725 w 355506"/>
                      <a:gd name="connsiteY23" fmla="*/ 280934 h 438840"/>
                      <a:gd name="connsiteX24" fmla="*/ 59746 w 355506"/>
                      <a:gd name="connsiteY24" fmla="*/ 217871 h 438840"/>
                      <a:gd name="connsiteX25" fmla="*/ 91277 w 355506"/>
                      <a:gd name="connsiteY25" fmla="*/ 207361 h 438840"/>
                      <a:gd name="connsiteX26" fmla="*/ 101787 w 355506"/>
                      <a:gd name="connsiteY26" fmla="*/ 175830 h 438840"/>
                      <a:gd name="connsiteX27" fmla="*/ 154339 w 355506"/>
                      <a:gd name="connsiteY27" fmla="*/ 81237 h 438840"/>
                      <a:gd name="connsiteX28" fmla="*/ 175360 w 355506"/>
                      <a:gd name="connsiteY28" fmla="*/ 49706 h 438840"/>
                      <a:gd name="connsiteX29" fmla="*/ 200531 w 355506"/>
                      <a:gd name="connsiteY29" fmla="*/ 15492 h 438840"/>
                      <a:gd name="connsiteX30" fmla="*/ 205904 w 355506"/>
                      <a:gd name="connsiteY30" fmla="*/ 0 h 43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355506" h="438840">
                        <a:moveTo>
                          <a:pt x="205904" y="0"/>
                        </a:moveTo>
                        <a:lnTo>
                          <a:pt x="217403" y="7666"/>
                        </a:lnTo>
                        <a:cubicBezTo>
                          <a:pt x="243492" y="18847"/>
                          <a:pt x="293510" y="30007"/>
                          <a:pt x="331668" y="31193"/>
                        </a:cubicBezTo>
                        <a:lnTo>
                          <a:pt x="336957" y="30790"/>
                        </a:lnTo>
                        <a:lnTo>
                          <a:pt x="337594" y="32673"/>
                        </a:lnTo>
                        <a:cubicBezTo>
                          <a:pt x="339220" y="37218"/>
                          <a:pt x="341215" y="42770"/>
                          <a:pt x="343527" y="49707"/>
                        </a:cubicBezTo>
                        <a:lnTo>
                          <a:pt x="355506" y="45714"/>
                        </a:lnTo>
                        <a:lnTo>
                          <a:pt x="354036" y="49706"/>
                        </a:lnTo>
                        <a:cubicBezTo>
                          <a:pt x="343526" y="70727"/>
                          <a:pt x="314784" y="81358"/>
                          <a:pt x="301484" y="102258"/>
                        </a:cubicBezTo>
                        <a:cubicBezTo>
                          <a:pt x="289588" y="120952"/>
                          <a:pt x="280463" y="165320"/>
                          <a:pt x="280463" y="165320"/>
                        </a:cubicBezTo>
                        <a:cubicBezTo>
                          <a:pt x="283966" y="175830"/>
                          <a:pt x="285593" y="187166"/>
                          <a:pt x="290973" y="196851"/>
                        </a:cubicBezTo>
                        <a:cubicBezTo>
                          <a:pt x="303242" y="218936"/>
                          <a:pt x="333015" y="259913"/>
                          <a:pt x="333015" y="259913"/>
                        </a:cubicBezTo>
                        <a:cubicBezTo>
                          <a:pt x="313908" y="336343"/>
                          <a:pt x="339363" y="274585"/>
                          <a:pt x="290973" y="322975"/>
                        </a:cubicBezTo>
                        <a:cubicBezTo>
                          <a:pt x="243432" y="370516"/>
                          <a:pt x="299807" y="344555"/>
                          <a:pt x="238422" y="365016"/>
                        </a:cubicBezTo>
                        <a:cubicBezTo>
                          <a:pt x="183549" y="401598"/>
                          <a:pt x="231267" y="375567"/>
                          <a:pt x="154339" y="396547"/>
                        </a:cubicBezTo>
                        <a:cubicBezTo>
                          <a:pt x="132962" y="402377"/>
                          <a:pt x="91277" y="417568"/>
                          <a:pt x="91277" y="417568"/>
                        </a:cubicBezTo>
                        <a:cubicBezTo>
                          <a:pt x="80767" y="424575"/>
                          <a:pt x="72133" y="441066"/>
                          <a:pt x="59746" y="438589"/>
                        </a:cubicBezTo>
                        <a:cubicBezTo>
                          <a:pt x="47359" y="436112"/>
                          <a:pt x="47657" y="415990"/>
                          <a:pt x="38725" y="407058"/>
                        </a:cubicBezTo>
                        <a:cubicBezTo>
                          <a:pt x="29793" y="398126"/>
                          <a:pt x="16898" y="394124"/>
                          <a:pt x="7194" y="386037"/>
                        </a:cubicBezTo>
                        <a:lnTo>
                          <a:pt x="0" y="378843"/>
                        </a:lnTo>
                        <a:lnTo>
                          <a:pt x="5186" y="367594"/>
                        </a:lnTo>
                        <a:cubicBezTo>
                          <a:pt x="5739" y="359697"/>
                          <a:pt x="5210" y="350941"/>
                          <a:pt x="7194" y="343996"/>
                        </a:cubicBezTo>
                        <a:cubicBezTo>
                          <a:pt x="10238" y="333343"/>
                          <a:pt x="12750" y="322374"/>
                          <a:pt x="17705" y="312465"/>
                        </a:cubicBezTo>
                        <a:cubicBezTo>
                          <a:pt x="23354" y="301167"/>
                          <a:pt x="31718" y="291444"/>
                          <a:pt x="38725" y="280934"/>
                        </a:cubicBezTo>
                        <a:cubicBezTo>
                          <a:pt x="51016" y="262497"/>
                          <a:pt x="46867" y="235902"/>
                          <a:pt x="59746" y="217871"/>
                        </a:cubicBezTo>
                        <a:cubicBezTo>
                          <a:pt x="66185" y="208856"/>
                          <a:pt x="83443" y="215195"/>
                          <a:pt x="91277" y="207361"/>
                        </a:cubicBezTo>
                        <a:cubicBezTo>
                          <a:pt x="99111" y="199527"/>
                          <a:pt x="98284" y="186340"/>
                          <a:pt x="101787" y="175830"/>
                        </a:cubicBezTo>
                        <a:cubicBezTo>
                          <a:pt x="159339" y="118278"/>
                          <a:pt x="113185" y="173833"/>
                          <a:pt x="154339" y="81237"/>
                        </a:cubicBezTo>
                        <a:cubicBezTo>
                          <a:pt x="159469" y="69694"/>
                          <a:pt x="168665" y="60418"/>
                          <a:pt x="175360" y="49706"/>
                        </a:cubicBezTo>
                        <a:cubicBezTo>
                          <a:pt x="183480" y="36714"/>
                          <a:pt x="193215" y="30400"/>
                          <a:pt x="200531" y="15492"/>
                        </a:cubicBezTo>
                        <a:lnTo>
                          <a:pt x="205904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半山田园</a:t>
                    </a:r>
                  </a:p>
                </p:txBody>
              </p:sp>
              <p:sp>
                <p:nvSpPr>
                  <p:cNvPr id="150" name="任意多边形: 形状 149"/>
                  <p:cNvSpPr/>
                  <p:nvPr/>
                </p:nvSpPr>
                <p:spPr>
                  <a:xfrm>
                    <a:off x="5833044" y="1790076"/>
                    <a:ext cx="198960" cy="101822"/>
                  </a:xfrm>
                  <a:custGeom>
                    <a:avLst/>
                    <a:gdLst>
                      <a:gd name="connsiteX0" fmla="*/ 108617 w 199894"/>
                      <a:gd name="connsiteY0" fmla="*/ 0 h 104025"/>
                      <a:gd name="connsiteX1" fmla="*/ 115811 w 199894"/>
                      <a:gd name="connsiteY1" fmla="*/ 7194 h 104025"/>
                      <a:gd name="connsiteX2" fmla="*/ 147342 w 199894"/>
                      <a:gd name="connsiteY2" fmla="*/ 28215 h 104025"/>
                      <a:gd name="connsiteX3" fmla="*/ 168363 w 199894"/>
                      <a:gd name="connsiteY3" fmla="*/ 59746 h 104025"/>
                      <a:gd name="connsiteX4" fmla="*/ 184832 w 199894"/>
                      <a:gd name="connsiteY4" fmla="*/ 52792 h 104025"/>
                      <a:gd name="connsiteX5" fmla="*/ 198950 w 199894"/>
                      <a:gd name="connsiteY5" fmla="*/ 39607 h 104025"/>
                      <a:gd name="connsiteX6" fmla="*/ 199894 w 199894"/>
                      <a:gd name="connsiteY6" fmla="*/ 49235 h 104025"/>
                      <a:gd name="connsiteX7" fmla="*/ 157853 w 199894"/>
                      <a:gd name="connsiteY7" fmla="*/ 101787 h 104025"/>
                      <a:gd name="connsiteX8" fmla="*/ 84280 w 199894"/>
                      <a:gd name="connsiteY8" fmla="*/ 70256 h 104025"/>
                      <a:gd name="connsiteX9" fmla="*/ 21218 w 199894"/>
                      <a:gd name="connsiteY9" fmla="*/ 49235 h 104025"/>
                      <a:gd name="connsiteX10" fmla="*/ 1753 w 199894"/>
                      <a:gd name="connsiteY10" fmla="*/ 20314 h 104025"/>
                      <a:gd name="connsiteX11" fmla="*/ 0 w 199894"/>
                      <a:gd name="connsiteY11" fmla="*/ 16916 h 104025"/>
                      <a:gd name="connsiteX12" fmla="*/ 21218 w 199894"/>
                      <a:gd name="connsiteY12" fmla="*/ 17704 h 104025"/>
                      <a:gd name="connsiteX13" fmla="*/ 105301 w 199894"/>
                      <a:gd name="connsiteY13" fmla="*/ 7194 h 104025"/>
                      <a:gd name="connsiteX14" fmla="*/ 108617 w 199894"/>
                      <a:gd name="connsiteY14" fmla="*/ 0 h 104025"/>
                      <a:gd name="connsiteX0-1" fmla="*/ 108617 w 198960"/>
                      <a:gd name="connsiteY0-2" fmla="*/ 0 h 101822"/>
                      <a:gd name="connsiteX1-3" fmla="*/ 115811 w 198960"/>
                      <a:gd name="connsiteY1-4" fmla="*/ 7194 h 101822"/>
                      <a:gd name="connsiteX2-5" fmla="*/ 147342 w 198960"/>
                      <a:gd name="connsiteY2-6" fmla="*/ 28215 h 101822"/>
                      <a:gd name="connsiteX3-7" fmla="*/ 168363 w 198960"/>
                      <a:gd name="connsiteY3-8" fmla="*/ 59746 h 101822"/>
                      <a:gd name="connsiteX4-9" fmla="*/ 184832 w 198960"/>
                      <a:gd name="connsiteY4-10" fmla="*/ 52792 h 101822"/>
                      <a:gd name="connsiteX5-11" fmla="*/ 198950 w 198960"/>
                      <a:gd name="connsiteY5-12" fmla="*/ 39607 h 101822"/>
                      <a:gd name="connsiteX6-13" fmla="*/ 192751 w 198960"/>
                      <a:gd name="connsiteY6-14" fmla="*/ 63523 h 101822"/>
                      <a:gd name="connsiteX7-15" fmla="*/ 157853 w 198960"/>
                      <a:gd name="connsiteY7-16" fmla="*/ 101787 h 101822"/>
                      <a:gd name="connsiteX8-17" fmla="*/ 84280 w 198960"/>
                      <a:gd name="connsiteY8-18" fmla="*/ 70256 h 101822"/>
                      <a:gd name="connsiteX9-19" fmla="*/ 21218 w 198960"/>
                      <a:gd name="connsiteY9-20" fmla="*/ 49235 h 101822"/>
                      <a:gd name="connsiteX10-21" fmla="*/ 1753 w 198960"/>
                      <a:gd name="connsiteY10-22" fmla="*/ 20314 h 101822"/>
                      <a:gd name="connsiteX11-23" fmla="*/ 0 w 198960"/>
                      <a:gd name="connsiteY11-24" fmla="*/ 16916 h 101822"/>
                      <a:gd name="connsiteX12-25" fmla="*/ 21218 w 198960"/>
                      <a:gd name="connsiteY12-26" fmla="*/ 17704 h 101822"/>
                      <a:gd name="connsiteX13-27" fmla="*/ 105301 w 198960"/>
                      <a:gd name="connsiteY13-28" fmla="*/ 7194 h 101822"/>
                      <a:gd name="connsiteX14-29" fmla="*/ 108617 w 198960"/>
                      <a:gd name="connsiteY14-30" fmla="*/ 0 h 101822"/>
                      <a:gd name="connsiteX0-31" fmla="*/ 108617 w 198960"/>
                      <a:gd name="connsiteY0-32" fmla="*/ 0 h 101822"/>
                      <a:gd name="connsiteX1-33" fmla="*/ 115811 w 198960"/>
                      <a:gd name="connsiteY1-34" fmla="*/ 7194 h 101822"/>
                      <a:gd name="connsiteX2-35" fmla="*/ 147342 w 198960"/>
                      <a:gd name="connsiteY2-36" fmla="*/ 28215 h 101822"/>
                      <a:gd name="connsiteX3-37" fmla="*/ 168363 w 198960"/>
                      <a:gd name="connsiteY3-38" fmla="*/ 59746 h 101822"/>
                      <a:gd name="connsiteX4-39" fmla="*/ 184832 w 198960"/>
                      <a:gd name="connsiteY4-40" fmla="*/ 52792 h 101822"/>
                      <a:gd name="connsiteX5-41" fmla="*/ 198950 w 198960"/>
                      <a:gd name="connsiteY5-42" fmla="*/ 46750 h 101822"/>
                      <a:gd name="connsiteX6-43" fmla="*/ 192751 w 198960"/>
                      <a:gd name="connsiteY6-44" fmla="*/ 63523 h 101822"/>
                      <a:gd name="connsiteX7-45" fmla="*/ 157853 w 198960"/>
                      <a:gd name="connsiteY7-46" fmla="*/ 101787 h 101822"/>
                      <a:gd name="connsiteX8-47" fmla="*/ 84280 w 198960"/>
                      <a:gd name="connsiteY8-48" fmla="*/ 70256 h 101822"/>
                      <a:gd name="connsiteX9-49" fmla="*/ 21218 w 198960"/>
                      <a:gd name="connsiteY9-50" fmla="*/ 49235 h 101822"/>
                      <a:gd name="connsiteX10-51" fmla="*/ 1753 w 198960"/>
                      <a:gd name="connsiteY10-52" fmla="*/ 20314 h 101822"/>
                      <a:gd name="connsiteX11-53" fmla="*/ 0 w 198960"/>
                      <a:gd name="connsiteY11-54" fmla="*/ 16916 h 101822"/>
                      <a:gd name="connsiteX12-55" fmla="*/ 21218 w 198960"/>
                      <a:gd name="connsiteY12-56" fmla="*/ 17704 h 101822"/>
                      <a:gd name="connsiteX13-57" fmla="*/ 105301 w 198960"/>
                      <a:gd name="connsiteY13-58" fmla="*/ 7194 h 101822"/>
                      <a:gd name="connsiteX14-59" fmla="*/ 108617 w 198960"/>
                      <a:gd name="connsiteY14-60" fmla="*/ 0 h 101822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</a:cxnLst>
                    <a:rect l="l" t="t" r="r" b="b"/>
                    <a:pathLst>
                      <a:path w="198960" h="101822">
                        <a:moveTo>
                          <a:pt x="108617" y="0"/>
                        </a:moveTo>
                        <a:lnTo>
                          <a:pt x="115811" y="7194"/>
                        </a:lnTo>
                        <a:cubicBezTo>
                          <a:pt x="125515" y="15281"/>
                          <a:pt x="138410" y="19283"/>
                          <a:pt x="147342" y="28215"/>
                        </a:cubicBezTo>
                        <a:cubicBezTo>
                          <a:pt x="156274" y="37147"/>
                          <a:pt x="155976" y="57269"/>
                          <a:pt x="168363" y="59746"/>
                        </a:cubicBezTo>
                        <a:cubicBezTo>
                          <a:pt x="174557" y="60985"/>
                          <a:pt x="179812" y="57481"/>
                          <a:pt x="184832" y="52792"/>
                        </a:cubicBezTo>
                        <a:lnTo>
                          <a:pt x="198950" y="46750"/>
                        </a:lnTo>
                        <a:cubicBezTo>
                          <a:pt x="199265" y="49959"/>
                          <a:pt x="192436" y="60314"/>
                          <a:pt x="192751" y="63523"/>
                        </a:cubicBezTo>
                        <a:cubicBezTo>
                          <a:pt x="189248" y="81040"/>
                          <a:pt x="175931" y="100665"/>
                          <a:pt x="157853" y="101787"/>
                        </a:cubicBezTo>
                        <a:cubicBezTo>
                          <a:pt x="139775" y="102909"/>
                          <a:pt x="100373" y="77408"/>
                          <a:pt x="84280" y="70256"/>
                        </a:cubicBezTo>
                        <a:cubicBezTo>
                          <a:pt x="64032" y="61257"/>
                          <a:pt x="21218" y="49235"/>
                          <a:pt x="21218" y="49235"/>
                        </a:cubicBezTo>
                        <a:cubicBezTo>
                          <a:pt x="19005" y="45915"/>
                          <a:pt x="9762" y="33549"/>
                          <a:pt x="1753" y="20314"/>
                        </a:cubicBezTo>
                        <a:lnTo>
                          <a:pt x="0" y="16916"/>
                        </a:lnTo>
                        <a:lnTo>
                          <a:pt x="21218" y="17704"/>
                        </a:lnTo>
                        <a:cubicBezTo>
                          <a:pt x="49246" y="14201"/>
                          <a:pt x="80610" y="20911"/>
                          <a:pt x="105301" y="7194"/>
                        </a:cubicBezTo>
                        <a:lnTo>
                          <a:pt x="10861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桃源</a:t>
                    </a:r>
                  </a:p>
                </p:txBody>
              </p:sp>
              <p:sp>
                <p:nvSpPr>
                  <p:cNvPr id="151" name="任意多边形: 形状 150"/>
                  <p:cNvSpPr/>
                  <p:nvPr/>
                </p:nvSpPr>
                <p:spPr>
                  <a:xfrm>
                    <a:off x="5785586" y="1806454"/>
                    <a:ext cx="205311" cy="225546"/>
                  </a:xfrm>
                  <a:custGeom>
                    <a:avLst/>
                    <a:gdLst>
                      <a:gd name="connsiteX0" fmla="*/ 32979 w 226743"/>
                      <a:gd name="connsiteY0" fmla="*/ 0 h 225546"/>
                      <a:gd name="connsiteX1" fmla="*/ 47458 w 226743"/>
                      <a:gd name="connsiteY1" fmla="*/ 537 h 225546"/>
                      <a:gd name="connsiteX2" fmla="*/ 49211 w 226743"/>
                      <a:gd name="connsiteY2" fmla="*/ 3935 h 225546"/>
                      <a:gd name="connsiteX3" fmla="*/ 68676 w 226743"/>
                      <a:gd name="connsiteY3" fmla="*/ 32856 h 225546"/>
                      <a:gd name="connsiteX4" fmla="*/ 131738 w 226743"/>
                      <a:gd name="connsiteY4" fmla="*/ 53877 h 225546"/>
                      <a:gd name="connsiteX5" fmla="*/ 205311 w 226743"/>
                      <a:gd name="connsiteY5" fmla="*/ 85408 h 225546"/>
                      <a:gd name="connsiteX6" fmla="*/ 224487 w 226743"/>
                      <a:gd name="connsiteY6" fmla="*/ 68881 h 225546"/>
                      <a:gd name="connsiteX7" fmla="*/ 226743 w 226743"/>
                      <a:gd name="connsiteY7" fmla="*/ 82111 h 225546"/>
                      <a:gd name="connsiteX8" fmla="*/ 196861 w 226743"/>
                      <a:gd name="connsiteY8" fmla="*/ 106017 h 225546"/>
                      <a:gd name="connsiteX9" fmla="*/ 190885 w 226743"/>
                      <a:gd name="connsiteY9" fmla="*/ 123946 h 225546"/>
                      <a:gd name="connsiteX10" fmla="*/ 178932 w 226743"/>
                      <a:gd name="connsiteY10" fmla="*/ 141875 h 225546"/>
                      <a:gd name="connsiteX11" fmla="*/ 166979 w 226743"/>
                      <a:gd name="connsiteY11" fmla="*/ 183711 h 225546"/>
                      <a:gd name="connsiteX12" fmla="*/ 155026 w 226743"/>
                      <a:gd name="connsiteY12" fmla="*/ 201640 h 225546"/>
                      <a:gd name="connsiteX13" fmla="*/ 119167 w 226743"/>
                      <a:gd name="connsiteY13" fmla="*/ 225546 h 225546"/>
                      <a:gd name="connsiteX14" fmla="*/ 83308 w 226743"/>
                      <a:gd name="connsiteY14" fmla="*/ 201640 h 225546"/>
                      <a:gd name="connsiteX15" fmla="*/ 71355 w 226743"/>
                      <a:gd name="connsiteY15" fmla="*/ 183711 h 225546"/>
                      <a:gd name="connsiteX16" fmla="*/ 53426 w 226743"/>
                      <a:gd name="connsiteY16" fmla="*/ 177734 h 225546"/>
                      <a:gd name="connsiteX17" fmla="*/ 17671 w 226743"/>
                      <a:gd name="connsiteY17" fmla="*/ 168334 h 225546"/>
                      <a:gd name="connsiteX18" fmla="*/ 9879 w 226743"/>
                      <a:gd name="connsiteY18" fmla="*/ 166693 h 225546"/>
                      <a:gd name="connsiteX19" fmla="*/ 12183 w 226743"/>
                      <a:gd name="connsiteY19" fmla="*/ 153819 h 225546"/>
                      <a:gd name="connsiteX20" fmla="*/ 16124 w 226743"/>
                      <a:gd name="connsiteY20" fmla="*/ 116939 h 225546"/>
                      <a:gd name="connsiteX21" fmla="*/ 5614 w 226743"/>
                      <a:gd name="connsiteY21" fmla="*/ 85408 h 225546"/>
                      <a:gd name="connsiteX22" fmla="*/ 0 w 226743"/>
                      <a:gd name="connsiteY22" fmla="*/ 1186 h 225546"/>
                      <a:gd name="connsiteX23" fmla="*/ 4300 w 226743"/>
                      <a:gd name="connsiteY23" fmla="*/ 976 h 225546"/>
                      <a:gd name="connsiteX24" fmla="*/ 32979 w 226743"/>
                      <a:gd name="connsiteY24" fmla="*/ 0 h 225546"/>
                      <a:gd name="connsiteX0-1" fmla="*/ 32979 w 226743"/>
                      <a:gd name="connsiteY0-2" fmla="*/ 0 h 225546"/>
                      <a:gd name="connsiteX1-3" fmla="*/ 47458 w 226743"/>
                      <a:gd name="connsiteY1-4" fmla="*/ 537 h 225546"/>
                      <a:gd name="connsiteX2-5" fmla="*/ 49211 w 226743"/>
                      <a:gd name="connsiteY2-6" fmla="*/ 3935 h 225546"/>
                      <a:gd name="connsiteX3-7" fmla="*/ 68676 w 226743"/>
                      <a:gd name="connsiteY3-8" fmla="*/ 32856 h 225546"/>
                      <a:gd name="connsiteX4-9" fmla="*/ 131738 w 226743"/>
                      <a:gd name="connsiteY4-10" fmla="*/ 53877 h 225546"/>
                      <a:gd name="connsiteX5-11" fmla="*/ 205311 w 226743"/>
                      <a:gd name="connsiteY5-12" fmla="*/ 85408 h 225546"/>
                      <a:gd name="connsiteX6-13" fmla="*/ 226743 w 226743"/>
                      <a:gd name="connsiteY6-14" fmla="*/ 82111 h 225546"/>
                      <a:gd name="connsiteX7-15" fmla="*/ 196861 w 226743"/>
                      <a:gd name="connsiteY7-16" fmla="*/ 106017 h 225546"/>
                      <a:gd name="connsiteX8-17" fmla="*/ 190885 w 226743"/>
                      <a:gd name="connsiteY8-18" fmla="*/ 123946 h 225546"/>
                      <a:gd name="connsiteX9-19" fmla="*/ 178932 w 226743"/>
                      <a:gd name="connsiteY9-20" fmla="*/ 141875 h 225546"/>
                      <a:gd name="connsiteX10-21" fmla="*/ 166979 w 226743"/>
                      <a:gd name="connsiteY10-22" fmla="*/ 183711 h 225546"/>
                      <a:gd name="connsiteX11-23" fmla="*/ 155026 w 226743"/>
                      <a:gd name="connsiteY11-24" fmla="*/ 201640 h 225546"/>
                      <a:gd name="connsiteX12-25" fmla="*/ 119167 w 226743"/>
                      <a:gd name="connsiteY12-26" fmla="*/ 225546 h 225546"/>
                      <a:gd name="connsiteX13-27" fmla="*/ 83308 w 226743"/>
                      <a:gd name="connsiteY13-28" fmla="*/ 201640 h 225546"/>
                      <a:gd name="connsiteX14-29" fmla="*/ 71355 w 226743"/>
                      <a:gd name="connsiteY14-30" fmla="*/ 183711 h 225546"/>
                      <a:gd name="connsiteX15-31" fmla="*/ 53426 w 226743"/>
                      <a:gd name="connsiteY15-32" fmla="*/ 177734 h 225546"/>
                      <a:gd name="connsiteX16-33" fmla="*/ 17671 w 226743"/>
                      <a:gd name="connsiteY16-34" fmla="*/ 168334 h 225546"/>
                      <a:gd name="connsiteX17-35" fmla="*/ 9879 w 226743"/>
                      <a:gd name="connsiteY17-36" fmla="*/ 166693 h 225546"/>
                      <a:gd name="connsiteX18-37" fmla="*/ 12183 w 226743"/>
                      <a:gd name="connsiteY18-38" fmla="*/ 153819 h 225546"/>
                      <a:gd name="connsiteX19-39" fmla="*/ 16124 w 226743"/>
                      <a:gd name="connsiteY19-40" fmla="*/ 116939 h 225546"/>
                      <a:gd name="connsiteX20-41" fmla="*/ 5614 w 226743"/>
                      <a:gd name="connsiteY20-42" fmla="*/ 85408 h 225546"/>
                      <a:gd name="connsiteX21-43" fmla="*/ 0 w 226743"/>
                      <a:gd name="connsiteY21-44" fmla="*/ 1186 h 225546"/>
                      <a:gd name="connsiteX22-45" fmla="*/ 4300 w 226743"/>
                      <a:gd name="connsiteY22-46" fmla="*/ 976 h 225546"/>
                      <a:gd name="connsiteX23-47" fmla="*/ 32979 w 226743"/>
                      <a:gd name="connsiteY23-48" fmla="*/ 0 h 225546"/>
                      <a:gd name="connsiteX0-49" fmla="*/ 32979 w 205311"/>
                      <a:gd name="connsiteY0-50" fmla="*/ 0 h 225546"/>
                      <a:gd name="connsiteX1-51" fmla="*/ 47458 w 205311"/>
                      <a:gd name="connsiteY1-52" fmla="*/ 537 h 225546"/>
                      <a:gd name="connsiteX2-53" fmla="*/ 49211 w 205311"/>
                      <a:gd name="connsiteY2-54" fmla="*/ 3935 h 225546"/>
                      <a:gd name="connsiteX3-55" fmla="*/ 68676 w 205311"/>
                      <a:gd name="connsiteY3-56" fmla="*/ 32856 h 225546"/>
                      <a:gd name="connsiteX4-57" fmla="*/ 131738 w 205311"/>
                      <a:gd name="connsiteY4-58" fmla="*/ 53877 h 225546"/>
                      <a:gd name="connsiteX5-59" fmla="*/ 205311 w 205311"/>
                      <a:gd name="connsiteY5-60" fmla="*/ 85408 h 225546"/>
                      <a:gd name="connsiteX6-61" fmla="*/ 196861 w 205311"/>
                      <a:gd name="connsiteY6-62" fmla="*/ 106017 h 225546"/>
                      <a:gd name="connsiteX7-63" fmla="*/ 190885 w 205311"/>
                      <a:gd name="connsiteY7-64" fmla="*/ 123946 h 225546"/>
                      <a:gd name="connsiteX8-65" fmla="*/ 178932 w 205311"/>
                      <a:gd name="connsiteY8-66" fmla="*/ 141875 h 225546"/>
                      <a:gd name="connsiteX9-67" fmla="*/ 166979 w 205311"/>
                      <a:gd name="connsiteY9-68" fmla="*/ 183711 h 225546"/>
                      <a:gd name="connsiteX10-69" fmla="*/ 155026 w 205311"/>
                      <a:gd name="connsiteY10-70" fmla="*/ 201640 h 225546"/>
                      <a:gd name="connsiteX11-71" fmla="*/ 119167 w 205311"/>
                      <a:gd name="connsiteY11-72" fmla="*/ 225546 h 225546"/>
                      <a:gd name="connsiteX12-73" fmla="*/ 83308 w 205311"/>
                      <a:gd name="connsiteY12-74" fmla="*/ 201640 h 225546"/>
                      <a:gd name="connsiteX13-75" fmla="*/ 71355 w 205311"/>
                      <a:gd name="connsiteY13-76" fmla="*/ 183711 h 225546"/>
                      <a:gd name="connsiteX14-77" fmla="*/ 53426 w 205311"/>
                      <a:gd name="connsiteY14-78" fmla="*/ 177734 h 225546"/>
                      <a:gd name="connsiteX15-79" fmla="*/ 17671 w 205311"/>
                      <a:gd name="connsiteY15-80" fmla="*/ 168334 h 225546"/>
                      <a:gd name="connsiteX16-81" fmla="*/ 9879 w 205311"/>
                      <a:gd name="connsiteY16-82" fmla="*/ 166693 h 225546"/>
                      <a:gd name="connsiteX17-83" fmla="*/ 12183 w 205311"/>
                      <a:gd name="connsiteY17-84" fmla="*/ 153819 h 225546"/>
                      <a:gd name="connsiteX18-85" fmla="*/ 16124 w 205311"/>
                      <a:gd name="connsiteY18-86" fmla="*/ 116939 h 225546"/>
                      <a:gd name="connsiteX19-87" fmla="*/ 5614 w 205311"/>
                      <a:gd name="connsiteY19-88" fmla="*/ 85408 h 225546"/>
                      <a:gd name="connsiteX20-89" fmla="*/ 0 w 205311"/>
                      <a:gd name="connsiteY20-90" fmla="*/ 1186 h 225546"/>
                      <a:gd name="connsiteX21-91" fmla="*/ 4300 w 205311"/>
                      <a:gd name="connsiteY21-92" fmla="*/ 976 h 225546"/>
                      <a:gd name="connsiteX22-93" fmla="*/ 32979 w 205311"/>
                      <a:gd name="connsiteY22-94" fmla="*/ 0 h 22554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</a:cxnLst>
                    <a:rect l="l" t="t" r="r" b="b"/>
                    <a:pathLst>
                      <a:path w="205311" h="225546">
                        <a:moveTo>
                          <a:pt x="32979" y="0"/>
                        </a:moveTo>
                        <a:lnTo>
                          <a:pt x="47458" y="537"/>
                        </a:lnTo>
                        <a:lnTo>
                          <a:pt x="49211" y="3935"/>
                        </a:lnTo>
                        <a:cubicBezTo>
                          <a:pt x="57220" y="17170"/>
                          <a:pt x="66463" y="29536"/>
                          <a:pt x="68676" y="32856"/>
                        </a:cubicBezTo>
                        <a:cubicBezTo>
                          <a:pt x="68676" y="32856"/>
                          <a:pt x="111490" y="44878"/>
                          <a:pt x="131738" y="53877"/>
                        </a:cubicBezTo>
                        <a:cubicBezTo>
                          <a:pt x="147831" y="61029"/>
                          <a:pt x="182413" y="96857"/>
                          <a:pt x="205311" y="85408"/>
                        </a:cubicBezTo>
                        <a:lnTo>
                          <a:pt x="196861" y="106017"/>
                        </a:lnTo>
                        <a:cubicBezTo>
                          <a:pt x="192761" y="110800"/>
                          <a:pt x="193702" y="118311"/>
                          <a:pt x="190885" y="123946"/>
                        </a:cubicBezTo>
                        <a:cubicBezTo>
                          <a:pt x="187673" y="130370"/>
                          <a:pt x="182144" y="135451"/>
                          <a:pt x="178932" y="141875"/>
                        </a:cubicBezTo>
                        <a:cubicBezTo>
                          <a:pt x="167297" y="165144"/>
                          <a:pt x="178473" y="156891"/>
                          <a:pt x="166979" y="183711"/>
                        </a:cubicBezTo>
                        <a:cubicBezTo>
                          <a:pt x="164150" y="190313"/>
                          <a:pt x="160432" y="196910"/>
                          <a:pt x="155026" y="201640"/>
                        </a:cubicBezTo>
                        <a:cubicBezTo>
                          <a:pt x="144215" y="211100"/>
                          <a:pt x="119167" y="225546"/>
                          <a:pt x="119167" y="225546"/>
                        </a:cubicBezTo>
                        <a:cubicBezTo>
                          <a:pt x="107214" y="217577"/>
                          <a:pt x="91277" y="213593"/>
                          <a:pt x="83308" y="201640"/>
                        </a:cubicBezTo>
                        <a:cubicBezTo>
                          <a:pt x="79324" y="195664"/>
                          <a:pt x="76964" y="188198"/>
                          <a:pt x="71355" y="183711"/>
                        </a:cubicBezTo>
                        <a:cubicBezTo>
                          <a:pt x="66436" y="179776"/>
                          <a:pt x="59504" y="179392"/>
                          <a:pt x="53426" y="177734"/>
                        </a:cubicBezTo>
                        <a:lnTo>
                          <a:pt x="17671" y="168334"/>
                        </a:lnTo>
                        <a:lnTo>
                          <a:pt x="9879" y="166693"/>
                        </a:lnTo>
                        <a:lnTo>
                          <a:pt x="12183" y="153819"/>
                        </a:lnTo>
                        <a:cubicBezTo>
                          <a:pt x="14372" y="141588"/>
                          <a:pt x="16124" y="129326"/>
                          <a:pt x="16124" y="116939"/>
                        </a:cubicBezTo>
                        <a:cubicBezTo>
                          <a:pt x="16124" y="105860"/>
                          <a:pt x="6837" y="96419"/>
                          <a:pt x="5614" y="85408"/>
                        </a:cubicBezTo>
                        <a:lnTo>
                          <a:pt x="0" y="1186"/>
                        </a:lnTo>
                        <a:lnTo>
                          <a:pt x="4300" y="976"/>
                        </a:lnTo>
                        <a:cubicBezTo>
                          <a:pt x="12826" y="457"/>
                          <a:pt x="22318" y="37"/>
                          <a:pt x="3297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铁路北站</a:t>
                    </a:r>
                  </a:p>
                </p:txBody>
              </p:sp>
              <p:sp>
                <p:nvSpPr>
                  <p:cNvPr id="152" name="任意多边形: 形状 151"/>
                  <p:cNvSpPr/>
                  <p:nvPr/>
                </p:nvSpPr>
                <p:spPr>
                  <a:xfrm>
                    <a:off x="4916540" y="2254182"/>
                    <a:ext cx="300675" cy="244102"/>
                  </a:xfrm>
                  <a:custGeom>
                    <a:avLst/>
                    <a:gdLst>
                      <a:gd name="connsiteX0" fmla="*/ 191504 w 307101"/>
                      <a:gd name="connsiteY0" fmla="*/ 0 h 284412"/>
                      <a:gd name="connsiteX1" fmla="*/ 189634 w 307101"/>
                      <a:gd name="connsiteY1" fmla="*/ 20483 h 284412"/>
                      <a:gd name="connsiteX2" fmla="*/ 191488 w 307101"/>
                      <a:gd name="connsiteY2" fmla="*/ 79115 h 284412"/>
                      <a:gd name="connsiteX3" fmla="*/ 265060 w 307101"/>
                      <a:gd name="connsiteY3" fmla="*/ 89625 h 284412"/>
                      <a:gd name="connsiteX4" fmla="*/ 296591 w 307101"/>
                      <a:gd name="connsiteY4" fmla="*/ 110646 h 284412"/>
                      <a:gd name="connsiteX5" fmla="*/ 307101 w 307101"/>
                      <a:gd name="connsiteY5" fmla="*/ 194728 h 284412"/>
                      <a:gd name="connsiteX6" fmla="*/ 59662 w 307101"/>
                      <a:gd name="connsiteY6" fmla="*/ 256015 h 284412"/>
                      <a:gd name="connsiteX7" fmla="*/ 0 w 307101"/>
                      <a:gd name="connsiteY7" fmla="*/ 243652 h 284412"/>
                      <a:gd name="connsiteX8" fmla="*/ 2302 w 307101"/>
                      <a:gd name="connsiteY8" fmla="*/ 236770 h 284412"/>
                      <a:gd name="connsiteX9" fmla="*/ 23323 w 307101"/>
                      <a:gd name="connsiteY9" fmla="*/ 205239 h 284412"/>
                      <a:gd name="connsiteX10" fmla="*/ 33833 w 307101"/>
                      <a:gd name="connsiteY10" fmla="*/ 173708 h 284412"/>
                      <a:gd name="connsiteX11" fmla="*/ 60538 w 307101"/>
                      <a:gd name="connsiteY11" fmla="*/ 93593 h 284412"/>
                      <a:gd name="connsiteX12" fmla="*/ 65363 w 307101"/>
                      <a:gd name="connsiteY12" fmla="*/ 89625 h 284412"/>
                      <a:gd name="connsiteX13" fmla="*/ 72879 w 307101"/>
                      <a:gd name="connsiteY13" fmla="*/ 58829 h 284412"/>
                      <a:gd name="connsiteX14" fmla="*/ 74903 w 307101"/>
                      <a:gd name="connsiteY14" fmla="*/ 37029 h 284412"/>
                      <a:gd name="connsiteX15" fmla="*/ 75874 w 307101"/>
                      <a:gd name="connsiteY15" fmla="*/ 37073 h 284412"/>
                      <a:gd name="connsiteX16" fmla="*/ 138936 w 307101"/>
                      <a:gd name="connsiteY16" fmla="*/ 16052 h 284412"/>
                      <a:gd name="connsiteX17" fmla="*/ 180977 w 307101"/>
                      <a:gd name="connsiteY17" fmla="*/ 5542 h 284412"/>
                      <a:gd name="connsiteX18" fmla="*/ 191504 w 307101"/>
                      <a:gd name="connsiteY18" fmla="*/ 0 h 284412"/>
                      <a:gd name="connsiteX0-1" fmla="*/ 191504 w 311192"/>
                      <a:gd name="connsiteY0-2" fmla="*/ 0 h 257234"/>
                      <a:gd name="connsiteX1-3" fmla="*/ 189634 w 311192"/>
                      <a:gd name="connsiteY1-4" fmla="*/ 20483 h 257234"/>
                      <a:gd name="connsiteX2-5" fmla="*/ 191488 w 311192"/>
                      <a:gd name="connsiteY2-6" fmla="*/ 79115 h 257234"/>
                      <a:gd name="connsiteX3-7" fmla="*/ 265060 w 311192"/>
                      <a:gd name="connsiteY3-8" fmla="*/ 89625 h 257234"/>
                      <a:gd name="connsiteX4-9" fmla="*/ 296591 w 311192"/>
                      <a:gd name="connsiteY4-10" fmla="*/ 110646 h 257234"/>
                      <a:gd name="connsiteX5-11" fmla="*/ 307101 w 311192"/>
                      <a:gd name="connsiteY5-12" fmla="*/ 194728 h 257234"/>
                      <a:gd name="connsiteX6-13" fmla="*/ 222198 w 311192"/>
                      <a:gd name="connsiteY6-14" fmla="*/ 229462 h 257234"/>
                      <a:gd name="connsiteX7-15" fmla="*/ 59662 w 311192"/>
                      <a:gd name="connsiteY7-16" fmla="*/ 256015 h 257234"/>
                      <a:gd name="connsiteX8-17" fmla="*/ 0 w 311192"/>
                      <a:gd name="connsiteY8-18" fmla="*/ 243652 h 257234"/>
                      <a:gd name="connsiteX9-19" fmla="*/ 2302 w 311192"/>
                      <a:gd name="connsiteY9-20" fmla="*/ 236770 h 257234"/>
                      <a:gd name="connsiteX10-21" fmla="*/ 23323 w 311192"/>
                      <a:gd name="connsiteY10-22" fmla="*/ 205239 h 257234"/>
                      <a:gd name="connsiteX11-23" fmla="*/ 33833 w 311192"/>
                      <a:gd name="connsiteY11-24" fmla="*/ 173708 h 257234"/>
                      <a:gd name="connsiteX12-25" fmla="*/ 60538 w 311192"/>
                      <a:gd name="connsiteY12-26" fmla="*/ 93593 h 257234"/>
                      <a:gd name="connsiteX13-27" fmla="*/ 65363 w 311192"/>
                      <a:gd name="connsiteY13-28" fmla="*/ 89625 h 257234"/>
                      <a:gd name="connsiteX14-29" fmla="*/ 72879 w 311192"/>
                      <a:gd name="connsiteY14-30" fmla="*/ 58829 h 257234"/>
                      <a:gd name="connsiteX15-31" fmla="*/ 74903 w 311192"/>
                      <a:gd name="connsiteY15-32" fmla="*/ 37029 h 257234"/>
                      <a:gd name="connsiteX16-33" fmla="*/ 75874 w 311192"/>
                      <a:gd name="connsiteY16-34" fmla="*/ 37073 h 257234"/>
                      <a:gd name="connsiteX17-35" fmla="*/ 138936 w 311192"/>
                      <a:gd name="connsiteY17-36" fmla="*/ 16052 h 257234"/>
                      <a:gd name="connsiteX18-37" fmla="*/ 180977 w 311192"/>
                      <a:gd name="connsiteY18-38" fmla="*/ 5542 h 257234"/>
                      <a:gd name="connsiteX19" fmla="*/ 191504 w 311192"/>
                      <a:gd name="connsiteY19" fmla="*/ 0 h 257234"/>
                      <a:gd name="connsiteX0-39" fmla="*/ 191504 w 311192"/>
                      <a:gd name="connsiteY0-40" fmla="*/ 0 h 244102"/>
                      <a:gd name="connsiteX1-41" fmla="*/ 189634 w 311192"/>
                      <a:gd name="connsiteY1-42" fmla="*/ 20483 h 244102"/>
                      <a:gd name="connsiteX2-43" fmla="*/ 191488 w 311192"/>
                      <a:gd name="connsiteY2-44" fmla="*/ 79115 h 244102"/>
                      <a:gd name="connsiteX3-45" fmla="*/ 265060 w 311192"/>
                      <a:gd name="connsiteY3-46" fmla="*/ 89625 h 244102"/>
                      <a:gd name="connsiteX4-47" fmla="*/ 296591 w 311192"/>
                      <a:gd name="connsiteY4-48" fmla="*/ 110646 h 244102"/>
                      <a:gd name="connsiteX5-49" fmla="*/ 307101 w 311192"/>
                      <a:gd name="connsiteY5-50" fmla="*/ 194728 h 244102"/>
                      <a:gd name="connsiteX6-51" fmla="*/ 222198 w 311192"/>
                      <a:gd name="connsiteY6-52" fmla="*/ 229462 h 244102"/>
                      <a:gd name="connsiteX7-53" fmla="*/ 128718 w 311192"/>
                      <a:gd name="connsiteY7-54" fmla="*/ 241728 h 244102"/>
                      <a:gd name="connsiteX8-55" fmla="*/ 0 w 311192"/>
                      <a:gd name="connsiteY8-56" fmla="*/ 243652 h 244102"/>
                      <a:gd name="connsiteX9-57" fmla="*/ 2302 w 311192"/>
                      <a:gd name="connsiteY9-58" fmla="*/ 236770 h 244102"/>
                      <a:gd name="connsiteX10-59" fmla="*/ 23323 w 311192"/>
                      <a:gd name="connsiteY10-60" fmla="*/ 205239 h 244102"/>
                      <a:gd name="connsiteX11-61" fmla="*/ 33833 w 311192"/>
                      <a:gd name="connsiteY11-62" fmla="*/ 173708 h 244102"/>
                      <a:gd name="connsiteX12-63" fmla="*/ 60538 w 311192"/>
                      <a:gd name="connsiteY12-64" fmla="*/ 93593 h 244102"/>
                      <a:gd name="connsiteX13-65" fmla="*/ 65363 w 311192"/>
                      <a:gd name="connsiteY13-66" fmla="*/ 89625 h 244102"/>
                      <a:gd name="connsiteX14-67" fmla="*/ 72879 w 311192"/>
                      <a:gd name="connsiteY14-68" fmla="*/ 58829 h 244102"/>
                      <a:gd name="connsiteX15-69" fmla="*/ 74903 w 311192"/>
                      <a:gd name="connsiteY15-70" fmla="*/ 37029 h 244102"/>
                      <a:gd name="connsiteX16-71" fmla="*/ 75874 w 311192"/>
                      <a:gd name="connsiteY16-72" fmla="*/ 37073 h 244102"/>
                      <a:gd name="connsiteX17-73" fmla="*/ 138936 w 311192"/>
                      <a:gd name="connsiteY17-74" fmla="*/ 16052 h 244102"/>
                      <a:gd name="connsiteX18-75" fmla="*/ 180977 w 311192"/>
                      <a:gd name="connsiteY18-76" fmla="*/ 5542 h 244102"/>
                      <a:gd name="connsiteX19-77" fmla="*/ 191504 w 311192"/>
                      <a:gd name="connsiteY19-78" fmla="*/ 0 h 244102"/>
                      <a:gd name="connsiteX0-79" fmla="*/ 191504 w 300675"/>
                      <a:gd name="connsiteY0-80" fmla="*/ 0 h 244102"/>
                      <a:gd name="connsiteX1-81" fmla="*/ 189634 w 300675"/>
                      <a:gd name="connsiteY1-82" fmla="*/ 20483 h 244102"/>
                      <a:gd name="connsiteX2-83" fmla="*/ 191488 w 300675"/>
                      <a:gd name="connsiteY2-84" fmla="*/ 79115 h 244102"/>
                      <a:gd name="connsiteX3-85" fmla="*/ 265060 w 300675"/>
                      <a:gd name="connsiteY3-86" fmla="*/ 89625 h 244102"/>
                      <a:gd name="connsiteX4-87" fmla="*/ 296591 w 300675"/>
                      <a:gd name="connsiteY4-88" fmla="*/ 110646 h 244102"/>
                      <a:gd name="connsiteX5-89" fmla="*/ 292813 w 300675"/>
                      <a:gd name="connsiteY5-90" fmla="*/ 201872 h 244102"/>
                      <a:gd name="connsiteX6-91" fmla="*/ 222198 w 300675"/>
                      <a:gd name="connsiteY6-92" fmla="*/ 229462 h 244102"/>
                      <a:gd name="connsiteX7-93" fmla="*/ 128718 w 300675"/>
                      <a:gd name="connsiteY7-94" fmla="*/ 241728 h 244102"/>
                      <a:gd name="connsiteX8-95" fmla="*/ 0 w 300675"/>
                      <a:gd name="connsiteY8-96" fmla="*/ 243652 h 244102"/>
                      <a:gd name="connsiteX9-97" fmla="*/ 2302 w 300675"/>
                      <a:gd name="connsiteY9-98" fmla="*/ 236770 h 244102"/>
                      <a:gd name="connsiteX10-99" fmla="*/ 23323 w 300675"/>
                      <a:gd name="connsiteY10-100" fmla="*/ 205239 h 244102"/>
                      <a:gd name="connsiteX11-101" fmla="*/ 33833 w 300675"/>
                      <a:gd name="connsiteY11-102" fmla="*/ 173708 h 244102"/>
                      <a:gd name="connsiteX12-103" fmla="*/ 60538 w 300675"/>
                      <a:gd name="connsiteY12-104" fmla="*/ 93593 h 244102"/>
                      <a:gd name="connsiteX13-105" fmla="*/ 65363 w 300675"/>
                      <a:gd name="connsiteY13-106" fmla="*/ 89625 h 244102"/>
                      <a:gd name="connsiteX14-107" fmla="*/ 72879 w 300675"/>
                      <a:gd name="connsiteY14-108" fmla="*/ 58829 h 244102"/>
                      <a:gd name="connsiteX15-109" fmla="*/ 74903 w 300675"/>
                      <a:gd name="connsiteY15-110" fmla="*/ 37029 h 244102"/>
                      <a:gd name="connsiteX16-111" fmla="*/ 75874 w 300675"/>
                      <a:gd name="connsiteY16-112" fmla="*/ 37073 h 244102"/>
                      <a:gd name="connsiteX17-113" fmla="*/ 138936 w 300675"/>
                      <a:gd name="connsiteY17-114" fmla="*/ 16052 h 244102"/>
                      <a:gd name="connsiteX18-115" fmla="*/ 180977 w 300675"/>
                      <a:gd name="connsiteY18-116" fmla="*/ 5542 h 244102"/>
                      <a:gd name="connsiteX19-117" fmla="*/ 191504 w 300675"/>
                      <a:gd name="connsiteY19-118" fmla="*/ 0 h 244102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77" y="connsiteY19-78"/>
                      </a:cxn>
                    </a:cxnLst>
                    <a:rect l="l" t="t" r="r" b="b"/>
                    <a:pathLst>
                      <a:path w="300675" h="244102">
                        <a:moveTo>
                          <a:pt x="191504" y="0"/>
                        </a:moveTo>
                        <a:lnTo>
                          <a:pt x="189634" y="20483"/>
                        </a:lnTo>
                        <a:cubicBezTo>
                          <a:pt x="185951" y="41667"/>
                          <a:pt x="181134" y="64878"/>
                          <a:pt x="191488" y="79115"/>
                        </a:cubicBezTo>
                        <a:cubicBezTo>
                          <a:pt x="206059" y="99150"/>
                          <a:pt x="241332" y="82507"/>
                          <a:pt x="265060" y="89625"/>
                        </a:cubicBezTo>
                        <a:cubicBezTo>
                          <a:pt x="277159" y="93255"/>
                          <a:pt x="286081" y="103639"/>
                          <a:pt x="296591" y="110646"/>
                        </a:cubicBezTo>
                        <a:cubicBezTo>
                          <a:pt x="300094" y="138673"/>
                          <a:pt x="305212" y="182069"/>
                          <a:pt x="292813" y="201872"/>
                        </a:cubicBezTo>
                        <a:cubicBezTo>
                          <a:pt x="280414" y="221675"/>
                          <a:pt x="263438" y="219248"/>
                          <a:pt x="222198" y="229462"/>
                        </a:cubicBezTo>
                        <a:cubicBezTo>
                          <a:pt x="180958" y="239677"/>
                          <a:pt x="165751" y="248491"/>
                          <a:pt x="128718" y="241728"/>
                        </a:cubicBezTo>
                        <a:lnTo>
                          <a:pt x="0" y="243652"/>
                        </a:lnTo>
                        <a:lnTo>
                          <a:pt x="2302" y="236770"/>
                        </a:lnTo>
                        <a:lnTo>
                          <a:pt x="23323" y="205239"/>
                        </a:lnTo>
                        <a:cubicBezTo>
                          <a:pt x="29468" y="196021"/>
                          <a:pt x="30330" y="184218"/>
                          <a:pt x="33833" y="173708"/>
                        </a:cubicBezTo>
                        <a:lnTo>
                          <a:pt x="60538" y="93593"/>
                        </a:lnTo>
                        <a:lnTo>
                          <a:pt x="65363" y="89625"/>
                        </a:lnTo>
                        <a:cubicBezTo>
                          <a:pt x="70129" y="80095"/>
                          <a:pt x="71880" y="69584"/>
                          <a:pt x="72879" y="58829"/>
                        </a:cubicBezTo>
                        <a:lnTo>
                          <a:pt x="74903" y="37029"/>
                        </a:lnTo>
                        <a:lnTo>
                          <a:pt x="75874" y="37073"/>
                        </a:lnTo>
                        <a:cubicBezTo>
                          <a:pt x="75874" y="37073"/>
                          <a:pt x="117713" y="22419"/>
                          <a:pt x="138936" y="16052"/>
                        </a:cubicBezTo>
                        <a:cubicBezTo>
                          <a:pt x="152772" y="11901"/>
                          <a:pt x="166963" y="9045"/>
                          <a:pt x="180977" y="5542"/>
                        </a:cubicBezTo>
                        <a:lnTo>
                          <a:pt x="191504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蒋村</a:t>
                    </a:r>
                  </a:p>
                </p:txBody>
              </p:sp>
              <p:sp>
                <p:nvSpPr>
                  <p:cNvPr id="153" name="任意多边形: 形状 152"/>
                  <p:cNvSpPr/>
                  <p:nvPr/>
                </p:nvSpPr>
                <p:spPr>
                  <a:xfrm>
                    <a:off x="5101780" y="2102743"/>
                    <a:ext cx="270568" cy="272461"/>
                  </a:xfrm>
                  <a:custGeom>
                    <a:avLst/>
                    <a:gdLst>
                      <a:gd name="connsiteX0" fmla="*/ 216645 w 270568"/>
                      <a:gd name="connsiteY0" fmla="*/ 0 h 272461"/>
                      <a:gd name="connsiteX1" fmla="*/ 226965 w 270568"/>
                      <a:gd name="connsiteY1" fmla="*/ 9837 h 272461"/>
                      <a:gd name="connsiteX2" fmla="*/ 269006 w 270568"/>
                      <a:gd name="connsiteY2" fmla="*/ 93920 h 272461"/>
                      <a:gd name="connsiteX3" fmla="*/ 258496 w 270568"/>
                      <a:gd name="connsiteY3" fmla="*/ 178003 h 272461"/>
                      <a:gd name="connsiteX4" fmla="*/ 269006 w 270568"/>
                      <a:gd name="connsiteY4" fmla="*/ 251575 h 272461"/>
                      <a:gd name="connsiteX5" fmla="*/ 237475 w 270568"/>
                      <a:gd name="connsiteY5" fmla="*/ 262086 h 272461"/>
                      <a:gd name="connsiteX6" fmla="*/ 112975 w 270568"/>
                      <a:gd name="connsiteY6" fmla="*/ 272461 h 272461"/>
                      <a:gd name="connsiteX7" fmla="*/ 111351 w 270568"/>
                      <a:gd name="connsiteY7" fmla="*/ 262086 h 272461"/>
                      <a:gd name="connsiteX8" fmla="*/ 79820 w 270568"/>
                      <a:gd name="connsiteY8" fmla="*/ 241065 h 272461"/>
                      <a:gd name="connsiteX9" fmla="*/ 6248 w 270568"/>
                      <a:gd name="connsiteY9" fmla="*/ 230555 h 272461"/>
                      <a:gd name="connsiteX10" fmla="*/ 4394 w 270568"/>
                      <a:gd name="connsiteY10" fmla="*/ 171923 h 272461"/>
                      <a:gd name="connsiteX11" fmla="*/ 6264 w 270568"/>
                      <a:gd name="connsiteY11" fmla="*/ 151440 h 272461"/>
                      <a:gd name="connsiteX12" fmla="*/ 28981 w 270568"/>
                      <a:gd name="connsiteY12" fmla="*/ 139480 h 272461"/>
                      <a:gd name="connsiteX13" fmla="*/ 58799 w 270568"/>
                      <a:gd name="connsiteY13" fmla="*/ 114941 h 272461"/>
                      <a:gd name="connsiteX14" fmla="*/ 153392 w 270568"/>
                      <a:gd name="connsiteY14" fmla="*/ 41368 h 272461"/>
                      <a:gd name="connsiteX15" fmla="*/ 205944 w 270568"/>
                      <a:gd name="connsiteY15" fmla="*/ 30858 h 272461"/>
                      <a:gd name="connsiteX16" fmla="*/ 213342 w 270568"/>
                      <a:gd name="connsiteY16" fmla="*/ 16729 h 272461"/>
                      <a:gd name="connsiteX17" fmla="*/ 216333 w 270568"/>
                      <a:gd name="connsiteY17" fmla="*/ 4 h 272461"/>
                      <a:gd name="connsiteX18" fmla="*/ 216645 w 270568"/>
                      <a:gd name="connsiteY18" fmla="*/ 0 h 272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70568" h="272461">
                        <a:moveTo>
                          <a:pt x="216645" y="0"/>
                        </a:moveTo>
                        <a:lnTo>
                          <a:pt x="226965" y="9837"/>
                        </a:lnTo>
                        <a:cubicBezTo>
                          <a:pt x="254993" y="30858"/>
                          <a:pt x="269006" y="71292"/>
                          <a:pt x="269006" y="93920"/>
                        </a:cubicBezTo>
                        <a:cubicBezTo>
                          <a:pt x="269006" y="122166"/>
                          <a:pt x="261999" y="149975"/>
                          <a:pt x="258496" y="178003"/>
                        </a:cubicBezTo>
                        <a:cubicBezTo>
                          <a:pt x="261999" y="202527"/>
                          <a:pt x="275014" y="227542"/>
                          <a:pt x="269006" y="251575"/>
                        </a:cubicBezTo>
                        <a:cubicBezTo>
                          <a:pt x="266319" y="262323"/>
                          <a:pt x="248457" y="260622"/>
                          <a:pt x="237475" y="262086"/>
                        </a:cubicBezTo>
                        <a:lnTo>
                          <a:pt x="112975" y="272461"/>
                        </a:lnTo>
                        <a:lnTo>
                          <a:pt x="111351" y="262086"/>
                        </a:lnTo>
                        <a:cubicBezTo>
                          <a:pt x="100841" y="255079"/>
                          <a:pt x="91919" y="244695"/>
                          <a:pt x="79820" y="241065"/>
                        </a:cubicBezTo>
                        <a:cubicBezTo>
                          <a:pt x="56092" y="233947"/>
                          <a:pt x="20819" y="250590"/>
                          <a:pt x="6248" y="230555"/>
                        </a:cubicBezTo>
                        <a:cubicBezTo>
                          <a:pt x="-4106" y="216318"/>
                          <a:pt x="711" y="193107"/>
                          <a:pt x="4394" y="171923"/>
                        </a:cubicBezTo>
                        <a:lnTo>
                          <a:pt x="6264" y="151440"/>
                        </a:lnTo>
                        <a:lnTo>
                          <a:pt x="28981" y="139480"/>
                        </a:lnTo>
                        <a:cubicBezTo>
                          <a:pt x="39190" y="131675"/>
                          <a:pt x="48828" y="122696"/>
                          <a:pt x="58799" y="114941"/>
                        </a:cubicBezTo>
                        <a:cubicBezTo>
                          <a:pt x="113029" y="72762"/>
                          <a:pt x="69744" y="79390"/>
                          <a:pt x="153392" y="41368"/>
                        </a:cubicBezTo>
                        <a:cubicBezTo>
                          <a:pt x="169655" y="33976"/>
                          <a:pt x="191080" y="40767"/>
                          <a:pt x="205944" y="30858"/>
                        </a:cubicBezTo>
                        <a:cubicBezTo>
                          <a:pt x="210553" y="27786"/>
                          <a:pt x="212305" y="22530"/>
                          <a:pt x="213342" y="16729"/>
                        </a:cubicBezTo>
                        <a:lnTo>
                          <a:pt x="216333" y="4"/>
                        </a:lnTo>
                        <a:lnTo>
                          <a:pt x="216645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紫金港</a:t>
                    </a:r>
                  </a:p>
                </p:txBody>
              </p:sp>
              <p:sp>
                <p:nvSpPr>
                  <p:cNvPr id="154" name="任意多边形: 形状 153"/>
                  <p:cNvSpPr/>
                  <p:nvPr/>
                </p:nvSpPr>
                <p:spPr>
                  <a:xfrm>
                    <a:off x="5318425" y="2072829"/>
                    <a:ext cx="336751" cy="296392"/>
                  </a:xfrm>
                  <a:custGeom>
                    <a:avLst/>
                    <a:gdLst>
                      <a:gd name="connsiteX0" fmla="*/ 142060 w 336751"/>
                      <a:gd name="connsiteY0" fmla="*/ 0 h 296392"/>
                      <a:gd name="connsiteX1" fmla="*/ 157944 w 336751"/>
                      <a:gd name="connsiteY1" fmla="*/ 6481 h 296392"/>
                      <a:gd name="connsiteX2" fmla="*/ 188996 w 336751"/>
                      <a:gd name="connsiteY2" fmla="*/ 39750 h 296392"/>
                      <a:gd name="connsiteX3" fmla="*/ 210016 w 336751"/>
                      <a:gd name="connsiteY3" fmla="*/ 71281 h 296392"/>
                      <a:gd name="connsiteX4" fmla="*/ 241547 w 336751"/>
                      <a:gd name="connsiteY4" fmla="*/ 81792 h 296392"/>
                      <a:gd name="connsiteX5" fmla="*/ 304609 w 336751"/>
                      <a:gd name="connsiteY5" fmla="*/ 123833 h 296392"/>
                      <a:gd name="connsiteX6" fmla="*/ 336141 w 336751"/>
                      <a:gd name="connsiteY6" fmla="*/ 186895 h 296392"/>
                      <a:gd name="connsiteX7" fmla="*/ 273078 w 336751"/>
                      <a:gd name="connsiteY7" fmla="*/ 218426 h 296392"/>
                      <a:gd name="connsiteX8" fmla="*/ 241547 w 336751"/>
                      <a:gd name="connsiteY8" fmla="*/ 239447 h 296392"/>
                      <a:gd name="connsiteX9" fmla="*/ 231037 w 336751"/>
                      <a:gd name="connsiteY9" fmla="*/ 291999 h 296392"/>
                      <a:gd name="connsiteX10" fmla="*/ 126365 w 336751"/>
                      <a:gd name="connsiteY10" fmla="*/ 292980 h 296392"/>
                      <a:gd name="connsiteX11" fmla="*/ 48066 w 336751"/>
                      <a:gd name="connsiteY11" fmla="*/ 284454 h 296392"/>
                      <a:gd name="connsiteX12" fmla="*/ 52361 w 336751"/>
                      <a:gd name="connsiteY12" fmla="*/ 281488 h 296392"/>
                      <a:gd name="connsiteX13" fmla="*/ 41851 w 336751"/>
                      <a:gd name="connsiteY13" fmla="*/ 207916 h 296392"/>
                      <a:gd name="connsiteX14" fmla="*/ 52361 w 336751"/>
                      <a:gd name="connsiteY14" fmla="*/ 123833 h 296392"/>
                      <a:gd name="connsiteX15" fmla="*/ 10320 w 336751"/>
                      <a:gd name="connsiteY15" fmla="*/ 39750 h 296392"/>
                      <a:gd name="connsiteX16" fmla="*/ 0 w 336751"/>
                      <a:gd name="connsiteY16" fmla="*/ 29913 h 296392"/>
                      <a:gd name="connsiteX17" fmla="*/ 52361 w 336751"/>
                      <a:gd name="connsiteY17" fmla="*/ 29240 h 296392"/>
                      <a:gd name="connsiteX18" fmla="*/ 83892 w 336751"/>
                      <a:gd name="connsiteY18" fmla="*/ 18730 h 296392"/>
                      <a:gd name="connsiteX19" fmla="*/ 140592 w 336751"/>
                      <a:gd name="connsiteY19" fmla="*/ 820 h 296392"/>
                      <a:gd name="connsiteX20" fmla="*/ 142060 w 336751"/>
                      <a:gd name="connsiteY20" fmla="*/ 0 h 29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36751" h="296392">
                        <a:moveTo>
                          <a:pt x="142060" y="0"/>
                        </a:moveTo>
                        <a:lnTo>
                          <a:pt x="157944" y="6481"/>
                        </a:lnTo>
                        <a:cubicBezTo>
                          <a:pt x="174179" y="16065"/>
                          <a:pt x="177099" y="27853"/>
                          <a:pt x="188996" y="39750"/>
                        </a:cubicBezTo>
                        <a:cubicBezTo>
                          <a:pt x="197928" y="48682"/>
                          <a:pt x="200152" y="63390"/>
                          <a:pt x="210016" y="71281"/>
                        </a:cubicBezTo>
                        <a:cubicBezTo>
                          <a:pt x="218667" y="78202"/>
                          <a:pt x="231862" y="76412"/>
                          <a:pt x="241547" y="81792"/>
                        </a:cubicBezTo>
                        <a:cubicBezTo>
                          <a:pt x="263631" y="94061"/>
                          <a:pt x="304609" y="123833"/>
                          <a:pt x="304609" y="123833"/>
                        </a:cubicBezTo>
                        <a:cubicBezTo>
                          <a:pt x="309035" y="130472"/>
                          <a:pt x="341580" y="173297"/>
                          <a:pt x="336141" y="186895"/>
                        </a:cubicBezTo>
                        <a:cubicBezTo>
                          <a:pt x="329872" y="202568"/>
                          <a:pt x="286352" y="214001"/>
                          <a:pt x="273078" y="218426"/>
                        </a:cubicBezTo>
                        <a:cubicBezTo>
                          <a:pt x="262568" y="225433"/>
                          <a:pt x="247814" y="228479"/>
                          <a:pt x="241547" y="239447"/>
                        </a:cubicBezTo>
                        <a:cubicBezTo>
                          <a:pt x="232684" y="254958"/>
                          <a:pt x="248586" y="288656"/>
                          <a:pt x="231037" y="291999"/>
                        </a:cubicBezTo>
                        <a:cubicBezTo>
                          <a:pt x="196579" y="298563"/>
                          <a:pt x="161544" y="296811"/>
                          <a:pt x="126365" y="292980"/>
                        </a:cubicBezTo>
                        <a:lnTo>
                          <a:pt x="48066" y="284454"/>
                        </a:lnTo>
                        <a:lnTo>
                          <a:pt x="52361" y="281488"/>
                        </a:lnTo>
                        <a:cubicBezTo>
                          <a:pt x="58369" y="257455"/>
                          <a:pt x="45354" y="232440"/>
                          <a:pt x="41851" y="207916"/>
                        </a:cubicBezTo>
                        <a:cubicBezTo>
                          <a:pt x="45354" y="179888"/>
                          <a:pt x="52361" y="152079"/>
                          <a:pt x="52361" y="123833"/>
                        </a:cubicBezTo>
                        <a:cubicBezTo>
                          <a:pt x="52361" y="101205"/>
                          <a:pt x="38348" y="60771"/>
                          <a:pt x="10320" y="39750"/>
                        </a:cubicBezTo>
                        <a:lnTo>
                          <a:pt x="0" y="29913"/>
                        </a:lnTo>
                        <a:lnTo>
                          <a:pt x="52361" y="29240"/>
                        </a:lnTo>
                        <a:lnTo>
                          <a:pt x="83892" y="18730"/>
                        </a:lnTo>
                        <a:cubicBezTo>
                          <a:pt x="121414" y="6223"/>
                          <a:pt x="132571" y="4040"/>
                          <a:pt x="140592" y="820"/>
                        </a:cubicBezTo>
                        <a:lnTo>
                          <a:pt x="142060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申花</a:t>
                    </a:r>
                  </a:p>
                </p:txBody>
              </p:sp>
              <p:sp>
                <p:nvSpPr>
                  <p:cNvPr id="155" name="任意多边形: 形状 154"/>
                  <p:cNvSpPr/>
                  <p:nvPr/>
                </p:nvSpPr>
                <p:spPr>
                  <a:xfrm>
                    <a:off x="5460485" y="1973148"/>
                    <a:ext cx="460052" cy="286577"/>
                  </a:xfrm>
                  <a:custGeom>
                    <a:avLst/>
                    <a:gdLst>
                      <a:gd name="connsiteX0" fmla="*/ 334980 w 460052"/>
                      <a:gd name="connsiteY0" fmla="*/ 0 h 286577"/>
                      <a:gd name="connsiteX1" fmla="*/ 342772 w 460052"/>
                      <a:gd name="connsiteY1" fmla="*/ 1641 h 286577"/>
                      <a:gd name="connsiteX2" fmla="*/ 378527 w 460052"/>
                      <a:gd name="connsiteY2" fmla="*/ 11041 h 286577"/>
                      <a:gd name="connsiteX3" fmla="*/ 396456 w 460052"/>
                      <a:gd name="connsiteY3" fmla="*/ 17018 h 286577"/>
                      <a:gd name="connsiteX4" fmla="*/ 408409 w 460052"/>
                      <a:gd name="connsiteY4" fmla="*/ 34947 h 286577"/>
                      <a:gd name="connsiteX5" fmla="*/ 444268 w 460052"/>
                      <a:gd name="connsiteY5" fmla="*/ 58853 h 286577"/>
                      <a:gd name="connsiteX6" fmla="*/ 448351 w 460052"/>
                      <a:gd name="connsiteY6" fmla="*/ 56448 h 286577"/>
                      <a:gd name="connsiteX7" fmla="*/ 456721 w 460052"/>
                      <a:gd name="connsiteY7" fmla="*/ 51319 h 286577"/>
                      <a:gd name="connsiteX8" fmla="*/ 459997 w 460052"/>
                      <a:gd name="connsiteY8" fmla="*/ 62587 h 286577"/>
                      <a:gd name="connsiteX9" fmla="*/ 456839 w 460052"/>
                      <a:gd name="connsiteY9" fmla="*/ 76370 h 286577"/>
                      <a:gd name="connsiteX10" fmla="*/ 383267 w 460052"/>
                      <a:gd name="connsiteY10" fmla="*/ 149943 h 286577"/>
                      <a:gd name="connsiteX11" fmla="*/ 362246 w 460052"/>
                      <a:gd name="connsiteY11" fmla="*/ 213005 h 286577"/>
                      <a:gd name="connsiteX12" fmla="*/ 299184 w 460052"/>
                      <a:gd name="connsiteY12" fmla="*/ 223515 h 286577"/>
                      <a:gd name="connsiteX13" fmla="*/ 267653 w 460052"/>
                      <a:gd name="connsiteY13" fmla="*/ 244536 h 286577"/>
                      <a:gd name="connsiteX14" fmla="*/ 257143 w 460052"/>
                      <a:gd name="connsiteY14" fmla="*/ 276067 h 286577"/>
                      <a:gd name="connsiteX15" fmla="*/ 215101 w 460052"/>
                      <a:gd name="connsiteY15" fmla="*/ 286577 h 286577"/>
                      <a:gd name="connsiteX16" fmla="*/ 193887 w 460052"/>
                      <a:gd name="connsiteY16" fmla="*/ 285163 h 286577"/>
                      <a:gd name="connsiteX17" fmla="*/ 192071 w 460052"/>
                      <a:gd name="connsiteY17" fmla="*/ 271921 h 286577"/>
                      <a:gd name="connsiteX18" fmla="*/ 162549 w 460052"/>
                      <a:gd name="connsiteY18" fmla="*/ 223515 h 286577"/>
                      <a:gd name="connsiteX19" fmla="*/ 99487 w 460052"/>
                      <a:gd name="connsiteY19" fmla="*/ 181474 h 286577"/>
                      <a:gd name="connsiteX20" fmla="*/ 67956 w 460052"/>
                      <a:gd name="connsiteY20" fmla="*/ 170963 h 286577"/>
                      <a:gd name="connsiteX21" fmla="*/ 46936 w 460052"/>
                      <a:gd name="connsiteY21" fmla="*/ 139432 h 286577"/>
                      <a:gd name="connsiteX22" fmla="*/ 15884 w 460052"/>
                      <a:gd name="connsiteY22" fmla="*/ 106163 h 286577"/>
                      <a:gd name="connsiteX23" fmla="*/ 0 w 460052"/>
                      <a:gd name="connsiteY23" fmla="*/ 99682 h 286577"/>
                      <a:gd name="connsiteX24" fmla="*/ 11118 w 460052"/>
                      <a:gd name="connsiteY24" fmla="*/ 93475 h 286577"/>
                      <a:gd name="connsiteX25" fmla="*/ 36425 w 460052"/>
                      <a:gd name="connsiteY25" fmla="*/ 76370 h 286577"/>
                      <a:gd name="connsiteX26" fmla="*/ 88977 w 460052"/>
                      <a:gd name="connsiteY26" fmla="*/ 34329 h 286577"/>
                      <a:gd name="connsiteX27" fmla="*/ 120508 w 460052"/>
                      <a:gd name="connsiteY27" fmla="*/ 23819 h 286577"/>
                      <a:gd name="connsiteX28" fmla="*/ 122784 w 460052"/>
                      <a:gd name="connsiteY28" fmla="*/ 15703 h 286577"/>
                      <a:gd name="connsiteX29" fmla="*/ 209523 w 460052"/>
                      <a:gd name="connsiteY29" fmla="*/ 21849 h 286577"/>
                      <a:gd name="connsiteX30" fmla="*/ 330715 w 460052"/>
                      <a:gd name="connsiteY30" fmla="*/ 23819 h 286577"/>
                      <a:gd name="connsiteX31" fmla="*/ 334980 w 460052"/>
                      <a:gd name="connsiteY31" fmla="*/ 0 h 286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60052" h="286577">
                        <a:moveTo>
                          <a:pt x="334980" y="0"/>
                        </a:moveTo>
                        <a:lnTo>
                          <a:pt x="342772" y="1641"/>
                        </a:lnTo>
                        <a:cubicBezTo>
                          <a:pt x="349187" y="3195"/>
                          <a:pt x="359986" y="5984"/>
                          <a:pt x="378527" y="11041"/>
                        </a:cubicBezTo>
                        <a:cubicBezTo>
                          <a:pt x="384605" y="12699"/>
                          <a:pt x="391537" y="13083"/>
                          <a:pt x="396456" y="17018"/>
                        </a:cubicBezTo>
                        <a:cubicBezTo>
                          <a:pt x="402065" y="21505"/>
                          <a:pt x="404425" y="28971"/>
                          <a:pt x="408409" y="34947"/>
                        </a:cubicBezTo>
                        <a:cubicBezTo>
                          <a:pt x="416378" y="46900"/>
                          <a:pt x="432315" y="50884"/>
                          <a:pt x="444268" y="58853"/>
                        </a:cubicBezTo>
                        <a:cubicBezTo>
                          <a:pt x="444268" y="58853"/>
                          <a:pt x="445834" y="57950"/>
                          <a:pt x="448351" y="56448"/>
                        </a:cubicBezTo>
                        <a:lnTo>
                          <a:pt x="456721" y="51319"/>
                        </a:lnTo>
                        <a:lnTo>
                          <a:pt x="459997" y="62587"/>
                        </a:lnTo>
                        <a:cubicBezTo>
                          <a:pt x="460286" y="66923"/>
                          <a:pt x="459467" y="71553"/>
                          <a:pt x="456839" y="76370"/>
                        </a:cubicBezTo>
                        <a:cubicBezTo>
                          <a:pt x="446329" y="95639"/>
                          <a:pt x="399423" y="113593"/>
                          <a:pt x="383267" y="149943"/>
                        </a:cubicBezTo>
                        <a:cubicBezTo>
                          <a:pt x="374268" y="170191"/>
                          <a:pt x="384102" y="209362"/>
                          <a:pt x="362246" y="213005"/>
                        </a:cubicBezTo>
                        <a:lnTo>
                          <a:pt x="299184" y="223515"/>
                        </a:lnTo>
                        <a:cubicBezTo>
                          <a:pt x="288674" y="230522"/>
                          <a:pt x="275544" y="234672"/>
                          <a:pt x="267653" y="244536"/>
                        </a:cubicBezTo>
                        <a:cubicBezTo>
                          <a:pt x="260732" y="253187"/>
                          <a:pt x="265794" y="269146"/>
                          <a:pt x="257143" y="276067"/>
                        </a:cubicBezTo>
                        <a:cubicBezTo>
                          <a:pt x="245863" y="285091"/>
                          <a:pt x="229115" y="283074"/>
                          <a:pt x="215101" y="286577"/>
                        </a:cubicBezTo>
                        <a:lnTo>
                          <a:pt x="193887" y="285163"/>
                        </a:lnTo>
                        <a:lnTo>
                          <a:pt x="192071" y="271921"/>
                        </a:lnTo>
                        <a:cubicBezTo>
                          <a:pt x="185005" y="253828"/>
                          <a:pt x="165869" y="228494"/>
                          <a:pt x="162549" y="223515"/>
                        </a:cubicBezTo>
                        <a:cubicBezTo>
                          <a:pt x="162549" y="223515"/>
                          <a:pt x="121571" y="193743"/>
                          <a:pt x="99487" y="181474"/>
                        </a:cubicBezTo>
                        <a:cubicBezTo>
                          <a:pt x="89802" y="176094"/>
                          <a:pt x="76607" y="177884"/>
                          <a:pt x="67956" y="170963"/>
                        </a:cubicBezTo>
                        <a:cubicBezTo>
                          <a:pt x="58092" y="163072"/>
                          <a:pt x="55868" y="148364"/>
                          <a:pt x="46936" y="139432"/>
                        </a:cubicBezTo>
                        <a:cubicBezTo>
                          <a:pt x="35039" y="127535"/>
                          <a:pt x="32119" y="115747"/>
                          <a:pt x="15884" y="106163"/>
                        </a:cubicBezTo>
                        <a:lnTo>
                          <a:pt x="0" y="99682"/>
                        </a:lnTo>
                        <a:lnTo>
                          <a:pt x="11118" y="93475"/>
                        </a:lnTo>
                        <a:cubicBezTo>
                          <a:pt x="16466" y="89926"/>
                          <a:pt x="23933" y="84698"/>
                          <a:pt x="36425" y="76370"/>
                        </a:cubicBezTo>
                        <a:cubicBezTo>
                          <a:pt x="115679" y="49953"/>
                          <a:pt x="21061" y="88661"/>
                          <a:pt x="88977" y="34329"/>
                        </a:cubicBezTo>
                        <a:cubicBezTo>
                          <a:pt x="97628" y="27408"/>
                          <a:pt x="115553" y="33728"/>
                          <a:pt x="120508" y="23819"/>
                        </a:cubicBezTo>
                        <a:lnTo>
                          <a:pt x="122784" y="15703"/>
                        </a:lnTo>
                        <a:lnTo>
                          <a:pt x="209523" y="21849"/>
                        </a:lnTo>
                        <a:cubicBezTo>
                          <a:pt x="249921" y="22505"/>
                          <a:pt x="290426" y="22067"/>
                          <a:pt x="330715" y="23819"/>
                        </a:cubicBezTo>
                        <a:lnTo>
                          <a:pt x="33498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拱宸桥</a:t>
                    </a:r>
                  </a:p>
                </p:txBody>
              </p:sp>
              <p:sp>
                <p:nvSpPr>
                  <p:cNvPr id="156" name="任意多边形: 形状 155"/>
                  <p:cNvSpPr/>
                  <p:nvPr/>
                </p:nvSpPr>
                <p:spPr>
                  <a:xfrm>
                    <a:off x="4895925" y="2430247"/>
                    <a:ext cx="384646" cy="397037"/>
                  </a:xfrm>
                  <a:custGeom>
                    <a:avLst/>
                    <a:gdLst>
                      <a:gd name="connsiteX0" fmla="*/ 323636 w 381653"/>
                      <a:gd name="connsiteY0" fmla="*/ 0 h 348469"/>
                      <a:gd name="connsiteX1" fmla="*/ 327717 w 381653"/>
                      <a:gd name="connsiteY1" fmla="*/ 1627 h 348469"/>
                      <a:gd name="connsiteX2" fmla="*/ 380269 w 381653"/>
                      <a:gd name="connsiteY2" fmla="*/ 106731 h 348469"/>
                      <a:gd name="connsiteX3" fmla="*/ 369759 w 381653"/>
                      <a:gd name="connsiteY3" fmla="*/ 180303 h 348469"/>
                      <a:gd name="connsiteX4" fmla="*/ 296186 w 381653"/>
                      <a:gd name="connsiteY4" fmla="*/ 190814 h 348469"/>
                      <a:gd name="connsiteX5" fmla="*/ 268232 w 381653"/>
                      <a:gd name="connsiteY5" fmla="*/ 199885 h 348469"/>
                      <a:gd name="connsiteX6" fmla="*/ 259606 w 381653"/>
                      <a:gd name="connsiteY6" fmla="*/ 202446 h 348469"/>
                      <a:gd name="connsiteX7" fmla="*/ 259329 w 381653"/>
                      <a:gd name="connsiteY7" fmla="*/ 202502 h 348469"/>
                      <a:gd name="connsiteX8" fmla="*/ 257858 w 381653"/>
                      <a:gd name="connsiteY8" fmla="*/ 202964 h 348469"/>
                      <a:gd name="connsiteX9" fmla="*/ 259606 w 381653"/>
                      <a:gd name="connsiteY9" fmla="*/ 202446 h 348469"/>
                      <a:gd name="connsiteX10" fmla="*/ 266910 w 381653"/>
                      <a:gd name="connsiteY10" fmla="*/ 200949 h 348469"/>
                      <a:gd name="connsiteX11" fmla="*/ 243635 w 381653"/>
                      <a:gd name="connsiteY11" fmla="*/ 232855 h 348469"/>
                      <a:gd name="connsiteX12" fmla="*/ 201593 w 381653"/>
                      <a:gd name="connsiteY12" fmla="*/ 243365 h 348469"/>
                      <a:gd name="connsiteX13" fmla="*/ 170062 w 381653"/>
                      <a:gd name="connsiteY13" fmla="*/ 253876 h 348469"/>
                      <a:gd name="connsiteX14" fmla="*/ 138531 w 381653"/>
                      <a:gd name="connsiteY14" fmla="*/ 285407 h 348469"/>
                      <a:gd name="connsiteX15" fmla="*/ 85979 w 381653"/>
                      <a:gd name="connsiteY15" fmla="*/ 295917 h 348469"/>
                      <a:gd name="connsiteX16" fmla="*/ 75469 w 381653"/>
                      <a:gd name="connsiteY16" fmla="*/ 327448 h 348469"/>
                      <a:gd name="connsiteX17" fmla="*/ 45060 w 381653"/>
                      <a:gd name="connsiteY17" fmla="*/ 340160 h 348469"/>
                      <a:gd name="connsiteX18" fmla="*/ 12408 w 381653"/>
                      <a:gd name="connsiteY18" fmla="*/ 348469 h 348469"/>
                      <a:gd name="connsiteX19" fmla="*/ 8386 w 381653"/>
                      <a:gd name="connsiteY19" fmla="*/ 284836 h 348469"/>
                      <a:gd name="connsiteX20" fmla="*/ 1898 w 381653"/>
                      <a:gd name="connsiteY20" fmla="*/ 232855 h 348469"/>
                      <a:gd name="connsiteX21" fmla="*/ 0 w 381653"/>
                      <a:gd name="connsiteY21" fmla="*/ 230481 h 348469"/>
                      <a:gd name="connsiteX22" fmla="*/ 112 w 381653"/>
                      <a:gd name="connsiteY22" fmla="*/ 230312 h 348469"/>
                      <a:gd name="connsiteX23" fmla="*/ 1898 w 381653"/>
                      <a:gd name="connsiteY23" fmla="*/ 211834 h 348469"/>
                      <a:gd name="connsiteX24" fmla="*/ 14183 w 381653"/>
                      <a:gd name="connsiteY24" fmla="*/ 38243 h 348469"/>
                      <a:gd name="connsiteX25" fmla="*/ 20616 w 381653"/>
                      <a:gd name="connsiteY25" fmla="*/ 19020 h 348469"/>
                      <a:gd name="connsiteX26" fmla="*/ 80278 w 381653"/>
                      <a:gd name="connsiteY26" fmla="*/ 31383 h 348469"/>
                      <a:gd name="connsiteX27" fmla="*/ 322189 w 381653"/>
                      <a:gd name="connsiteY27" fmla="*/ 10601 h 348469"/>
                      <a:gd name="connsiteX28" fmla="*/ 323636 w 381653"/>
                      <a:gd name="connsiteY28" fmla="*/ 0 h 348469"/>
                      <a:gd name="connsiteX0-1" fmla="*/ 323636 w 381653"/>
                      <a:gd name="connsiteY0-2" fmla="*/ 0 h 348469"/>
                      <a:gd name="connsiteX1-3" fmla="*/ 327717 w 381653"/>
                      <a:gd name="connsiteY1-4" fmla="*/ 1627 h 348469"/>
                      <a:gd name="connsiteX2-5" fmla="*/ 380269 w 381653"/>
                      <a:gd name="connsiteY2-6" fmla="*/ 106731 h 348469"/>
                      <a:gd name="connsiteX3-7" fmla="*/ 369759 w 381653"/>
                      <a:gd name="connsiteY3-8" fmla="*/ 180303 h 348469"/>
                      <a:gd name="connsiteX4-9" fmla="*/ 296186 w 381653"/>
                      <a:gd name="connsiteY4-10" fmla="*/ 190814 h 348469"/>
                      <a:gd name="connsiteX5-11" fmla="*/ 268232 w 381653"/>
                      <a:gd name="connsiteY5-12" fmla="*/ 199885 h 348469"/>
                      <a:gd name="connsiteX6-13" fmla="*/ 259606 w 381653"/>
                      <a:gd name="connsiteY6-14" fmla="*/ 202446 h 348469"/>
                      <a:gd name="connsiteX7-15" fmla="*/ 259329 w 381653"/>
                      <a:gd name="connsiteY7-16" fmla="*/ 202502 h 348469"/>
                      <a:gd name="connsiteX8-17" fmla="*/ 257858 w 381653"/>
                      <a:gd name="connsiteY8-18" fmla="*/ 202964 h 348469"/>
                      <a:gd name="connsiteX9-19" fmla="*/ 259606 w 381653"/>
                      <a:gd name="connsiteY9-20" fmla="*/ 202446 h 348469"/>
                      <a:gd name="connsiteX10-21" fmla="*/ 266910 w 381653"/>
                      <a:gd name="connsiteY10-22" fmla="*/ 200949 h 348469"/>
                      <a:gd name="connsiteX11-23" fmla="*/ 243635 w 381653"/>
                      <a:gd name="connsiteY11-24" fmla="*/ 232855 h 348469"/>
                      <a:gd name="connsiteX12-25" fmla="*/ 201593 w 381653"/>
                      <a:gd name="connsiteY12-26" fmla="*/ 243365 h 348469"/>
                      <a:gd name="connsiteX13-27" fmla="*/ 170062 w 381653"/>
                      <a:gd name="connsiteY13-28" fmla="*/ 253876 h 348469"/>
                      <a:gd name="connsiteX14-29" fmla="*/ 138531 w 381653"/>
                      <a:gd name="connsiteY14-30" fmla="*/ 285407 h 348469"/>
                      <a:gd name="connsiteX15-31" fmla="*/ 85979 w 381653"/>
                      <a:gd name="connsiteY15-32" fmla="*/ 295917 h 348469"/>
                      <a:gd name="connsiteX16-33" fmla="*/ 75469 w 381653"/>
                      <a:gd name="connsiteY16-34" fmla="*/ 327448 h 348469"/>
                      <a:gd name="connsiteX17-35" fmla="*/ 45060 w 381653"/>
                      <a:gd name="connsiteY17-36" fmla="*/ 340160 h 348469"/>
                      <a:gd name="connsiteX18-37" fmla="*/ 12408 w 381653"/>
                      <a:gd name="connsiteY18-38" fmla="*/ 348469 h 348469"/>
                      <a:gd name="connsiteX19-39" fmla="*/ 8386 w 381653"/>
                      <a:gd name="connsiteY19-40" fmla="*/ 284836 h 348469"/>
                      <a:gd name="connsiteX20-41" fmla="*/ 1898 w 381653"/>
                      <a:gd name="connsiteY20-42" fmla="*/ 232855 h 348469"/>
                      <a:gd name="connsiteX21-43" fmla="*/ 0 w 381653"/>
                      <a:gd name="connsiteY21-44" fmla="*/ 230481 h 348469"/>
                      <a:gd name="connsiteX22-45" fmla="*/ 112 w 381653"/>
                      <a:gd name="connsiteY22-46" fmla="*/ 230312 h 348469"/>
                      <a:gd name="connsiteX23-47" fmla="*/ 1898 w 381653"/>
                      <a:gd name="connsiteY23-48" fmla="*/ 211834 h 348469"/>
                      <a:gd name="connsiteX24-49" fmla="*/ 14183 w 381653"/>
                      <a:gd name="connsiteY24-50" fmla="*/ 38243 h 348469"/>
                      <a:gd name="connsiteX25-51" fmla="*/ 20616 w 381653"/>
                      <a:gd name="connsiteY25-52" fmla="*/ 19020 h 348469"/>
                      <a:gd name="connsiteX26-53" fmla="*/ 80278 w 381653"/>
                      <a:gd name="connsiteY26-54" fmla="*/ 31383 h 348469"/>
                      <a:gd name="connsiteX27-55" fmla="*/ 249957 w 381653"/>
                      <a:gd name="connsiteY27-56" fmla="*/ 4829 h 348469"/>
                      <a:gd name="connsiteX28-57" fmla="*/ 322189 w 381653"/>
                      <a:gd name="connsiteY28-58" fmla="*/ 10601 h 348469"/>
                      <a:gd name="connsiteX29" fmla="*/ 323636 w 381653"/>
                      <a:gd name="connsiteY29" fmla="*/ 0 h 348469"/>
                      <a:gd name="connsiteX0-59" fmla="*/ 323636 w 381653"/>
                      <a:gd name="connsiteY0-60" fmla="*/ 0 h 348469"/>
                      <a:gd name="connsiteX1-61" fmla="*/ 327717 w 381653"/>
                      <a:gd name="connsiteY1-62" fmla="*/ 1627 h 348469"/>
                      <a:gd name="connsiteX2-63" fmla="*/ 380269 w 381653"/>
                      <a:gd name="connsiteY2-64" fmla="*/ 106731 h 348469"/>
                      <a:gd name="connsiteX3-65" fmla="*/ 369759 w 381653"/>
                      <a:gd name="connsiteY3-66" fmla="*/ 180303 h 348469"/>
                      <a:gd name="connsiteX4-67" fmla="*/ 296186 w 381653"/>
                      <a:gd name="connsiteY4-68" fmla="*/ 190814 h 348469"/>
                      <a:gd name="connsiteX5-69" fmla="*/ 268232 w 381653"/>
                      <a:gd name="connsiteY5-70" fmla="*/ 199885 h 348469"/>
                      <a:gd name="connsiteX6-71" fmla="*/ 259606 w 381653"/>
                      <a:gd name="connsiteY6-72" fmla="*/ 202446 h 348469"/>
                      <a:gd name="connsiteX7-73" fmla="*/ 259329 w 381653"/>
                      <a:gd name="connsiteY7-74" fmla="*/ 202502 h 348469"/>
                      <a:gd name="connsiteX8-75" fmla="*/ 257858 w 381653"/>
                      <a:gd name="connsiteY8-76" fmla="*/ 202964 h 348469"/>
                      <a:gd name="connsiteX9-77" fmla="*/ 259606 w 381653"/>
                      <a:gd name="connsiteY9-78" fmla="*/ 202446 h 348469"/>
                      <a:gd name="connsiteX10-79" fmla="*/ 266910 w 381653"/>
                      <a:gd name="connsiteY10-80" fmla="*/ 200949 h 348469"/>
                      <a:gd name="connsiteX11-81" fmla="*/ 243635 w 381653"/>
                      <a:gd name="connsiteY11-82" fmla="*/ 232855 h 348469"/>
                      <a:gd name="connsiteX12-83" fmla="*/ 201593 w 381653"/>
                      <a:gd name="connsiteY12-84" fmla="*/ 243365 h 348469"/>
                      <a:gd name="connsiteX13-85" fmla="*/ 170062 w 381653"/>
                      <a:gd name="connsiteY13-86" fmla="*/ 253876 h 348469"/>
                      <a:gd name="connsiteX14-87" fmla="*/ 138531 w 381653"/>
                      <a:gd name="connsiteY14-88" fmla="*/ 285407 h 348469"/>
                      <a:gd name="connsiteX15-89" fmla="*/ 85979 w 381653"/>
                      <a:gd name="connsiteY15-90" fmla="*/ 295917 h 348469"/>
                      <a:gd name="connsiteX16-91" fmla="*/ 75469 w 381653"/>
                      <a:gd name="connsiteY16-92" fmla="*/ 327448 h 348469"/>
                      <a:gd name="connsiteX17-93" fmla="*/ 45060 w 381653"/>
                      <a:gd name="connsiteY17-94" fmla="*/ 340160 h 348469"/>
                      <a:gd name="connsiteX18-95" fmla="*/ 12408 w 381653"/>
                      <a:gd name="connsiteY18-96" fmla="*/ 348469 h 348469"/>
                      <a:gd name="connsiteX19-97" fmla="*/ 8386 w 381653"/>
                      <a:gd name="connsiteY19-98" fmla="*/ 284836 h 348469"/>
                      <a:gd name="connsiteX20-99" fmla="*/ 1898 w 381653"/>
                      <a:gd name="connsiteY20-100" fmla="*/ 232855 h 348469"/>
                      <a:gd name="connsiteX21-101" fmla="*/ 0 w 381653"/>
                      <a:gd name="connsiteY21-102" fmla="*/ 230481 h 348469"/>
                      <a:gd name="connsiteX22-103" fmla="*/ 112 w 381653"/>
                      <a:gd name="connsiteY22-104" fmla="*/ 230312 h 348469"/>
                      <a:gd name="connsiteX23-105" fmla="*/ 1898 w 381653"/>
                      <a:gd name="connsiteY23-106" fmla="*/ 211834 h 348469"/>
                      <a:gd name="connsiteX24-107" fmla="*/ 14183 w 381653"/>
                      <a:gd name="connsiteY24-108" fmla="*/ 38243 h 348469"/>
                      <a:gd name="connsiteX25-109" fmla="*/ 20616 w 381653"/>
                      <a:gd name="connsiteY25-110" fmla="*/ 19020 h 348469"/>
                      <a:gd name="connsiteX26-111" fmla="*/ 132665 w 381653"/>
                      <a:gd name="connsiteY26-112" fmla="*/ 19477 h 348469"/>
                      <a:gd name="connsiteX27-113" fmla="*/ 249957 w 381653"/>
                      <a:gd name="connsiteY27-114" fmla="*/ 4829 h 348469"/>
                      <a:gd name="connsiteX28-115" fmla="*/ 322189 w 381653"/>
                      <a:gd name="connsiteY28-116" fmla="*/ 10601 h 348469"/>
                      <a:gd name="connsiteX29-117" fmla="*/ 323636 w 381653"/>
                      <a:gd name="connsiteY29-118" fmla="*/ 0 h 348469"/>
                      <a:gd name="connsiteX0-119" fmla="*/ 337923 w 381653"/>
                      <a:gd name="connsiteY0-120" fmla="*/ 0 h 386569"/>
                      <a:gd name="connsiteX1-121" fmla="*/ 327717 w 381653"/>
                      <a:gd name="connsiteY1-122" fmla="*/ 39727 h 386569"/>
                      <a:gd name="connsiteX2-123" fmla="*/ 380269 w 381653"/>
                      <a:gd name="connsiteY2-124" fmla="*/ 144831 h 386569"/>
                      <a:gd name="connsiteX3-125" fmla="*/ 369759 w 381653"/>
                      <a:gd name="connsiteY3-126" fmla="*/ 218403 h 386569"/>
                      <a:gd name="connsiteX4-127" fmla="*/ 296186 w 381653"/>
                      <a:gd name="connsiteY4-128" fmla="*/ 228914 h 386569"/>
                      <a:gd name="connsiteX5-129" fmla="*/ 268232 w 381653"/>
                      <a:gd name="connsiteY5-130" fmla="*/ 237985 h 386569"/>
                      <a:gd name="connsiteX6-131" fmla="*/ 259606 w 381653"/>
                      <a:gd name="connsiteY6-132" fmla="*/ 240546 h 386569"/>
                      <a:gd name="connsiteX7-133" fmla="*/ 259329 w 381653"/>
                      <a:gd name="connsiteY7-134" fmla="*/ 240602 h 386569"/>
                      <a:gd name="connsiteX8-135" fmla="*/ 257858 w 381653"/>
                      <a:gd name="connsiteY8-136" fmla="*/ 241064 h 386569"/>
                      <a:gd name="connsiteX9-137" fmla="*/ 259606 w 381653"/>
                      <a:gd name="connsiteY9-138" fmla="*/ 240546 h 386569"/>
                      <a:gd name="connsiteX10-139" fmla="*/ 266910 w 381653"/>
                      <a:gd name="connsiteY10-140" fmla="*/ 239049 h 386569"/>
                      <a:gd name="connsiteX11-141" fmla="*/ 243635 w 381653"/>
                      <a:gd name="connsiteY11-142" fmla="*/ 270955 h 386569"/>
                      <a:gd name="connsiteX12-143" fmla="*/ 201593 w 381653"/>
                      <a:gd name="connsiteY12-144" fmla="*/ 281465 h 386569"/>
                      <a:gd name="connsiteX13-145" fmla="*/ 170062 w 381653"/>
                      <a:gd name="connsiteY13-146" fmla="*/ 291976 h 386569"/>
                      <a:gd name="connsiteX14-147" fmla="*/ 138531 w 381653"/>
                      <a:gd name="connsiteY14-148" fmla="*/ 323507 h 386569"/>
                      <a:gd name="connsiteX15-149" fmla="*/ 85979 w 381653"/>
                      <a:gd name="connsiteY15-150" fmla="*/ 334017 h 386569"/>
                      <a:gd name="connsiteX16-151" fmla="*/ 75469 w 381653"/>
                      <a:gd name="connsiteY16-152" fmla="*/ 365548 h 386569"/>
                      <a:gd name="connsiteX17-153" fmla="*/ 45060 w 381653"/>
                      <a:gd name="connsiteY17-154" fmla="*/ 378260 h 386569"/>
                      <a:gd name="connsiteX18-155" fmla="*/ 12408 w 381653"/>
                      <a:gd name="connsiteY18-156" fmla="*/ 386569 h 386569"/>
                      <a:gd name="connsiteX19-157" fmla="*/ 8386 w 381653"/>
                      <a:gd name="connsiteY19-158" fmla="*/ 322936 h 386569"/>
                      <a:gd name="connsiteX20-159" fmla="*/ 1898 w 381653"/>
                      <a:gd name="connsiteY20-160" fmla="*/ 270955 h 386569"/>
                      <a:gd name="connsiteX21-161" fmla="*/ 0 w 381653"/>
                      <a:gd name="connsiteY21-162" fmla="*/ 268581 h 386569"/>
                      <a:gd name="connsiteX22-163" fmla="*/ 112 w 381653"/>
                      <a:gd name="connsiteY22-164" fmla="*/ 268412 h 386569"/>
                      <a:gd name="connsiteX23-165" fmla="*/ 1898 w 381653"/>
                      <a:gd name="connsiteY23-166" fmla="*/ 249934 h 386569"/>
                      <a:gd name="connsiteX24-167" fmla="*/ 14183 w 381653"/>
                      <a:gd name="connsiteY24-168" fmla="*/ 76343 h 386569"/>
                      <a:gd name="connsiteX25-169" fmla="*/ 20616 w 381653"/>
                      <a:gd name="connsiteY25-170" fmla="*/ 57120 h 386569"/>
                      <a:gd name="connsiteX26-171" fmla="*/ 132665 w 381653"/>
                      <a:gd name="connsiteY26-172" fmla="*/ 57577 h 386569"/>
                      <a:gd name="connsiteX27-173" fmla="*/ 249957 w 381653"/>
                      <a:gd name="connsiteY27-174" fmla="*/ 42929 h 386569"/>
                      <a:gd name="connsiteX28-175" fmla="*/ 322189 w 381653"/>
                      <a:gd name="connsiteY28-176" fmla="*/ 48701 h 386569"/>
                      <a:gd name="connsiteX29-177" fmla="*/ 337923 w 381653"/>
                      <a:gd name="connsiteY29-178" fmla="*/ 0 h 386569"/>
                      <a:gd name="connsiteX0-179" fmla="*/ 322189 w 381653"/>
                      <a:gd name="connsiteY0-180" fmla="*/ 8974 h 346842"/>
                      <a:gd name="connsiteX1-181" fmla="*/ 327717 w 381653"/>
                      <a:gd name="connsiteY1-182" fmla="*/ 0 h 346842"/>
                      <a:gd name="connsiteX2-183" fmla="*/ 380269 w 381653"/>
                      <a:gd name="connsiteY2-184" fmla="*/ 105104 h 346842"/>
                      <a:gd name="connsiteX3-185" fmla="*/ 369759 w 381653"/>
                      <a:gd name="connsiteY3-186" fmla="*/ 178676 h 346842"/>
                      <a:gd name="connsiteX4-187" fmla="*/ 296186 w 381653"/>
                      <a:gd name="connsiteY4-188" fmla="*/ 189187 h 346842"/>
                      <a:gd name="connsiteX5-189" fmla="*/ 268232 w 381653"/>
                      <a:gd name="connsiteY5-190" fmla="*/ 198258 h 346842"/>
                      <a:gd name="connsiteX6-191" fmla="*/ 259606 w 381653"/>
                      <a:gd name="connsiteY6-192" fmla="*/ 200819 h 346842"/>
                      <a:gd name="connsiteX7-193" fmla="*/ 259329 w 381653"/>
                      <a:gd name="connsiteY7-194" fmla="*/ 200875 h 346842"/>
                      <a:gd name="connsiteX8-195" fmla="*/ 257858 w 381653"/>
                      <a:gd name="connsiteY8-196" fmla="*/ 201337 h 346842"/>
                      <a:gd name="connsiteX9-197" fmla="*/ 259606 w 381653"/>
                      <a:gd name="connsiteY9-198" fmla="*/ 200819 h 346842"/>
                      <a:gd name="connsiteX10-199" fmla="*/ 266910 w 381653"/>
                      <a:gd name="connsiteY10-200" fmla="*/ 199322 h 346842"/>
                      <a:gd name="connsiteX11-201" fmla="*/ 243635 w 381653"/>
                      <a:gd name="connsiteY11-202" fmla="*/ 231228 h 346842"/>
                      <a:gd name="connsiteX12-203" fmla="*/ 201593 w 381653"/>
                      <a:gd name="connsiteY12-204" fmla="*/ 241738 h 346842"/>
                      <a:gd name="connsiteX13-205" fmla="*/ 170062 w 381653"/>
                      <a:gd name="connsiteY13-206" fmla="*/ 252249 h 346842"/>
                      <a:gd name="connsiteX14-207" fmla="*/ 138531 w 381653"/>
                      <a:gd name="connsiteY14-208" fmla="*/ 283780 h 346842"/>
                      <a:gd name="connsiteX15-209" fmla="*/ 85979 w 381653"/>
                      <a:gd name="connsiteY15-210" fmla="*/ 294290 h 346842"/>
                      <a:gd name="connsiteX16-211" fmla="*/ 75469 w 381653"/>
                      <a:gd name="connsiteY16-212" fmla="*/ 325821 h 346842"/>
                      <a:gd name="connsiteX17-213" fmla="*/ 45060 w 381653"/>
                      <a:gd name="connsiteY17-214" fmla="*/ 338533 h 346842"/>
                      <a:gd name="connsiteX18-215" fmla="*/ 12408 w 381653"/>
                      <a:gd name="connsiteY18-216" fmla="*/ 346842 h 346842"/>
                      <a:gd name="connsiteX19-217" fmla="*/ 8386 w 381653"/>
                      <a:gd name="connsiteY19-218" fmla="*/ 283209 h 346842"/>
                      <a:gd name="connsiteX20-219" fmla="*/ 1898 w 381653"/>
                      <a:gd name="connsiteY20-220" fmla="*/ 231228 h 346842"/>
                      <a:gd name="connsiteX21-221" fmla="*/ 0 w 381653"/>
                      <a:gd name="connsiteY21-222" fmla="*/ 228854 h 346842"/>
                      <a:gd name="connsiteX22-223" fmla="*/ 112 w 381653"/>
                      <a:gd name="connsiteY22-224" fmla="*/ 228685 h 346842"/>
                      <a:gd name="connsiteX23-225" fmla="*/ 1898 w 381653"/>
                      <a:gd name="connsiteY23-226" fmla="*/ 210207 h 346842"/>
                      <a:gd name="connsiteX24-227" fmla="*/ 14183 w 381653"/>
                      <a:gd name="connsiteY24-228" fmla="*/ 36616 h 346842"/>
                      <a:gd name="connsiteX25-229" fmla="*/ 20616 w 381653"/>
                      <a:gd name="connsiteY25-230" fmla="*/ 17393 h 346842"/>
                      <a:gd name="connsiteX26-231" fmla="*/ 132665 w 381653"/>
                      <a:gd name="connsiteY26-232" fmla="*/ 17850 h 346842"/>
                      <a:gd name="connsiteX27-233" fmla="*/ 249957 w 381653"/>
                      <a:gd name="connsiteY27-234" fmla="*/ 3202 h 346842"/>
                      <a:gd name="connsiteX28-235" fmla="*/ 322189 w 381653"/>
                      <a:gd name="connsiteY28-236" fmla="*/ 8974 h 346842"/>
                      <a:gd name="connsiteX0-237" fmla="*/ 291233 w 381653"/>
                      <a:gd name="connsiteY0-238" fmla="*/ 0 h 364062"/>
                      <a:gd name="connsiteX1-239" fmla="*/ 327717 w 381653"/>
                      <a:gd name="connsiteY1-240" fmla="*/ 17220 h 364062"/>
                      <a:gd name="connsiteX2-241" fmla="*/ 380269 w 381653"/>
                      <a:gd name="connsiteY2-242" fmla="*/ 122324 h 364062"/>
                      <a:gd name="connsiteX3-243" fmla="*/ 369759 w 381653"/>
                      <a:gd name="connsiteY3-244" fmla="*/ 195896 h 364062"/>
                      <a:gd name="connsiteX4-245" fmla="*/ 296186 w 381653"/>
                      <a:gd name="connsiteY4-246" fmla="*/ 206407 h 364062"/>
                      <a:gd name="connsiteX5-247" fmla="*/ 268232 w 381653"/>
                      <a:gd name="connsiteY5-248" fmla="*/ 215478 h 364062"/>
                      <a:gd name="connsiteX6-249" fmla="*/ 259606 w 381653"/>
                      <a:gd name="connsiteY6-250" fmla="*/ 218039 h 364062"/>
                      <a:gd name="connsiteX7-251" fmla="*/ 259329 w 381653"/>
                      <a:gd name="connsiteY7-252" fmla="*/ 218095 h 364062"/>
                      <a:gd name="connsiteX8-253" fmla="*/ 257858 w 381653"/>
                      <a:gd name="connsiteY8-254" fmla="*/ 218557 h 364062"/>
                      <a:gd name="connsiteX9-255" fmla="*/ 259606 w 381653"/>
                      <a:gd name="connsiteY9-256" fmla="*/ 218039 h 364062"/>
                      <a:gd name="connsiteX10-257" fmla="*/ 266910 w 381653"/>
                      <a:gd name="connsiteY10-258" fmla="*/ 216542 h 364062"/>
                      <a:gd name="connsiteX11-259" fmla="*/ 243635 w 381653"/>
                      <a:gd name="connsiteY11-260" fmla="*/ 248448 h 364062"/>
                      <a:gd name="connsiteX12-261" fmla="*/ 201593 w 381653"/>
                      <a:gd name="connsiteY12-262" fmla="*/ 258958 h 364062"/>
                      <a:gd name="connsiteX13-263" fmla="*/ 170062 w 381653"/>
                      <a:gd name="connsiteY13-264" fmla="*/ 269469 h 364062"/>
                      <a:gd name="connsiteX14-265" fmla="*/ 138531 w 381653"/>
                      <a:gd name="connsiteY14-266" fmla="*/ 301000 h 364062"/>
                      <a:gd name="connsiteX15-267" fmla="*/ 85979 w 381653"/>
                      <a:gd name="connsiteY15-268" fmla="*/ 311510 h 364062"/>
                      <a:gd name="connsiteX16-269" fmla="*/ 75469 w 381653"/>
                      <a:gd name="connsiteY16-270" fmla="*/ 343041 h 364062"/>
                      <a:gd name="connsiteX17-271" fmla="*/ 45060 w 381653"/>
                      <a:gd name="connsiteY17-272" fmla="*/ 355753 h 364062"/>
                      <a:gd name="connsiteX18-273" fmla="*/ 12408 w 381653"/>
                      <a:gd name="connsiteY18-274" fmla="*/ 364062 h 364062"/>
                      <a:gd name="connsiteX19-275" fmla="*/ 8386 w 381653"/>
                      <a:gd name="connsiteY19-276" fmla="*/ 300429 h 364062"/>
                      <a:gd name="connsiteX20-277" fmla="*/ 1898 w 381653"/>
                      <a:gd name="connsiteY20-278" fmla="*/ 248448 h 364062"/>
                      <a:gd name="connsiteX21-279" fmla="*/ 0 w 381653"/>
                      <a:gd name="connsiteY21-280" fmla="*/ 246074 h 364062"/>
                      <a:gd name="connsiteX22-281" fmla="*/ 112 w 381653"/>
                      <a:gd name="connsiteY22-282" fmla="*/ 245905 h 364062"/>
                      <a:gd name="connsiteX23-283" fmla="*/ 1898 w 381653"/>
                      <a:gd name="connsiteY23-284" fmla="*/ 227427 h 364062"/>
                      <a:gd name="connsiteX24-285" fmla="*/ 14183 w 381653"/>
                      <a:gd name="connsiteY24-286" fmla="*/ 53836 h 364062"/>
                      <a:gd name="connsiteX25-287" fmla="*/ 20616 w 381653"/>
                      <a:gd name="connsiteY25-288" fmla="*/ 34613 h 364062"/>
                      <a:gd name="connsiteX26-289" fmla="*/ 132665 w 381653"/>
                      <a:gd name="connsiteY26-290" fmla="*/ 35070 h 364062"/>
                      <a:gd name="connsiteX27-291" fmla="*/ 249957 w 381653"/>
                      <a:gd name="connsiteY27-292" fmla="*/ 20422 h 364062"/>
                      <a:gd name="connsiteX28-293" fmla="*/ 291233 w 381653"/>
                      <a:gd name="connsiteY28-294" fmla="*/ 0 h 364062"/>
                      <a:gd name="connsiteX0-295" fmla="*/ 291233 w 384646"/>
                      <a:gd name="connsiteY0-296" fmla="*/ 20880 h 384942"/>
                      <a:gd name="connsiteX1-297" fmla="*/ 327717 w 384646"/>
                      <a:gd name="connsiteY1-298" fmla="*/ 0 h 384942"/>
                      <a:gd name="connsiteX2-299" fmla="*/ 380269 w 384646"/>
                      <a:gd name="connsiteY2-300" fmla="*/ 143204 h 384942"/>
                      <a:gd name="connsiteX3-301" fmla="*/ 369759 w 384646"/>
                      <a:gd name="connsiteY3-302" fmla="*/ 216776 h 384942"/>
                      <a:gd name="connsiteX4-303" fmla="*/ 296186 w 384646"/>
                      <a:gd name="connsiteY4-304" fmla="*/ 227287 h 384942"/>
                      <a:gd name="connsiteX5-305" fmla="*/ 268232 w 384646"/>
                      <a:gd name="connsiteY5-306" fmla="*/ 236358 h 384942"/>
                      <a:gd name="connsiteX6-307" fmla="*/ 259606 w 384646"/>
                      <a:gd name="connsiteY6-308" fmla="*/ 238919 h 384942"/>
                      <a:gd name="connsiteX7-309" fmla="*/ 259329 w 384646"/>
                      <a:gd name="connsiteY7-310" fmla="*/ 238975 h 384942"/>
                      <a:gd name="connsiteX8-311" fmla="*/ 257858 w 384646"/>
                      <a:gd name="connsiteY8-312" fmla="*/ 239437 h 384942"/>
                      <a:gd name="connsiteX9-313" fmla="*/ 259606 w 384646"/>
                      <a:gd name="connsiteY9-314" fmla="*/ 238919 h 384942"/>
                      <a:gd name="connsiteX10-315" fmla="*/ 266910 w 384646"/>
                      <a:gd name="connsiteY10-316" fmla="*/ 237422 h 384942"/>
                      <a:gd name="connsiteX11-317" fmla="*/ 243635 w 384646"/>
                      <a:gd name="connsiteY11-318" fmla="*/ 269328 h 384942"/>
                      <a:gd name="connsiteX12-319" fmla="*/ 201593 w 384646"/>
                      <a:gd name="connsiteY12-320" fmla="*/ 279838 h 384942"/>
                      <a:gd name="connsiteX13-321" fmla="*/ 170062 w 384646"/>
                      <a:gd name="connsiteY13-322" fmla="*/ 290349 h 384942"/>
                      <a:gd name="connsiteX14-323" fmla="*/ 138531 w 384646"/>
                      <a:gd name="connsiteY14-324" fmla="*/ 321880 h 384942"/>
                      <a:gd name="connsiteX15-325" fmla="*/ 85979 w 384646"/>
                      <a:gd name="connsiteY15-326" fmla="*/ 332390 h 384942"/>
                      <a:gd name="connsiteX16-327" fmla="*/ 75469 w 384646"/>
                      <a:gd name="connsiteY16-328" fmla="*/ 363921 h 384942"/>
                      <a:gd name="connsiteX17-329" fmla="*/ 45060 w 384646"/>
                      <a:gd name="connsiteY17-330" fmla="*/ 376633 h 384942"/>
                      <a:gd name="connsiteX18-331" fmla="*/ 12408 w 384646"/>
                      <a:gd name="connsiteY18-332" fmla="*/ 384942 h 384942"/>
                      <a:gd name="connsiteX19-333" fmla="*/ 8386 w 384646"/>
                      <a:gd name="connsiteY19-334" fmla="*/ 321309 h 384942"/>
                      <a:gd name="connsiteX20-335" fmla="*/ 1898 w 384646"/>
                      <a:gd name="connsiteY20-336" fmla="*/ 269328 h 384942"/>
                      <a:gd name="connsiteX21-337" fmla="*/ 0 w 384646"/>
                      <a:gd name="connsiteY21-338" fmla="*/ 266954 h 384942"/>
                      <a:gd name="connsiteX22-339" fmla="*/ 112 w 384646"/>
                      <a:gd name="connsiteY22-340" fmla="*/ 266785 h 384942"/>
                      <a:gd name="connsiteX23-341" fmla="*/ 1898 w 384646"/>
                      <a:gd name="connsiteY23-342" fmla="*/ 248307 h 384942"/>
                      <a:gd name="connsiteX24-343" fmla="*/ 14183 w 384646"/>
                      <a:gd name="connsiteY24-344" fmla="*/ 74716 h 384942"/>
                      <a:gd name="connsiteX25-345" fmla="*/ 20616 w 384646"/>
                      <a:gd name="connsiteY25-346" fmla="*/ 55493 h 384942"/>
                      <a:gd name="connsiteX26-347" fmla="*/ 132665 w 384646"/>
                      <a:gd name="connsiteY26-348" fmla="*/ 55950 h 384942"/>
                      <a:gd name="connsiteX27-349" fmla="*/ 249957 w 384646"/>
                      <a:gd name="connsiteY27-350" fmla="*/ 41302 h 384942"/>
                      <a:gd name="connsiteX28-351" fmla="*/ 291233 w 384646"/>
                      <a:gd name="connsiteY28-352" fmla="*/ 20880 h 384942"/>
                      <a:gd name="connsiteX0-353" fmla="*/ 300758 w 384646"/>
                      <a:gd name="connsiteY0-354" fmla="*/ 32787 h 384942"/>
                      <a:gd name="connsiteX1-355" fmla="*/ 327717 w 384646"/>
                      <a:gd name="connsiteY1-356" fmla="*/ 0 h 384942"/>
                      <a:gd name="connsiteX2-357" fmla="*/ 380269 w 384646"/>
                      <a:gd name="connsiteY2-358" fmla="*/ 143204 h 384942"/>
                      <a:gd name="connsiteX3-359" fmla="*/ 369759 w 384646"/>
                      <a:gd name="connsiteY3-360" fmla="*/ 216776 h 384942"/>
                      <a:gd name="connsiteX4-361" fmla="*/ 296186 w 384646"/>
                      <a:gd name="connsiteY4-362" fmla="*/ 227287 h 384942"/>
                      <a:gd name="connsiteX5-363" fmla="*/ 268232 w 384646"/>
                      <a:gd name="connsiteY5-364" fmla="*/ 236358 h 384942"/>
                      <a:gd name="connsiteX6-365" fmla="*/ 259606 w 384646"/>
                      <a:gd name="connsiteY6-366" fmla="*/ 238919 h 384942"/>
                      <a:gd name="connsiteX7-367" fmla="*/ 259329 w 384646"/>
                      <a:gd name="connsiteY7-368" fmla="*/ 238975 h 384942"/>
                      <a:gd name="connsiteX8-369" fmla="*/ 257858 w 384646"/>
                      <a:gd name="connsiteY8-370" fmla="*/ 239437 h 384942"/>
                      <a:gd name="connsiteX9-371" fmla="*/ 259606 w 384646"/>
                      <a:gd name="connsiteY9-372" fmla="*/ 238919 h 384942"/>
                      <a:gd name="connsiteX10-373" fmla="*/ 266910 w 384646"/>
                      <a:gd name="connsiteY10-374" fmla="*/ 237422 h 384942"/>
                      <a:gd name="connsiteX11-375" fmla="*/ 243635 w 384646"/>
                      <a:gd name="connsiteY11-376" fmla="*/ 269328 h 384942"/>
                      <a:gd name="connsiteX12-377" fmla="*/ 201593 w 384646"/>
                      <a:gd name="connsiteY12-378" fmla="*/ 279838 h 384942"/>
                      <a:gd name="connsiteX13-379" fmla="*/ 170062 w 384646"/>
                      <a:gd name="connsiteY13-380" fmla="*/ 290349 h 384942"/>
                      <a:gd name="connsiteX14-381" fmla="*/ 138531 w 384646"/>
                      <a:gd name="connsiteY14-382" fmla="*/ 321880 h 384942"/>
                      <a:gd name="connsiteX15-383" fmla="*/ 85979 w 384646"/>
                      <a:gd name="connsiteY15-384" fmla="*/ 332390 h 384942"/>
                      <a:gd name="connsiteX16-385" fmla="*/ 75469 w 384646"/>
                      <a:gd name="connsiteY16-386" fmla="*/ 363921 h 384942"/>
                      <a:gd name="connsiteX17-387" fmla="*/ 45060 w 384646"/>
                      <a:gd name="connsiteY17-388" fmla="*/ 376633 h 384942"/>
                      <a:gd name="connsiteX18-389" fmla="*/ 12408 w 384646"/>
                      <a:gd name="connsiteY18-390" fmla="*/ 384942 h 384942"/>
                      <a:gd name="connsiteX19-391" fmla="*/ 8386 w 384646"/>
                      <a:gd name="connsiteY19-392" fmla="*/ 321309 h 384942"/>
                      <a:gd name="connsiteX20-393" fmla="*/ 1898 w 384646"/>
                      <a:gd name="connsiteY20-394" fmla="*/ 269328 h 384942"/>
                      <a:gd name="connsiteX21-395" fmla="*/ 0 w 384646"/>
                      <a:gd name="connsiteY21-396" fmla="*/ 266954 h 384942"/>
                      <a:gd name="connsiteX22-397" fmla="*/ 112 w 384646"/>
                      <a:gd name="connsiteY22-398" fmla="*/ 266785 h 384942"/>
                      <a:gd name="connsiteX23-399" fmla="*/ 1898 w 384646"/>
                      <a:gd name="connsiteY23-400" fmla="*/ 248307 h 384942"/>
                      <a:gd name="connsiteX24-401" fmla="*/ 14183 w 384646"/>
                      <a:gd name="connsiteY24-402" fmla="*/ 74716 h 384942"/>
                      <a:gd name="connsiteX25-403" fmla="*/ 20616 w 384646"/>
                      <a:gd name="connsiteY25-404" fmla="*/ 55493 h 384942"/>
                      <a:gd name="connsiteX26-405" fmla="*/ 132665 w 384646"/>
                      <a:gd name="connsiteY26-406" fmla="*/ 55950 h 384942"/>
                      <a:gd name="connsiteX27-407" fmla="*/ 249957 w 384646"/>
                      <a:gd name="connsiteY27-408" fmla="*/ 41302 h 384942"/>
                      <a:gd name="connsiteX28-409" fmla="*/ 300758 w 384646"/>
                      <a:gd name="connsiteY28-410" fmla="*/ 32787 h 384942"/>
                      <a:gd name="connsiteX0-411" fmla="*/ 300758 w 384646"/>
                      <a:gd name="connsiteY0-412" fmla="*/ 32787 h 384942"/>
                      <a:gd name="connsiteX1-413" fmla="*/ 327717 w 384646"/>
                      <a:gd name="connsiteY1-414" fmla="*/ 0 h 384942"/>
                      <a:gd name="connsiteX2-415" fmla="*/ 380269 w 384646"/>
                      <a:gd name="connsiteY2-416" fmla="*/ 143204 h 384942"/>
                      <a:gd name="connsiteX3-417" fmla="*/ 369759 w 384646"/>
                      <a:gd name="connsiteY3-418" fmla="*/ 216776 h 384942"/>
                      <a:gd name="connsiteX4-419" fmla="*/ 296186 w 384646"/>
                      <a:gd name="connsiteY4-420" fmla="*/ 227287 h 384942"/>
                      <a:gd name="connsiteX5-421" fmla="*/ 268232 w 384646"/>
                      <a:gd name="connsiteY5-422" fmla="*/ 236358 h 384942"/>
                      <a:gd name="connsiteX6-423" fmla="*/ 259606 w 384646"/>
                      <a:gd name="connsiteY6-424" fmla="*/ 238919 h 384942"/>
                      <a:gd name="connsiteX7-425" fmla="*/ 259329 w 384646"/>
                      <a:gd name="connsiteY7-426" fmla="*/ 238975 h 384942"/>
                      <a:gd name="connsiteX8-427" fmla="*/ 257858 w 384646"/>
                      <a:gd name="connsiteY8-428" fmla="*/ 239437 h 384942"/>
                      <a:gd name="connsiteX9-429" fmla="*/ 259606 w 384646"/>
                      <a:gd name="connsiteY9-430" fmla="*/ 238919 h 384942"/>
                      <a:gd name="connsiteX10-431" fmla="*/ 243635 w 384646"/>
                      <a:gd name="connsiteY10-432" fmla="*/ 269328 h 384942"/>
                      <a:gd name="connsiteX11-433" fmla="*/ 201593 w 384646"/>
                      <a:gd name="connsiteY11-434" fmla="*/ 279838 h 384942"/>
                      <a:gd name="connsiteX12-435" fmla="*/ 170062 w 384646"/>
                      <a:gd name="connsiteY12-436" fmla="*/ 290349 h 384942"/>
                      <a:gd name="connsiteX13-437" fmla="*/ 138531 w 384646"/>
                      <a:gd name="connsiteY13-438" fmla="*/ 321880 h 384942"/>
                      <a:gd name="connsiteX14-439" fmla="*/ 85979 w 384646"/>
                      <a:gd name="connsiteY14-440" fmla="*/ 332390 h 384942"/>
                      <a:gd name="connsiteX15-441" fmla="*/ 75469 w 384646"/>
                      <a:gd name="connsiteY15-442" fmla="*/ 363921 h 384942"/>
                      <a:gd name="connsiteX16-443" fmla="*/ 45060 w 384646"/>
                      <a:gd name="connsiteY16-444" fmla="*/ 376633 h 384942"/>
                      <a:gd name="connsiteX17-445" fmla="*/ 12408 w 384646"/>
                      <a:gd name="connsiteY17-446" fmla="*/ 384942 h 384942"/>
                      <a:gd name="connsiteX18-447" fmla="*/ 8386 w 384646"/>
                      <a:gd name="connsiteY18-448" fmla="*/ 321309 h 384942"/>
                      <a:gd name="connsiteX19-449" fmla="*/ 1898 w 384646"/>
                      <a:gd name="connsiteY19-450" fmla="*/ 269328 h 384942"/>
                      <a:gd name="connsiteX20-451" fmla="*/ 0 w 384646"/>
                      <a:gd name="connsiteY20-452" fmla="*/ 266954 h 384942"/>
                      <a:gd name="connsiteX21-453" fmla="*/ 112 w 384646"/>
                      <a:gd name="connsiteY21-454" fmla="*/ 266785 h 384942"/>
                      <a:gd name="connsiteX22-455" fmla="*/ 1898 w 384646"/>
                      <a:gd name="connsiteY22-456" fmla="*/ 248307 h 384942"/>
                      <a:gd name="connsiteX23-457" fmla="*/ 14183 w 384646"/>
                      <a:gd name="connsiteY23-458" fmla="*/ 74716 h 384942"/>
                      <a:gd name="connsiteX24-459" fmla="*/ 20616 w 384646"/>
                      <a:gd name="connsiteY24-460" fmla="*/ 55493 h 384942"/>
                      <a:gd name="connsiteX25-461" fmla="*/ 132665 w 384646"/>
                      <a:gd name="connsiteY25-462" fmla="*/ 55950 h 384942"/>
                      <a:gd name="connsiteX26-463" fmla="*/ 249957 w 384646"/>
                      <a:gd name="connsiteY26-464" fmla="*/ 41302 h 384942"/>
                      <a:gd name="connsiteX27-465" fmla="*/ 300758 w 384646"/>
                      <a:gd name="connsiteY27-466" fmla="*/ 32787 h 384942"/>
                      <a:gd name="connsiteX0-467" fmla="*/ 300758 w 384646"/>
                      <a:gd name="connsiteY0-468" fmla="*/ 32787 h 384942"/>
                      <a:gd name="connsiteX1-469" fmla="*/ 327717 w 384646"/>
                      <a:gd name="connsiteY1-470" fmla="*/ 0 h 384942"/>
                      <a:gd name="connsiteX2-471" fmla="*/ 380269 w 384646"/>
                      <a:gd name="connsiteY2-472" fmla="*/ 143204 h 384942"/>
                      <a:gd name="connsiteX3-473" fmla="*/ 369759 w 384646"/>
                      <a:gd name="connsiteY3-474" fmla="*/ 216776 h 384942"/>
                      <a:gd name="connsiteX4-475" fmla="*/ 296186 w 384646"/>
                      <a:gd name="connsiteY4-476" fmla="*/ 227287 h 384942"/>
                      <a:gd name="connsiteX5-477" fmla="*/ 268232 w 384646"/>
                      <a:gd name="connsiteY5-478" fmla="*/ 236358 h 384942"/>
                      <a:gd name="connsiteX6-479" fmla="*/ 259606 w 384646"/>
                      <a:gd name="connsiteY6-480" fmla="*/ 238919 h 384942"/>
                      <a:gd name="connsiteX7-481" fmla="*/ 259329 w 384646"/>
                      <a:gd name="connsiteY7-482" fmla="*/ 238975 h 384942"/>
                      <a:gd name="connsiteX8-483" fmla="*/ 257858 w 384646"/>
                      <a:gd name="connsiteY8-484" fmla="*/ 239437 h 384942"/>
                      <a:gd name="connsiteX9-485" fmla="*/ 243635 w 384646"/>
                      <a:gd name="connsiteY9-486" fmla="*/ 269328 h 384942"/>
                      <a:gd name="connsiteX10-487" fmla="*/ 201593 w 384646"/>
                      <a:gd name="connsiteY10-488" fmla="*/ 279838 h 384942"/>
                      <a:gd name="connsiteX11-489" fmla="*/ 170062 w 384646"/>
                      <a:gd name="connsiteY11-490" fmla="*/ 290349 h 384942"/>
                      <a:gd name="connsiteX12-491" fmla="*/ 138531 w 384646"/>
                      <a:gd name="connsiteY12-492" fmla="*/ 321880 h 384942"/>
                      <a:gd name="connsiteX13-493" fmla="*/ 85979 w 384646"/>
                      <a:gd name="connsiteY13-494" fmla="*/ 332390 h 384942"/>
                      <a:gd name="connsiteX14-495" fmla="*/ 75469 w 384646"/>
                      <a:gd name="connsiteY14-496" fmla="*/ 363921 h 384942"/>
                      <a:gd name="connsiteX15-497" fmla="*/ 45060 w 384646"/>
                      <a:gd name="connsiteY15-498" fmla="*/ 376633 h 384942"/>
                      <a:gd name="connsiteX16-499" fmla="*/ 12408 w 384646"/>
                      <a:gd name="connsiteY16-500" fmla="*/ 384942 h 384942"/>
                      <a:gd name="connsiteX17-501" fmla="*/ 8386 w 384646"/>
                      <a:gd name="connsiteY17-502" fmla="*/ 321309 h 384942"/>
                      <a:gd name="connsiteX18-503" fmla="*/ 1898 w 384646"/>
                      <a:gd name="connsiteY18-504" fmla="*/ 269328 h 384942"/>
                      <a:gd name="connsiteX19-505" fmla="*/ 0 w 384646"/>
                      <a:gd name="connsiteY19-506" fmla="*/ 266954 h 384942"/>
                      <a:gd name="connsiteX20-507" fmla="*/ 112 w 384646"/>
                      <a:gd name="connsiteY20-508" fmla="*/ 266785 h 384942"/>
                      <a:gd name="connsiteX21-509" fmla="*/ 1898 w 384646"/>
                      <a:gd name="connsiteY21-510" fmla="*/ 248307 h 384942"/>
                      <a:gd name="connsiteX22-511" fmla="*/ 14183 w 384646"/>
                      <a:gd name="connsiteY22-512" fmla="*/ 74716 h 384942"/>
                      <a:gd name="connsiteX23-513" fmla="*/ 20616 w 384646"/>
                      <a:gd name="connsiteY23-514" fmla="*/ 55493 h 384942"/>
                      <a:gd name="connsiteX24-515" fmla="*/ 132665 w 384646"/>
                      <a:gd name="connsiteY24-516" fmla="*/ 55950 h 384942"/>
                      <a:gd name="connsiteX25-517" fmla="*/ 249957 w 384646"/>
                      <a:gd name="connsiteY25-518" fmla="*/ 41302 h 384942"/>
                      <a:gd name="connsiteX26-519" fmla="*/ 300758 w 384646"/>
                      <a:gd name="connsiteY26-520" fmla="*/ 32787 h 384942"/>
                      <a:gd name="connsiteX0-521" fmla="*/ 300758 w 384646"/>
                      <a:gd name="connsiteY0-522" fmla="*/ 32787 h 384942"/>
                      <a:gd name="connsiteX1-523" fmla="*/ 327717 w 384646"/>
                      <a:gd name="connsiteY1-524" fmla="*/ 0 h 384942"/>
                      <a:gd name="connsiteX2-525" fmla="*/ 380269 w 384646"/>
                      <a:gd name="connsiteY2-526" fmla="*/ 143204 h 384942"/>
                      <a:gd name="connsiteX3-527" fmla="*/ 369759 w 384646"/>
                      <a:gd name="connsiteY3-528" fmla="*/ 216776 h 384942"/>
                      <a:gd name="connsiteX4-529" fmla="*/ 296186 w 384646"/>
                      <a:gd name="connsiteY4-530" fmla="*/ 227287 h 384942"/>
                      <a:gd name="connsiteX5-531" fmla="*/ 268232 w 384646"/>
                      <a:gd name="connsiteY5-532" fmla="*/ 236358 h 384942"/>
                      <a:gd name="connsiteX6-533" fmla="*/ 259606 w 384646"/>
                      <a:gd name="connsiteY6-534" fmla="*/ 238919 h 384942"/>
                      <a:gd name="connsiteX7-535" fmla="*/ 259329 w 384646"/>
                      <a:gd name="connsiteY7-536" fmla="*/ 238975 h 384942"/>
                      <a:gd name="connsiteX8-537" fmla="*/ 243635 w 384646"/>
                      <a:gd name="connsiteY8-538" fmla="*/ 269328 h 384942"/>
                      <a:gd name="connsiteX9-539" fmla="*/ 201593 w 384646"/>
                      <a:gd name="connsiteY9-540" fmla="*/ 279838 h 384942"/>
                      <a:gd name="connsiteX10-541" fmla="*/ 170062 w 384646"/>
                      <a:gd name="connsiteY10-542" fmla="*/ 290349 h 384942"/>
                      <a:gd name="connsiteX11-543" fmla="*/ 138531 w 384646"/>
                      <a:gd name="connsiteY11-544" fmla="*/ 321880 h 384942"/>
                      <a:gd name="connsiteX12-545" fmla="*/ 85979 w 384646"/>
                      <a:gd name="connsiteY12-546" fmla="*/ 332390 h 384942"/>
                      <a:gd name="connsiteX13-547" fmla="*/ 75469 w 384646"/>
                      <a:gd name="connsiteY13-548" fmla="*/ 363921 h 384942"/>
                      <a:gd name="connsiteX14-549" fmla="*/ 45060 w 384646"/>
                      <a:gd name="connsiteY14-550" fmla="*/ 376633 h 384942"/>
                      <a:gd name="connsiteX15-551" fmla="*/ 12408 w 384646"/>
                      <a:gd name="connsiteY15-552" fmla="*/ 384942 h 384942"/>
                      <a:gd name="connsiteX16-553" fmla="*/ 8386 w 384646"/>
                      <a:gd name="connsiteY16-554" fmla="*/ 321309 h 384942"/>
                      <a:gd name="connsiteX17-555" fmla="*/ 1898 w 384646"/>
                      <a:gd name="connsiteY17-556" fmla="*/ 269328 h 384942"/>
                      <a:gd name="connsiteX18-557" fmla="*/ 0 w 384646"/>
                      <a:gd name="connsiteY18-558" fmla="*/ 266954 h 384942"/>
                      <a:gd name="connsiteX19-559" fmla="*/ 112 w 384646"/>
                      <a:gd name="connsiteY19-560" fmla="*/ 266785 h 384942"/>
                      <a:gd name="connsiteX20-561" fmla="*/ 1898 w 384646"/>
                      <a:gd name="connsiteY20-562" fmla="*/ 248307 h 384942"/>
                      <a:gd name="connsiteX21-563" fmla="*/ 14183 w 384646"/>
                      <a:gd name="connsiteY21-564" fmla="*/ 74716 h 384942"/>
                      <a:gd name="connsiteX22-565" fmla="*/ 20616 w 384646"/>
                      <a:gd name="connsiteY22-566" fmla="*/ 55493 h 384942"/>
                      <a:gd name="connsiteX23-567" fmla="*/ 132665 w 384646"/>
                      <a:gd name="connsiteY23-568" fmla="*/ 55950 h 384942"/>
                      <a:gd name="connsiteX24-569" fmla="*/ 249957 w 384646"/>
                      <a:gd name="connsiteY24-570" fmla="*/ 41302 h 384942"/>
                      <a:gd name="connsiteX25-571" fmla="*/ 300758 w 384646"/>
                      <a:gd name="connsiteY25-572" fmla="*/ 32787 h 384942"/>
                      <a:gd name="connsiteX0-573" fmla="*/ 300758 w 384646"/>
                      <a:gd name="connsiteY0-574" fmla="*/ 44882 h 397037"/>
                      <a:gd name="connsiteX1-575" fmla="*/ 327717 w 384646"/>
                      <a:gd name="connsiteY1-576" fmla="*/ 0 h 397037"/>
                      <a:gd name="connsiteX2-577" fmla="*/ 380269 w 384646"/>
                      <a:gd name="connsiteY2-578" fmla="*/ 155299 h 397037"/>
                      <a:gd name="connsiteX3-579" fmla="*/ 369759 w 384646"/>
                      <a:gd name="connsiteY3-580" fmla="*/ 228871 h 397037"/>
                      <a:gd name="connsiteX4-581" fmla="*/ 296186 w 384646"/>
                      <a:gd name="connsiteY4-582" fmla="*/ 239382 h 397037"/>
                      <a:gd name="connsiteX5-583" fmla="*/ 268232 w 384646"/>
                      <a:gd name="connsiteY5-584" fmla="*/ 248453 h 397037"/>
                      <a:gd name="connsiteX6-585" fmla="*/ 259606 w 384646"/>
                      <a:gd name="connsiteY6-586" fmla="*/ 251014 h 397037"/>
                      <a:gd name="connsiteX7-587" fmla="*/ 259329 w 384646"/>
                      <a:gd name="connsiteY7-588" fmla="*/ 251070 h 397037"/>
                      <a:gd name="connsiteX8-589" fmla="*/ 243635 w 384646"/>
                      <a:gd name="connsiteY8-590" fmla="*/ 281423 h 397037"/>
                      <a:gd name="connsiteX9-591" fmla="*/ 201593 w 384646"/>
                      <a:gd name="connsiteY9-592" fmla="*/ 291933 h 397037"/>
                      <a:gd name="connsiteX10-593" fmla="*/ 170062 w 384646"/>
                      <a:gd name="connsiteY10-594" fmla="*/ 302444 h 397037"/>
                      <a:gd name="connsiteX11-595" fmla="*/ 138531 w 384646"/>
                      <a:gd name="connsiteY11-596" fmla="*/ 333975 h 397037"/>
                      <a:gd name="connsiteX12-597" fmla="*/ 85979 w 384646"/>
                      <a:gd name="connsiteY12-598" fmla="*/ 344485 h 397037"/>
                      <a:gd name="connsiteX13-599" fmla="*/ 75469 w 384646"/>
                      <a:gd name="connsiteY13-600" fmla="*/ 376016 h 397037"/>
                      <a:gd name="connsiteX14-601" fmla="*/ 45060 w 384646"/>
                      <a:gd name="connsiteY14-602" fmla="*/ 388728 h 397037"/>
                      <a:gd name="connsiteX15-603" fmla="*/ 12408 w 384646"/>
                      <a:gd name="connsiteY15-604" fmla="*/ 397037 h 397037"/>
                      <a:gd name="connsiteX16-605" fmla="*/ 8386 w 384646"/>
                      <a:gd name="connsiteY16-606" fmla="*/ 333404 h 397037"/>
                      <a:gd name="connsiteX17-607" fmla="*/ 1898 w 384646"/>
                      <a:gd name="connsiteY17-608" fmla="*/ 281423 h 397037"/>
                      <a:gd name="connsiteX18-609" fmla="*/ 0 w 384646"/>
                      <a:gd name="connsiteY18-610" fmla="*/ 279049 h 397037"/>
                      <a:gd name="connsiteX19-611" fmla="*/ 112 w 384646"/>
                      <a:gd name="connsiteY19-612" fmla="*/ 278880 h 397037"/>
                      <a:gd name="connsiteX20-613" fmla="*/ 1898 w 384646"/>
                      <a:gd name="connsiteY20-614" fmla="*/ 260402 h 397037"/>
                      <a:gd name="connsiteX21-615" fmla="*/ 14183 w 384646"/>
                      <a:gd name="connsiteY21-616" fmla="*/ 86811 h 397037"/>
                      <a:gd name="connsiteX22-617" fmla="*/ 20616 w 384646"/>
                      <a:gd name="connsiteY22-618" fmla="*/ 67588 h 397037"/>
                      <a:gd name="connsiteX23-619" fmla="*/ 132665 w 384646"/>
                      <a:gd name="connsiteY23-620" fmla="*/ 68045 h 397037"/>
                      <a:gd name="connsiteX24-621" fmla="*/ 249957 w 384646"/>
                      <a:gd name="connsiteY24-622" fmla="*/ 53397 h 397037"/>
                      <a:gd name="connsiteX25-623" fmla="*/ 300758 w 384646"/>
                      <a:gd name="connsiteY25-624" fmla="*/ 44882 h 397037"/>
                      <a:gd name="connsiteX0-625" fmla="*/ 300758 w 384646"/>
                      <a:gd name="connsiteY0-626" fmla="*/ 44882 h 397037"/>
                      <a:gd name="connsiteX1-627" fmla="*/ 327717 w 384646"/>
                      <a:gd name="connsiteY1-628" fmla="*/ 0 h 397037"/>
                      <a:gd name="connsiteX2-629" fmla="*/ 380269 w 384646"/>
                      <a:gd name="connsiteY2-630" fmla="*/ 155299 h 397037"/>
                      <a:gd name="connsiteX3-631" fmla="*/ 369759 w 384646"/>
                      <a:gd name="connsiteY3-632" fmla="*/ 228871 h 397037"/>
                      <a:gd name="connsiteX4-633" fmla="*/ 296186 w 384646"/>
                      <a:gd name="connsiteY4-634" fmla="*/ 239382 h 397037"/>
                      <a:gd name="connsiteX5-635" fmla="*/ 268232 w 384646"/>
                      <a:gd name="connsiteY5-636" fmla="*/ 248453 h 397037"/>
                      <a:gd name="connsiteX6-637" fmla="*/ 259606 w 384646"/>
                      <a:gd name="connsiteY6-638" fmla="*/ 251014 h 397037"/>
                      <a:gd name="connsiteX7-639" fmla="*/ 259329 w 384646"/>
                      <a:gd name="connsiteY7-640" fmla="*/ 251070 h 397037"/>
                      <a:gd name="connsiteX8-641" fmla="*/ 243635 w 384646"/>
                      <a:gd name="connsiteY8-642" fmla="*/ 281423 h 397037"/>
                      <a:gd name="connsiteX9-643" fmla="*/ 201593 w 384646"/>
                      <a:gd name="connsiteY9-644" fmla="*/ 291933 h 397037"/>
                      <a:gd name="connsiteX10-645" fmla="*/ 170062 w 384646"/>
                      <a:gd name="connsiteY10-646" fmla="*/ 302444 h 397037"/>
                      <a:gd name="connsiteX11-647" fmla="*/ 138531 w 384646"/>
                      <a:gd name="connsiteY11-648" fmla="*/ 333975 h 397037"/>
                      <a:gd name="connsiteX12-649" fmla="*/ 85979 w 384646"/>
                      <a:gd name="connsiteY12-650" fmla="*/ 344485 h 397037"/>
                      <a:gd name="connsiteX13-651" fmla="*/ 75469 w 384646"/>
                      <a:gd name="connsiteY13-652" fmla="*/ 376016 h 397037"/>
                      <a:gd name="connsiteX14-653" fmla="*/ 45060 w 384646"/>
                      <a:gd name="connsiteY14-654" fmla="*/ 388728 h 397037"/>
                      <a:gd name="connsiteX15-655" fmla="*/ 12408 w 384646"/>
                      <a:gd name="connsiteY15-656" fmla="*/ 397037 h 397037"/>
                      <a:gd name="connsiteX16-657" fmla="*/ 8386 w 384646"/>
                      <a:gd name="connsiteY16-658" fmla="*/ 333404 h 397037"/>
                      <a:gd name="connsiteX17-659" fmla="*/ 1898 w 384646"/>
                      <a:gd name="connsiteY17-660" fmla="*/ 281423 h 397037"/>
                      <a:gd name="connsiteX18-661" fmla="*/ 0 w 384646"/>
                      <a:gd name="connsiteY18-662" fmla="*/ 279049 h 397037"/>
                      <a:gd name="connsiteX19-663" fmla="*/ 112 w 384646"/>
                      <a:gd name="connsiteY19-664" fmla="*/ 278880 h 397037"/>
                      <a:gd name="connsiteX20-665" fmla="*/ 1898 w 384646"/>
                      <a:gd name="connsiteY20-666" fmla="*/ 260402 h 397037"/>
                      <a:gd name="connsiteX21-667" fmla="*/ 14183 w 384646"/>
                      <a:gd name="connsiteY21-668" fmla="*/ 86811 h 397037"/>
                      <a:gd name="connsiteX22-669" fmla="*/ 20616 w 384646"/>
                      <a:gd name="connsiteY22-670" fmla="*/ 67588 h 397037"/>
                      <a:gd name="connsiteX23-671" fmla="*/ 132665 w 384646"/>
                      <a:gd name="connsiteY23-672" fmla="*/ 68045 h 397037"/>
                      <a:gd name="connsiteX24-673" fmla="*/ 249957 w 384646"/>
                      <a:gd name="connsiteY24-674" fmla="*/ 53397 h 397037"/>
                      <a:gd name="connsiteX25-675" fmla="*/ 300758 w 384646"/>
                      <a:gd name="connsiteY25-676" fmla="*/ 44882 h 397037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</a:cxnLst>
                    <a:rect l="l" t="t" r="r" b="b"/>
                    <a:pathLst>
                      <a:path w="384646" h="397037">
                        <a:moveTo>
                          <a:pt x="300758" y="44882"/>
                        </a:moveTo>
                        <a:lnTo>
                          <a:pt x="327717" y="0"/>
                        </a:lnTo>
                        <a:cubicBezTo>
                          <a:pt x="371677" y="59059"/>
                          <a:pt x="373262" y="117154"/>
                          <a:pt x="380269" y="155299"/>
                        </a:cubicBezTo>
                        <a:cubicBezTo>
                          <a:pt x="387276" y="193444"/>
                          <a:pt x="387276" y="211354"/>
                          <a:pt x="369759" y="228871"/>
                        </a:cubicBezTo>
                        <a:cubicBezTo>
                          <a:pt x="352242" y="246388"/>
                          <a:pt x="320710" y="235878"/>
                          <a:pt x="296186" y="239382"/>
                        </a:cubicBezTo>
                        <a:lnTo>
                          <a:pt x="268232" y="248453"/>
                        </a:lnTo>
                        <a:lnTo>
                          <a:pt x="259606" y="251014"/>
                        </a:lnTo>
                        <a:lnTo>
                          <a:pt x="259329" y="251070"/>
                        </a:lnTo>
                        <a:cubicBezTo>
                          <a:pt x="256667" y="256138"/>
                          <a:pt x="253258" y="274613"/>
                          <a:pt x="243635" y="281423"/>
                        </a:cubicBezTo>
                        <a:cubicBezTo>
                          <a:pt x="234012" y="288234"/>
                          <a:pt x="215482" y="287965"/>
                          <a:pt x="201593" y="291933"/>
                        </a:cubicBezTo>
                        <a:cubicBezTo>
                          <a:pt x="190940" y="294977"/>
                          <a:pt x="180572" y="298940"/>
                          <a:pt x="170062" y="302444"/>
                        </a:cubicBezTo>
                        <a:cubicBezTo>
                          <a:pt x="159552" y="312954"/>
                          <a:pt x="151826" y="327328"/>
                          <a:pt x="138531" y="333975"/>
                        </a:cubicBezTo>
                        <a:cubicBezTo>
                          <a:pt x="122553" y="341964"/>
                          <a:pt x="100843" y="334576"/>
                          <a:pt x="85979" y="344485"/>
                        </a:cubicBezTo>
                        <a:cubicBezTo>
                          <a:pt x="76761" y="350630"/>
                          <a:pt x="84484" y="369577"/>
                          <a:pt x="75469" y="376016"/>
                        </a:cubicBezTo>
                        <a:cubicBezTo>
                          <a:pt x="66454" y="382456"/>
                          <a:pt x="55944" y="385959"/>
                          <a:pt x="45060" y="388728"/>
                        </a:cubicBezTo>
                        <a:lnTo>
                          <a:pt x="12408" y="397037"/>
                        </a:lnTo>
                        <a:lnTo>
                          <a:pt x="8386" y="333404"/>
                        </a:lnTo>
                        <a:cubicBezTo>
                          <a:pt x="7537" y="312136"/>
                          <a:pt x="6278" y="292810"/>
                          <a:pt x="1898" y="281423"/>
                        </a:cubicBezTo>
                        <a:lnTo>
                          <a:pt x="0" y="279049"/>
                        </a:lnTo>
                        <a:lnTo>
                          <a:pt x="112" y="278880"/>
                        </a:lnTo>
                        <a:cubicBezTo>
                          <a:pt x="1293" y="272847"/>
                          <a:pt x="1318" y="265911"/>
                          <a:pt x="1898" y="260402"/>
                        </a:cubicBezTo>
                        <a:cubicBezTo>
                          <a:pt x="21502" y="74175"/>
                          <a:pt x="-444" y="130964"/>
                          <a:pt x="14183" y="86811"/>
                        </a:cubicBezTo>
                        <a:lnTo>
                          <a:pt x="20616" y="67588"/>
                        </a:lnTo>
                        <a:lnTo>
                          <a:pt x="132665" y="68045"/>
                        </a:lnTo>
                        <a:cubicBezTo>
                          <a:pt x="168904" y="73617"/>
                          <a:pt x="209639" y="56861"/>
                          <a:pt x="249957" y="53397"/>
                        </a:cubicBezTo>
                        <a:cubicBezTo>
                          <a:pt x="290275" y="49933"/>
                          <a:pt x="286494" y="53624"/>
                          <a:pt x="300758" y="44882"/>
                        </a:cubicBez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西溪</a:t>
                    </a:r>
                    <a:endParaRPr lang="en-US" altLang="zh-CN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湿地</a:t>
                    </a:r>
                  </a:p>
                </p:txBody>
              </p:sp>
              <p:sp>
                <p:nvSpPr>
                  <p:cNvPr id="157" name="任意多边形: 形状 156"/>
                  <p:cNvSpPr/>
                  <p:nvPr/>
                </p:nvSpPr>
                <p:spPr>
                  <a:xfrm>
                    <a:off x="4908332" y="2564524"/>
                    <a:ext cx="603168" cy="599090"/>
                  </a:xfrm>
                  <a:custGeom>
                    <a:avLst/>
                    <a:gdLst>
                      <a:gd name="connsiteX0" fmla="*/ 567558 w 603168"/>
                      <a:gd name="connsiteY0" fmla="*/ 0 h 599090"/>
                      <a:gd name="connsiteX1" fmla="*/ 599089 w 603168"/>
                      <a:gd name="connsiteY1" fmla="*/ 10510 h 599090"/>
                      <a:gd name="connsiteX2" fmla="*/ 557047 w 603168"/>
                      <a:gd name="connsiteY2" fmla="*/ 84083 h 599090"/>
                      <a:gd name="connsiteX3" fmla="*/ 536027 w 603168"/>
                      <a:gd name="connsiteY3" fmla="*/ 115614 h 599090"/>
                      <a:gd name="connsiteX4" fmla="*/ 504496 w 603168"/>
                      <a:gd name="connsiteY4" fmla="*/ 136635 h 599090"/>
                      <a:gd name="connsiteX5" fmla="*/ 493985 w 603168"/>
                      <a:gd name="connsiteY5" fmla="*/ 168166 h 599090"/>
                      <a:gd name="connsiteX6" fmla="*/ 430923 w 603168"/>
                      <a:gd name="connsiteY6" fmla="*/ 189186 h 599090"/>
                      <a:gd name="connsiteX7" fmla="*/ 357351 w 603168"/>
                      <a:gd name="connsiteY7" fmla="*/ 273269 h 599090"/>
                      <a:gd name="connsiteX8" fmla="*/ 325820 w 603168"/>
                      <a:gd name="connsiteY8" fmla="*/ 336331 h 599090"/>
                      <a:gd name="connsiteX9" fmla="*/ 304799 w 603168"/>
                      <a:gd name="connsiteY9" fmla="*/ 420414 h 599090"/>
                      <a:gd name="connsiteX10" fmla="*/ 294289 w 603168"/>
                      <a:gd name="connsiteY10" fmla="*/ 493986 h 599090"/>
                      <a:gd name="connsiteX11" fmla="*/ 291237 w 603168"/>
                      <a:gd name="connsiteY11" fmla="*/ 563058 h 599090"/>
                      <a:gd name="connsiteX12" fmla="*/ 288345 w 603168"/>
                      <a:gd name="connsiteY12" fmla="*/ 576490 h 599090"/>
                      <a:gd name="connsiteX13" fmla="*/ 268983 w 603168"/>
                      <a:gd name="connsiteY13" fmla="*/ 571348 h 599090"/>
                      <a:gd name="connsiteX14" fmla="*/ 220716 w 603168"/>
                      <a:gd name="connsiteY14" fmla="*/ 588579 h 599090"/>
                      <a:gd name="connsiteX15" fmla="*/ 147144 w 603168"/>
                      <a:gd name="connsiteY15" fmla="*/ 599090 h 599090"/>
                      <a:gd name="connsiteX16" fmla="*/ 136779 w 603168"/>
                      <a:gd name="connsiteY16" fmla="*/ 598773 h 599090"/>
                      <a:gd name="connsiteX17" fmla="*/ 144055 w 603168"/>
                      <a:gd name="connsiteY17" fmla="*/ 582682 h 599090"/>
                      <a:gd name="connsiteX18" fmla="*/ 147145 w 603168"/>
                      <a:gd name="connsiteY18" fmla="*/ 525517 h 599090"/>
                      <a:gd name="connsiteX19" fmla="*/ 94593 w 603168"/>
                      <a:gd name="connsiteY19" fmla="*/ 441435 h 599090"/>
                      <a:gd name="connsiteX20" fmla="*/ 52552 w 603168"/>
                      <a:gd name="connsiteY20" fmla="*/ 378373 h 599090"/>
                      <a:gd name="connsiteX21" fmla="*/ 10510 w 603168"/>
                      <a:gd name="connsiteY21" fmla="*/ 325821 h 599090"/>
                      <a:gd name="connsiteX22" fmla="*/ 10494 w 603168"/>
                      <a:gd name="connsiteY22" fmla="*/ 325818 h 599090"/>
                      <a:gd name="connsiteX23" fmla="*/ 13474 w 603168"/>
                      <a:gd name="connsiteY23" fmla="*/ 319847 h 599090"/>
                      <a:gd name="connsiteX24" fmla="*/ 0 w 603168"/>
                      <a:gd name="connsiteY24" fmla="*/ 262759 h 599090"/>
                      <a:gd name="connsiteX25" fmla="*/ 32652 w 603168"/>
                      <a:gd name="connsiteY25" fmla="*/ 254450 h 599090"/>
                      <a:gd name="connsiteX26" fmla="*/ 63061 w 603168"/>
                      <a:gd name="connsiteY26" fmla="*/ 241738 h 599090"/>
                      <a:gd name="connsiteX27" fmla="*/ 73571 w 603168"/>
                      <a:gd name="connsiteY27" fmla="*/ 210207 h 599090"/>
                      <a:gd name="connsiteX28" fmla="*/ 126123 w 603168"/>
                      <a:gd name="connsiteY28" fmla="*/ 199697 h 599090"/>
                      <a:gd name="connsiteX29" fmla="*/ 157654 w 603168"/>
                      <a:gd name="connsiteY29" fmla="*/ 168166 h 599090"/>
                      <a:gd name="connsiteX30" fmla="*/ 189185 w 603168"/>
                      <a:gd name="connsiteY30" fmla="*/ 157655 h 599090"/>
                      <a:gd name="connsiteX31" fmla="*/ 231227 w 603168"/>
                      <a:gd name="connsiteY31" fmla="*/ 147145 h 599090"/>
                      <a:gd name="connsiteX32" fmla="*/ 254502 w 603168"/>
                      <a:gd name="connsiteY32" fmla="*/ 115239 h 599090"/>
                      <a:gd name="connsiteX33" fmla="*/ 247198 w 603168"/>
                      <a:gd name="connsiteY33" fmla="*/ 116736 h 599090"/>
                      <a:gd name="connsiteX34" fmla="*/ 255824 w 603168"/>
                      <a:gd name="connsiteY34" fmla="*/ 114175 h 599090"/>
                      <a:gd name="connsiteX35" fmla="*/ 283778 w 603168"/>
                      <a:gd name="connsiteY35" fmla="*/ 105104 h 599090"/>
                      <a:gd name="connsiteX36" fmla="*/ 357351 w 603168"/>
                      <a:gd name="connsiteY36" fmla="*/ 94593 h 599090"/>
                      <a:gd name="connsiteX37" fmla="*/ 362643 w 603168"/>
                      <a:gd name="connsiteY37" fmla="*/ 85570 h 599090"/>
                      <a:gd name="connsiteX38" fmla="*/ 378245 w 603168"/>
                      <a:gd name="connsiteY38" fmla="*/ 84893 h 599090"/>
                      <a:gd name="connsiteX39" fmla="*/ 441434 w 603168"/>
                      <a:gd name="connsiteY39" fmla="*/ 73573 h 599090"/>
                      <a:gd name="connsiteX40" fmla="*/ 504496 w 603168"/>
                      <a:gd name="connsiteY40" fmla="*/ 31531 h 599090"/>
                      <a:gd name="connsiteX41" fmla="*/ 567558 w 603168"/>
                      <a:gd name="connsiteY41" fmla="*/ 0 h 599090"/>
                      <a:gd name="connsiteX0-1" fmla="*/ 567558 w 603168"/>
                      <a:gd name="connsiteY0-2" fmla="*/ 0 h 599090"/>
                      <a:gd name="connsiteX1-3" fmla="*/ 599089 w 603168"/>
                      <a:gd name="connsiteY1-4" fmla="*/ 10510 h 599090"/>
                      <a:gd name="connsiteX2-5" fmla="*/ 557047 w 603168"/>
                      <a:gd name="connsiteY2-6" fmla="*/ 84083 h 599090"/>
                      <a:gd name="connsiteX3-7" fmla="*/ 536027 w 603168"/>
                      <a:gd name="connsiteY3-8" fmla="*/ 115614 h 599090"/>
                      <a:gd name="connsiteX4-9" fmla="*/ 504496 w 603168"/>
                      <a:gd name="connsiteY4-10" fmla="*/ 136635 h 599090"/>
                      <a:gd name="connsiteX5-11" fmla="*/ 493985 w 603168"/>
                      <a:gd name="connsiteY5-12" fmla="*/ 168166 h 599090"/>
                      <a:gd name="connsiteX6-13" fmla="*/ 430923 w 603168"/>
                      <a:gd name="connsiteY6-14" fmla="*/ 189186 h 599090"/>
                      <a:gd name="connsiteX7-15" fmla="*/ 357351 w 603168"/>
                      <a:gd name="connsiteY7-16" fmla="*/ 273269 h 599090"/>
                      <a:gd name="connsiteX8-17" fmla="*/ 325820 w 603168"/>
                      <a:gd name="connsiteY8-18" fmla="*/ 336331 h 599090"/>
                      <a:gd name="connsiteX9-19" fmla="*/ 304799 w 603168"/>
                      <a:gd name="connsiteY9-20" fmla="*/ 420414 h 599090"/>
                      <a:gd name="connsiteX10-21" fmla="*/ 294289 w 603168"/>
                      <a:gd name="connsiteY10-22" fmla="*/ 493986 h 599090"/>
                      <a:gd name="connsiteX11-23" fmla="*/ 291237 w 603168"/>
                      <a:gd name="connsiteY11-24" fmla="*/ 563058 h 599090"/>
                      <a:gd name="connsiteX12-25" fmla="*/ 288345 w 603168"/>
                      <a:gd name="connsiteY12-26" fmla="*/ 576490 h 599090"/>
                      <a:gd name="connsiteX13-27" fmla="*/ 268983 w 603168"/>
                      <a:gd name="connsiteY13-28" fmla="*/ 571348 h 599090"/>
                      <a:gd name="connsiteX14-29" fmla="*/ 220716 w 603168"/>
                      <a:gd name="connsiteY14-30" fmla="*/ 588579 h 599090"/>
                      <a:gd name="connsiteX15-31" fmla="*/ 147144 w 603168"/>
                      <a:gd name="connsiteY15-32" fmla="*/ 599090 h 599090"/>
                      <a:gd name="connsiteX16-33" fmla="*/ 136779 w 603168"/>
                      <a:gd name="connsiteY16-34" fmla="*/ 598773 h 599090"/>
                      <a:gd name="connsiteX17-35" fmla="*/ 144055 w 603168"/>
                      <a:gd name="connsiteY17-36" fmla="*/ 582682 h 599090"/>
                      <a:gd name="connsiteX18-37" fmla="*/ 147145 w 603168"/>
                      <a:gd name="connsiteY18-38" fmla="*/ 525517 h 599090"/>
                      <a:gd name="connsiteX19-39" fmla="*/ 94593 w 603168"/>
                      <a:gd name="connsiteY19-40" fmla="*/ 441435 h 599090"/>
                      <a:gd name="connsiteX20-41" fmla="*/ 52552 w 603168"/>
                      <a:gd name="connsiteY20-42" fmla="*/ 378373 h 599090"/>
                      <a:gd name="connsiteX21-43" fmla="*/ 10510 w 603168"/>
                      <a:gd name="connsiteY21-44" fmla="*/ 325821 h 599090"/>
                      <a:gd name="connsiteX22-45" fmla="*/ 10494 w 603168"/>
                      <a:gd name="connsiteY22-46" fmla="*/ 325818 h 599090"/>
                      <a:gd name="connsiteX23-47" fmla="*/ 13474 w 603168"/>
                      <a:gd name="connsiteY23-48" fmla="*/ 319847 h 599090"/>
                      <a:gd name="connsiteX24-49" fmla="*/ 0 w 603168"/>
                      <a:gd name="connsiteY24-50" fmla="*/ 262759 h 599090"/>
                      <a:gd name="connsiteX25-51" fmla="*/ 32652 w 603168"/>
                      <a:gd name="connsiteY25-52" fmla="*/ 254450 h 599090"/>
                      <a:gd name="connsiteX26-53" fmla="*/ 63061 w 603168"/>
                      <a:gd name="connsiteY26-54" fmla="*/ 241738 h 599090"/>
                      <a:gd name="connsiteX27-55" fmla="*/ 73571 w 603168"/>
                      <a:gd name="connsiteY27-56" fmla="*/ 210207 h 599090"/>
                      <a:gd name="connsiteX28-57" fmla="*/ 126123 w 603168"/>
                      <a:gd name="connsiteY28-58" fmla="*/ 199697 h 599090"/>
                      <a:gd name="connsiteX29-59" fmla="*/ 157654 w 603168"/>
                      <a:gd name="connsiteY29-60" fmla="*/ 168166 h 599090"/>
                      <a:gd name="connsiteX30-61" fmla="*/ 189185 w 603168"/>
                      <a:gd name="connsiteY30-62" fmla="*/ 157655 h 599090"/>
                      <a:gd name="connsiteX31-63" fmla="*/ 231227 w 603168"/>
                      <a:gd name="connsiteY31-64" fmla="*/ 147145 h 599090"/>
                      <a:gd name="connsiteX32-65" fmla="*/ 254502 w 603168"/>
                      <a:gd name="connsiteY32-66" fmla="*/ 115239 h 599090"/>
                      <a:gd name="connsiteX33-67" fmla="*/ 247198 w 603168"/>
                      <a:gd name="connsiteY33-68" fmla="*/ 116736 h 599090"/>
                      <a:gd name="connsiteX34-69" fmla="*/ 283778 w 603168"/>
                      <a:gd name="connsiteY34-70" fmla="*/ 105104 h 599090"/>
                      <a:gd name="connsiteX35-71" fmla="*/ 357351 w 603168"/>
                      <a:gd name="connsiteY35-72" fmla="*/ 94593 h 599090"/>
                      <a:gd name="connsiteX36-73" fmla="*/ 362643 w 603168"/>
                      <a:gd name="connsiteY36-74" fmla="*/ 85570 h 599090"/>
                      <a:gd name="connsiteX37-75" fmla="*/ 378245 w 603168"/>
                      <a:gd name="connsiteY37-76" fmla="*/ 84893 h 599090"/>
                      <a:gd name="connsiteX38-77" fmla="*/ 441434 w 603168"/>
                      <a:gd name="connsiteY38-78" fmla="*/ 73573 h 599090"/>
                      <a:gd name="connsiteX39-79" fmla="*/ 504496 w 603168"/>
                      <a:gd name="connsiteY39-80" fmla="*/ 31531 h 599090"/>
                      <a:gd name="connsiteX40-81" fmla="*/ 567558 w 603168"/>
                      <a:gd name="connsiteY40-82" fmla="*/ 0 h 599090"/>
                      <a:gd name="connsiteX0-83" fmla="*/ 567558 w 603168"/>
                      <a:gd name="connsiteY0-84" fmla="*/ 0 h 599090"/>
                      <a:gd name="connsiteX1-85" fmla="*/ 599089 w 603168"/>
                      <a:gd name="connsiteY1-86" fmla="*/ 10510 h 599090"/>
                      <a:gd name="connsiteX2-87" fmla="*/ 557047 w 603168"/>
                      <a:gd name="connsiteY2-88" fmla="*/ 84083 h 599090"/>
                      <a:gd name="connsiteX3-89" fmla="*/ 536027 w 603168"/>
                      <a:gd name="connsiteY3-90" fmla="*/ 115614 h 599090"/>
                      <a:gd name="connsiteX4-91" fmla="*/ 504496 w 603168"/>
                      <a:gd name="connsiteY4-92" fmla="*/ 136635 h 599090"/>
                      <a:gd name="connsiteX5-93" fmla="*/ 493985 w 603168"/>
                      <a:gd name="connsiteY5-94" fmla="*/ 168166 h 599090"/>
                      <a:gd name="connsiteX6-95" fmla="*/ 430923 w 603168"/>
                      <a:gd name="connsiteY6-96" fmla="*/ 189186 h 599090"/>
                      <a:gd name="connsiteX7-97" fmla="*/ 357351 w 603168"/>
                      <a:gd name="connsiteY7-98" fmla="*/ 273269 h 599090"/>
                      <a:gd name="connsiteX8-99" fmla="*/ 325820 w 603168"/>
                      <a:gd name="connsiteY8-100" fmla="*/ 336331 h 599090"/>
                      <a:gd name="connsiteX9-101" fmla="*/ 304799 w 603168"/>
                      <a:gd name="connsiteY9-102" fmla="*/ 420414 h 599090"/>
                      <a:gd name="connsiteX10-103" fmla="*/ 294289 w 603168"/>
                      <a:gd name="connsiteY10-104" fmla="*/ 493986 h 599090"/>
                      <a:gd name="connsiteX11-105" fmla="*/ 291237 w 603168"/>
                      <a:gd name="connsiteY11-106" fmla="*/ 563058 h 599090"/>
                      <a:gd name="connsiteX12-107" fmla="*/ 288345 w 603168"/>
                      <a:gd name="connsiteY12-108" fmla="*/ 576490 h 599090"/>
                      <a:gd name="connsiteX13-109" fmla="*/ 268983 w 603168"/>
                      <a:gd name="connsiteY13-110" fmla="*/ 571348 h 599090"/>
                      <a:gd name="connsiteX14-111" fmla="*/ 220716 w 603168"/>
                      <a:gd name="connsiteY14-112" fmla="*/ 588579 h 599090"/>
                      <a:gd name="connsiteX15-113" fmla="*/ 147144 w 603168"/>
                      <a:gd name="connsiteY15-114" fmla="*/ 599090 h 599090"/>
                      <a:gd name="connsiteX16-115" fmla="*/ 136779 w 603168"/>
                      <a:gd name="connsiteY16-116" fmla="*/ 598773 h 599090"/>
                      <a:gd name="connsiteX17-117" fmla="*/ 144055 w 603168"/>
                      <a:gd name="connsiteY17-118" fmla="*/ 582682 h 599090"/>
                      <a:gd name="connsiteX18-119" fmla="*/ 147145 w 603168"/>
                      <a:gd name="connsiteY18-120" fmla="*/ 525517 h 599090"/>
                      <a:gd name="connsiteX19-121" fmla="*/ 94593 w 603168"/>
                      <a:gd name="connsiteY19-122" fmla="*/ 441435 h 599090"/>
                      <a:gd name="connsiteX20-123" fmla="*/ 52552 w 603168"/>
                      <a:gd name="connsiteY20-124" fmla="*/ 378373 h 599090"/>
                      <a:gd name="connsiteX21-125" fmla="*/ 10510 w 603168"/>
                      <a:gd name="connsiteY21-126" fmla="*/ 325821 h 599090"/>
                      <a:gd name="connsiteX22-127" fmla="*/ 10494 w 603168"/>
                      <a:gd name="connsiteY22-128" fmla="*/ 325818 h 599090"/>
                      <a:gd name="connsiteX23-129" fmla="*/ 13474 w 603168"/>
                      <a:gd name="connsiteY23-130" fmla="*/ 319847 h 599090"/>
                      <a:gd name="connsiteX24-131" fmla="*/ 0 w 603168"/>
                      <a:gd name="connsiteY24-132" fmla="*/ 262759 h 599090"/>
                      <a:gd name="connsiteX25-133" fmla="*/ 32652 w 603168"/>
                      <a:gd name="connsiteY25-134" fmla="*/ 254450 h 599090"/>
                      <a:gd name="connsiteX26-135" fmla="*/ 63061 w 603168"/>
                      <a:gd name="connsiteY26-136" fmla="*/ 241738 h 599090"/>
                      <a:gd name="connsiteX27-137" fmla="*/ 73571 w 603168"/>
                      <a:gd name="connsiteY27-138" fmla="*/ 210207 h 599090"/>
                      <a:gd name="connsiteX28-139" fmla="*/ 126123 w 603168"/>
                      <a:gd name="connsiteY28-140" fmla="*/ 199697 h 599090"/>
                      <a:gd name="connsiteX29-141" fmla="*/ 157654 w 603168"/>
                      <a:gd name="connsiteY29-142" fmla="*/ 168166 h 599090"/>
                      <a:gd name="connsiteX30-143" fmla="*/ 189185 w 603168"/>
                      <a:gd name="connsiteY30-144" fmla="*/ 157655 h 599090"/>
                      <a:gd name="connsiteX31-145" fmla="*/ 231227 w 603168"/>
                      <a:gd name="connsiteY31-146" fmla="*/ 147145 h 599090"/>
                      <a:gd name="connsiteX32-147" fmla="*/ 254502 w 603168"/>
                      <a:gd name="connsiteY32-148" fmla="*/ 115239 h 599090"/>
                      <a:gd name="connsiteX33-149" fmla="*/ 283778 w 603168"/>
                      <a:gd name="connsiteY33-150" fmla="*/ 105104 h 599090"/>
                      <a:gd name="connsiteX34-151" fmla="*/ 357351 w 603168"/>
                      <a:gd name="connsiteY34-152" fmla="*/ 94593 h 599090"/>
                      <a:gd name="connsiteX35-153" fmla="*/ 362643 w 603168"/>
                      <a:gd name="connsiteY35-154" fmla="*/ 85570 h 599090"/>
                      <a:gd name="connsiteX36-155" fmla="*/ 378245 w 603168"/>
                      <a:gd name="connsiteY36-156" fmla="*/ 84893 h 599090"/>
                      <a:gd name="connsiteX37-157" fmla="*/ 441434 w 603168"/>
                      <a:gd name="connsiteY37-158" fmla="*/ 73573 h 599090"/>
                      <a:gd name="connsiteX38-159" fmla="*/ 504496 w 603168"/>
                      <a:gd name="connsiteY38-160" fmla="*/ 31531 h 599090"/>
                      <a:gd name="connsiteX39-161" fmla="*/ 567558 w 603168"/>
                      <a:gd name="connsiteY39-162" fmla="*/ 0 h 599090"/>
                      <a:gd name="connsiteX0-163" fmla="*/ 567558 w 603168"/>
                      <a:gd name="connsiteY0-164" fmla="*/ 0 h 599090"/>
                      <a:gd name="connsiteX1-165" fmla="*/ 599089 w 603168"/>
                      <a:gd name="connsiteY1-166" fmla="*/ 10510 h 599090"/>
                      <a:gd name="connsiteX2-167" fmla="*/ 557047 w 603168"/>
                      <a:gd name="connsiteY2-168" fmla="*/ 84083 h 599090"/>
                      <a:gd name="connsiteX3-169" fmla="*/ 536027 w 603168"/>
                      <a:gd name="connsiteY3-170" fmla="*/ 115614 h 599090"/>
                      <a:gd name="connsiteX4-171" fmla="*/ 504496 w 603168"/>
                      <a:gd name="connsiteY4-172" fmla="*/ 136635 h 599090"/>
                      <a:gd name="connsiteX5-173" fmla="*/ 493985 w 603168"/>
                      <a:gd name="connsiteY5-174" fmla="*/ 168166 h 599090"/>
                      <a:gd name="connsiteX6-175" fmla="*/ 430923 w 603168"/>
                      <a:gd name="connsiteY6-176" fmla="*/ 189186 h 599090"/>
                      <a:gd name="connsiteX7-177" fmla="*/ 357351 w 603168"/>
                      <a:gd name="connsiteY7-178" fmla="*/ 273269 h 599090"/>
                      <a:gd name="connsiteX8-179" fmla="*/ 325820 w 603168"/>
                      <a:gd name="connsiteY8-180" fmla="*/ 336331 h 599090"/>
                      <a:gd name="connsiteX9-181" fmla="*/ 304799 w 603168"/>
                      <a:gd name="connsiteY9-182" fmla="*/ 420414 h 599090"/>
                      <a:gd name="connsiteX10-183" fmla="*/ 294289 w 603168"/>
                      <a:gd name="connsiteY10-184" fmla="*/ 493986 h 599090"/>
                      <a:gd name="connsiteX11-185" fmla="*/ 291237 w 603168"/>
                      <a:gd name="connsiteY11-186" fmla="*/ 563058 h 599090"/>
                      <a:gd name="connsiteX12-187" fmla="*/ 288345 w 603168"/>
                      <a:gd name="connsiteY12-188" fmla="*/ 576490 h 599090"/>
                      <a:gd name="connsiteX13-189" fmla="*/ 268983 w 603168"/>
                      <a:gd name="connsiteY13-190" fmla="*/ 571348 h 599090"/>
                      <a:gd name="connsiteX14-191" fmla="*/ 220716 w 603168"/>
                      <a:gd name="connsiteY14-192" fmla="*/ 588579 h 599090"/>
                      <a:gd name="connsiteX15-193" fmla="*/ 147144 w 603168"/>
                      <a:gd name="connsiteY15-194" fmla="*/ 599090 h 599090"/>
                      <a:gd name="connsiteX16-195" fmla="*/ 136779 w 603168"/>
                      <a:gd name="connsiteY16-196" fmla="*/ 598773 h 599090"/>
                      <a:gd name="connsiteX17-197" fmla="*/ 144055 w 603168"/>
                      <a:gd name="connsiteY17-198" fmla="*/ 582682 h 599090"/>
                      <a:gd name="connsiteX18-199" fmla="*/ 147145 w 603168"/>
                      <a:gd name="connsiteY18-200" fmla="*/ 525517 h 599090"/>
                      <a:gd name="connsiteX19-201" fmla="*/ 94593 w 603168"/>
                      <a:gd name="connsiteY19-202" fmla="*/ 441435 h 599090"/>
                      <a:gd name="connsiteX20-203" fmla="*/ 52552 w 603168"/>
                      <a:gd name="connsiteY20-204" fmla="*/ 378373 h 599090"/>
                      <a:gd name="connsiteX21-205" fmla="*/ 10510 w 603168"/>
                      <a:gd name="connsiteY21-206" fmla="*/ 325821 h 599090"/>
                      <a:gd name="connsiteX22-207" fmla="*/ 10494 w 603168"/>
                      <a:gd name="connsiteY22-208" fmla="*/ 325818 h 599090"/>
                      <a:gd name="connsiteX23-209" fmla="*/ 13474 w 603168"/>
                      <a:gd name="connsiteY23-210" fmla="*/ 319847 h 599090"/>
                      <a:gd name="connsiteX24-211" fmla="*/ 0 w 603168"/>
                      <a:gd name="connsiteY24-212" fmla="*/ 262759 h 599090"/>
                      <a:gd name="connsiteX25-213" fmla="*/ 32652 w 603168"/>
                      <a:gd name="connsiteY25-214" fmla="*/ 254450 h 599090"/>
                      <a:gd name="connsiteX26-215" fmla="*/ 63061 w 603168"/>
                      <a:gd name="connsiteY26-216" fmla="*/ 241738 h 599090"/>
                      <a:gd name="connsiteX27-217" fmla="*/ 73571 w 603168"/>
                      <a:gd name="connsiteY27-218" fmla="*/ 210207 h 599090"/>
                      <a:gd name="connsiteX28-219" fmla="*/ 126123 w 603168"/>
                      <a:gd name="connsiteY28-220" fmla="*/ 199697 h 599090"/>
                      <a:gd name="connsiteX29-221" fmla="*/ 157654 w 603168"/>
                      <a:gd name="connsiteY29-222" fmla="*/ 168166 h 599090"/>
                      <a:gd name="connsiteX30-223" fmla="*/ 189185 w 603168"/>
                      <a:gd name="connsiteY30-224" fmla="*/ 157655 h 599090"/>
                      <a:gd name="connsiteX31-225" fmla="*/ 231227 w 603168"/>
                      <a:gd name="connsiteY31-226" fmla="*/ 147145 h 599090"/>
                      <a:gd name="connsiteX32-227" fmla="*/ 283778 w 603168"/>
                      <a:gd name="connsiteY32-228" fmla="*/ 105104 h 599090"/>
                      <a:gd name="connsiteX33-229" fmla="*/ 357351 w 603168"/>
                      <a:gd name="connsiteY33-230" fmla="*/ 94593 h 599090"/>
                      <a:gd name="connsiteX34-231" fmla="*/ 362643 w 603168"/>
                      <a:gd name="connsiteY34-232" fmla="*/ 85570 h 599090"/>
                      <a:gd name="connsiteX35-233" fmla="*/ 378245 w 603168"/>
                      <a:gd name="connsiteY35-234" fmla="*/ 84893 h 599090"/>
                      <a:gd name="connsiteX36-235" fmla="*/ 441434 w 603168"/>
                      <a:gd name="connsiteY36-236" fmla="*/ 73573 h 599090"/>
                      <a:gd name="connsiteX37-237" fmla="*/ 504496 w 603168"/>
                      <a:gd name="connsiteY37-238" fmla="*/ 31531 h 599090"/>
                      <a:gd name="connsiteX38-239" fmla="*/ 567558 w 603168"/>
                      <a:gd name="connsiteY38-240" fmla="*/ 0 h 59909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</a:cxnLst>
                    <a:rect l="l" t="t" r="r" b="b"/>
                    <a:pathLst>
                      <a:path w="603168" h="599090">
                        <a:moveTo>
                          <a:pt x="567558" y="0"/>
                        </a:moveTo>
                        <a:cubicBezTo>
                          <a:pt x="578068" y="3503"/>
                          <a:pt x="595586" y="0"/>
                          <a:pt x="599089" y="10510"/>
                        </a:cubicBezTo>
                        <a:cubicBezTo>
                          <a:pt x="614438" y="56557"/>
                          <a:pt x="583405" y="66511"/>
                          <a:pt x="557047" y="84083"/>
                        </a:cubicBezTo>
                        <a:cubicBezTo>
                          <a:pt x="550040" y="94593"/>
                          <a:pt x="544959" y="106682"/>
                          <a:pt x="536027" y="115614"/>
                        </a:cubicBezTo>
                        <a:cubicBezTo>
                          <a:pt x="527095" y="124546"/>
                          <a:pt x="512387" y="126771"/>
                          <a:pt x="504496" y="136635"/>
                        </a:cubicBezTo>
                        <a:cubicBezTo>
                          <a:pt x="497575" y="145286"/>
                          <a:pt x="503000" y="161727"/>
                          <a:pt x="493985" y="168166"/>
                        </a:cubicBezTo>
                        <a:cubicBezTo>
                          <a:pt x="475954" y="181045"/>
                          <a:pt x="430923" y="189186"/>
                          <a:pt x="430923" y="189186"/>
                        </a:cubicBezTo>
                        <a:cubicBezTo>
                          <a:pt x="381875" y="262758"/>
                          <a:pt x="409903" y="238234"/>
                          <a:pt x="357351" y="273269"/>
                        </a:cubicBezTo>
                        <a:cubicBezTo>
                          <a:pt x="330931" y="352524"/>
                          <a:pt x="366569" y="254832"/>
                          <a:pt x="325820" y="336331"/>
                        </a:cubicBezTo>
                        <a:cubicBezTo>
                          <a:pt x="315665" y="356641"/>
                          <a:pt x="307798" y="402418"/>
                          <a:pt x="304799" y="420414"/>
                        </a:cubicBezTo>
                        <a:cubicBezTo>
                          <a:pt x="300726" y="444850"/>
                          <a:pt x="297184" y="469383"/>
                          <a:pt x="294289" y="493986"/>
                        </a:cubicBezTo>
                        <a:cubicBezTo>
                          <a:pt x="292397" y="510066"/>
                          <a:pt x="293936" y="536688"/>
                          <a:pt x="291237" y="563058"/>
                        </a:cubicBezTo>
                        <a:lnTo>
                          <a:pt x="288345" y="576490"/>
                        </a:lnTo>
                        <a:lnTo>
                          <a:pt x="268983" y="571348"/>
                        </a:lnTo>
                        <a:cubicBezTo>
                          <a:pt x="225933" y="559023"/>
                          <a:pt x="284226" y="569526"/>
                          <a:pt x="220716" y="588579"/>
                        </a:cubicBezTo>
                        <a:cubicBezTo>
                          <a:pt x="196988" y="595697"/>
                          <a:pt x="234730" y="597338"/>
                          <a:pt x="147144" y="599090"/>
                        </a:cubicBezTo>
                        <a:lnTo>
                          <a:pt x="136779" y="598773"/>
                        </a:lnTo>
                        <a:lnTo>
                          <a:pt x="144055" y="582682"/>
                        </a:lnTo>
                        <a:cubicBezTo>
                          <a:pt x="148281" y="564950"/>
                          <a:pt x="144518" y="543910"/>
                          <a:pt x="147145" y="525517"/>
                        </a:cubicBezTo>
                        <a:cubicBezTo>
                          <a:pt x="97177" y="492206"/>
                          <a:pt x="119609" y="516480"/>
                          <a:pt x="94593" y="441435"/>
                        </a:cubicBezTo>
                        <a:cubicBezTo>
                          <a:pt x="94593" y="441435"/>
                          <a:pt x="67411" y="398805"/>
                          <a:pt x="52552" y="378373"/>
                        </a:cubicBezTo>
                        <a:cubicBezTo>
                          <a:pt x="39357" y="360230"/>
                          <a:pt x="42041" y="336331"/>
                          <a:pt x="10510" y="325821"/>
                        </a:cubicBezTo>
                        <a:cubicBezTo>
                          <a:pt x="10505" y="325820"/>
                          <a:pt x="10499" y="325819"/>
                          <a:pt x="10494" y="325818"/>
                        </a:cubicBezTo>
                        <a:lnTo>
                          <a:pt x="13474" y="319847"/>
                        </a:lnTo>
                        <a:cubicBezTo>
                          <a:pt x="18963" y="298558"/>
                          <a:pt x="3987" y="290669"/>
                          <a:pt x="0" y="262759"/>
                        </a:cubicBezTo>
                        <a:lnTo>
                          <a:pt x="32652" y="254450"/>
                        </a:lnTo>
                        <a:cubicBezTo>
                          <a:pt x="43536" y="251681"/>
                          <a:pt x="54046" y="248178"/>
                          <a:pt x="63061" y="241738"/>
                        </a:cubicBezTo>
                        <a:cubicBezTo>
                          <a:pt x="72076" y="235299"/>
                          <a:pt x="64353" y="216352"/>
                          <a:pt x="73571" y="210207"/>
                        </a:cubicBezTo>
                        <a:cubicBezTo>
                          <a:pt x="88435" y="200298"/>
                          <a:pt x="110145" y="207686"/>
                          <a:pt x="126123" y="199697"/>
                        </a:cubicBezTo>
                        <a:cubicBezTo>
                          <a:pt x="139418" y="193050"/>
                          <a:pt x="147144" y="178676"/>
                          <a:pt x="157654" y="168166"/>
                        </a:cubicBezTo>
                        <a:cubicBezTo>
                          <a:pt x="168164" y="164662"/>
                          <a:pt x="178532" y="160699"/>
                          <a:pt x="189185" y="157655"/>
                        </a:cubicBezTo>
                        <a:cubicBezTo>
                          <a:pt x="203074" y="153687"/>
                          <a:pt x="215462" y="155903"/>
                          <a:pt x="231227" y="147145"/>
                        </a:cubicBezTo>
                        <a:cubicBezTo>
                          <a:pt x="246992" y="138387"/>
                          <a:pt x="262757" y="113863"/>
                          <a:pt x="283778" y="105104"/>
                        </a:cubicBezTo>
                        <a:cubicBezTo>
                          <a:pt x="308302" y="101600"/>
                          <a:pt x="339834" y="112110"/>
                          <a:pt x="357351" y="94593"/>
                        </a:cubicBezTo>
                        <a:lnTo>
                          <a:pt x="362643" y="85570"/>
                        </a:lnTo>
                        <a:lnTo>
                          <a:pt x="378245" y="84893"/>
                        </a:lnTo>
                        <a:cubicBezTo>
                          <a:pt x="399662" y="82974"/>
                          <a:pt x="422872" y="79033"/>
                          <a:pt x="441434" y="73573"/>
                        </a:cubicBezTo>
                        <a:cubicBezTo>
                          <a:pt x="465671" y="66444"/>
                          <a:pt x="483475" y="45545"/>
                          <a:pt x="504496" y="31531"/>
                        </a:cubicBezTo>
                        <a:cubicBezTo>
                          <a:pt x="545245" y="4365"/>
                          <a:pt x="524043" y="14504"/>
                          <a:pt x="567558" y="0"/>
                        </a:cubicBez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留下</a:t>
                    </a:r>
                  </a:p>
                </p:txBody>
              </p:sp>
              <p:sp>
                <p:nvSpPr>
                  <p:cNvPr id="158" name="任意多边形: 形状 157"/>
                  <p:cNvSpPr/>
                  <p:nvPr/>
                </p:nvSpPr>
                <p:spPr>
                  <a:xfrm>
                    <a:off x="5159529" y="2659117"/>
                    <a:ext cx="736774" cy="830618"/>
                  </a:xfrm>
                  <a:custGeom>
                    <a:avLst/>
                    <a:gdLst>
                      <a:gd name="connsiteX0" fmla="*/ 526568 w 736774"/>
                      <a:gd name="connsiteY0" fmla="*/ 0 h 830618"/>
                      <a:gd name="connsiteX1" fmla="*/ 673712 w 736774"/>
                      <a:gd name="connsiteY1" fmla="*/ 10511 h 830618"/>
                      <a:gd name="connsiteX2" fmla="*/ 705243 w 736774"/>
                      <a:gd name="connsiteY2" fmla="*/ 73573 h 830618"/>
                      <a:gd name="connsiteX3" fmla="*/ 684223 w 736774"/>
                      <a:gd name="connsiteY3" fmla="*/ 210207 h 830618"/>
                      <a:gd name="connsiteX4" fmla="*/ 663202 w 736774"/>
                      <a:gd name="connsiteY4" fmla="*/ 241738 h 830618"/>
                      <a:gd name="connsiteX5" fmla="*/ 652692 w 736774"/>
                      <a:gd name="connsiteY5" fmla="*/ 273269 h 830618"/>
                      <a:gd name="connsiteX6" fmla="*/ 684223 w 736774"/>
                      <a:gd name="connsiteY6" fmla="*/ 336331 h 830618"/>
                      <a:gd name="connsiteX7" fmla="*/ 726264 w 736774"/>
                      <a:gd name="connsiteY7" fmla="*/ 346842 h 830618"/>
                      <a:gd name="connsiteX8" fmla="*/ 736774 w 736774"/>
                      <a:gd name="connsiteY8" fmla="*/ 378373 h 830618"/>
                      <a:gd name="connsiteX9" fmla="*/ 694733 w 736774"/>
                      <a:gd name="connsiteY9" fmla="*/ 430924 h 830618"/>
                      <a:gd name="connsiteX10" fmla="*/ 673712 w 736774"/>
                      <a:gd name="connsiteY10" fmla="*/ 462455 h 830618"/>
                      <a:gd name="connsiteX11" fmla="*/ 642181 w 736774"/>
                      <a:gd name="connsiteY11" fmla="*/ 472966 h 830618"/>
                      <a:gd name="connsiteX12" fmla="*/ 610650 w 736774"/>
                      <a:gd name="connsiteY12" fmla="*/ 493986 h 830618"/>
                      <a:gd name="connsiteX13" fmla="*/ 547588 w 736774"/>
                      <a:gd name="connsiteY13" fmla="*/ 546538 h 830618"/>
                      <a:gd name="connsiteX14" fmla="*/ 484526 w 736774"/>
                      <a:gd name="connsiteY14" fmla="*/ 557049 h 830618"/>
                      <a:gd name="connsiteX15" fmla="*/ 474016 w 736774"/>
                      <a:gd name="connsiteY15" fmla="*/ 641131 h 830618"/>
                      <a:gd name="connsiteX16" fmla="*/ 442485 w 736774"/>
                      <a:gd name="connsiteY16" fmla="*/ 651642 h 830618"/>
                      <a:gd name="connsiteX17" fmla="*/ 400443 w 736774"/>
                      <a:gd name="connsiteY17" fmla="*/ 714704 h 830618"/>
                      <a:gd name="connsiteX18" fmla="*/ 383016 w 736774"/>
                      <a:gd name="connsiteY18" fmla="*/ 740846 h 830618"/>
                      <a:gd name="connsiteX19" fmla="*/ 383018 w 736774"/>
                      <a:gd name="connsiteY19" fmla="*/ 740766 h 830618"/>
                      <a:gd name="connsiteX20" fmla="*/ 316361 w 736774"/>
                      <a:gd name="connsiteY20" fmla="*/ 714704 h 830618"/>
                      <a:gd name="connsiteX21" fmla="*/ 284830 w 736774"/>
                      <a:gd name="connsiteY21" fmla="*/ 725214 h 830618"/>
                      <a:gd name="connsiteX22" fmla="*/ 221768 w 736774"/>
                      <a:gd name="connsiteY22" fmla="*/ 777766 h 830618"/>
                      <a:gd name="connsiteX23" fmla="*/ 158705 w 736774"/>
                      <a:gd name="connsiteY23" fmla="*/ 798786 h 830618"/>
                      <a:gd name="connsiteX24" fmla="*/ 148195 w 736774"/>
                      <a:gd name="connsiteY24" fmla="*/ 830317 h 830618"/>
                      <a:gd name="connsiteX25" fmla="*/ 116664 w 736774"/>
                      <a:gd name="connsiteY25" fmla="*/ 809297 h 830618"/>
                      <a:gd name="connsiteX26" fmla="*/ 11561 w 736774"/>
                      <a:gd name="connsiteY26" fmla="*/ 798786 h 830618"/>
                      <a:gd name="connsiteX27" fmla="*/ 0 w 736774"/>
                      <a:gd name="connsiteY27" fmla="*/ 795984 h 830618"/>
                      <a:gd name="connsiteX28" fmla="*/ 11561 w 736774"/>
                      <a:gd name="connsiteY28" fmla="*/ 788276 h 830618"/>
                      <a:gd name="connsiteX29" fmla="*/ 32581 w 736774"/>
                      <a:gd name="connsiteY29" fmla="*/ 725214 h 830618"/>
                      <a:gd name="connsiteX30" fmla="*/ 43092 w 736774"/>
                      <a:gd name="connsiteY30" fmla="*/ 483476 h 830618"/>
                      <a:gd name="connsiteX31" fmla="*/ 37148 w 736774"/>
                      <a:gd name="connsiteY31" fmla="*/ 481897 h 830618"/>
                      <a:gd name="connsiteX32" fmla="*/ 40040 w 736774"/>
                      <a:gd name="connsiteY32" fmla="*/ 468465 h 830618"/>
                      <a:gd name="connsiteX33" fmla="*/ 43092 w 736774"/>
                      <a:gd name="connsiteY33" fmla="*/ 399393 h 830618"/>
                      <a:gd name="connsiteX34" fmla="*/ 53602 w 736774"/>
                      <a:gd name="connsiteY34" fmla="*/ 325821 h 830618"/>
                      <a:gd name="connsiteX35" fmla="*/ 74623 w 736774"/>
                      <a:gd name="connsiteY35" fmla="*/ 241738 h 830618"/>
                      <a:gd name="connsiteX36" fmla="*/ 106154 w 736774"/>
                      <a:gd name="connsiteY36" fmla="*/ 178676 h 830618"/>
                      <a:gd name="connsiteX37" fmla="*/ 179726 w 736774"/>
                      <a:gd name="connsiteY37" fmla="*/ 94593 h 830618"/>
                      <a:gd name="connsiteX38" fmla="*/ 242788 w 736774"/>
                      <a:gd name="connsiteY38" fmla="*/ 73573 h 830618"/>
                      <a:gd name="connsiteX39" fmla="*/ 253299 w 736774"/>
                      <a:gd name="connsiteY39" fmla="*/ 42042 h 830618"/>
                      <a:gd name="connsiteX40" fmla="*/ 284830 w 736774"/>
                      <a:gd name="connsiteY40" fmla="*/ 21021 h 830618"/>
                      <a:gd name="connsiteX41" fmla="*/ 291463 w 736774"/>
                      <a:gd name="connsiteY41" fmla="*/ 11071 h 830618"/>
                      <a:gd name="connsiteX42" fmla="*/ 295340 w 736774"/>
                      <a:gd name="connsiteY42" fmla="*/ 10511 h 830618"/>
                      <a:gd name="connsiteX43" fmla="*/ 326871 w 736774"/>
                      <a:gd name="connsiteY43" fmla="*/ 63062 h 830618"/>
                      <a:gd name="connsiteX44" fmla="*/ 358402 w 736774"/>
                      <a:gd name="connsiteY44" fmla="*/ 73573 h 830618"/>
                      <a:gd name="connsiteX45" fmla="*/ 484526 w 736774"/>
                      <a:gd name="connsiteY45" fmla="*/ 63062 h 830618"/>
                      <a:gd name="connsiteX46" fmla="*/ 495037 w 736774"/>
                      <a:gd name="connsiteY46" fmla="*/ 10511 h 830618"/>
                      <a:gd name="connsiteX47" fmla="*/ 526568 w 736774"/>
                      <a:gd name="connsiteY47" fmla="*/ 0 h 830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736774" h="830618">
                        <a:moveTo>
                          <a:pt x="526568" y="0"/>
                        </a:moveTo>
                        <a:cubicBezTo>
                          <a:pt x="575741" y="0"/>
                          <a:pt x="624664" y="7007"/>
                          <a:pt x="673712" y="10511"/>
                        </a:cubicBezTo>
                        <a:cubicBezTo>
                          <a:pt x="684341" y="26454"/>
                          <a:pt x="705243" y="51815"/>
                          <a:pt x="705243" y="73573"/>
                        </a:cubicBezTo>
                        <a:cubicBezTo>
                          <a:pt x="705243" y="97684"/>
                          <a:pt x="702213" y="174227"/>
                          <a:pt x="684223" y="210207"/>
                        </a:cubicBezTo>
                        <a:cubicBezTo>
                          <a:pt x="678574" y="221505"/>
                          <a:pt x="670209" y="231228"/>
                          <a:pt x="663202" y="241738"/>
                        </a:cubicBezTo>
                        <a:cubicBezTo>
                          <a:pt x="659699" y="252248"/>
                          <a:pt x="652692" y="262190"/>
                          <a:pt x="652692" y="273269"/>
                        </a:cubicBezTo>
                        <a:cubicBezTo>
                          <a:pt x="652692" y="287259"/>
                          <a:pt x="673594" y="329245"/>
                          <a:pt x="684223" y="336331"/>
                        </a:cubicBezTo>
                        <a:cubicBezTo>
                          <a:pt x="696242" y="344344"/>
                          <a:pt x="712250" y="343338"/>
                          <a:pt x="726264" y="346842"/>
                        </a:cubicBezTo>
                        <a:cubicBezTo>
                          <a:pt x="729767" y="357352"/>
                          <a:pt x="736774" y="367294"/>
                          <a:pt x="736774" y="378373"/>
                        </a:cubicBezTo>
                        <a:cubicBezTo>
                          <a:pt x="736774" y="412218"/>
                          <a:pt x="718945" y="414783"/>
                          <a:pt x="694733" y="430924"/>
                        </a:cubicBezTo>
                        <a:cubicBezTo>
                          <a:pt x="687726" y="441434"/>
                          <a:pt x="683576" y="454564"/>
                          <a:pt x="673712" y="462455"/>
                        </a:cubicBezTo>
                        <a:cubicBezTo>
                          <a:pt x="665061" y="469376"/>
                          <a:pt x="652090" y="468011"/>
                          <a:pt x="642181" y="472966"/>
                        </a:cubicBezTo>
                        <a:cubicBezTo>
                          <a:pt x="630883" y="478615"/>
                          <a:pt x="620354" y="485899"/>
                          <a:pt x="610650" y="493986"/>
                        </a:cubicBezTo>
                        <a:cubicBezTo>
                          <a:pt x="591136" y="510248"/>
                          <a:pt x="573683" y="537839"/>
                          <a:pt x="547588" y="546538"/>
                        </a:cubicBezTo>
                        <a:cubicBezTo>
                          <a:pt x="527371" y="553277"/>
                          <a:pt x="505547" y="553545"/>
                          <a:pt x="484526" y="557049"/>
                        </a:cubicBezTo>
                        <a:cubicBezTo>
                          <a:pt x="481023" y="585076"/>
                          <a:pt x="485487" y="615320"/>
                          <a:pt x="474016" y="641131"/>
                        </a:cubicBezTo>
                        <a:cubicBezTo>
                          <a:pt x="469516" y="651255"/>
                          <a:pt x="450319" y="643808"/>
                          <a:pt x="442485" y="651642"/>
                        </a:cubicBezTo>
                        <a:cubicBezTo>
                          <a:pt x="424621" y="669506"/>
                          <a:pt x="414457" y="693683"/>
                          <a:pt x="400443" y="714704"/>
                        </a:cubicBezTo>
                        <a:lnTo>
                          <a:pt x="383016" y="740846"/>
                        </a:lnTo>
                        <a:lnTo>
                          <a:pt x="383018" y="740766"/>
                        </a:lnTo>
                        <a:cubicBezTo>
                          <a:pt x="379720" y="728535"/>
                          <a:pt x="363220" y="726418"/>
                          <a:pt x="316361" y="714704"/>
                        </a:cubicBezTo>
                        <a:cubicBezTo>
                          <a:pt x="305851" y="718207"/>
                          <a:pt x="294739" y="720259"/>
                          <a:pt x="284830" y="725214"/>
                        </a:cubicBezTo>
                        <a:cubicBezTo>
                          <a:pt x="255565" y="739846"/>
                          <a:pt x="245012" y="754522"/>
                          <a:pt x="221768" y="777766"/>
                        </a:cubicBezTo>
                        <a:cubicBezTo>
                          <a:pt x="221768" y="777766"/>
                          <a:pt x="176736" y="785907"/>
                          <a:pt x="158705" y="798786"/>
                        </a:cubicBezTo>
                        <a:cubicBezTo>
                          <a:pt x="149690" y="805225"/>
                          <a:pt x="158943" y="827630"/>
                          <a:pt x="148195" y="830317"/>
                        </a:cubicBezTo>
                        <a:cubicBezTo>
                          <a:pt x="135940" y="833381"/>
                          <a:pt x="128972" y="812137"/>
                          <a:pt x="116664" y="809297"/>
                        </a:cubicBezTo>
                        <a:cubicBezTo>
                          <a:pt x="82357" y="801380"/>
                          <a:pt x="39588" y="804041"/>
                          <a:pt x="11561" y="798786"/>
                        </a:cubicBezTo>
                        <a:lnTo>
                          <a:pt x="0" y="795984"/>
                        </a:lnTo>
                        <a:lnTo>
                          <a:pt x="11561" y="788276"/>
                        </a:lnTo>
                        <a:cubicBezTo>
                          <a:pt x="29997" y="775985"/>
                          <a:pt x="30301" y="747254"/>
                          <a:pt x="32581" y="725214"/>
                        </a:cubicBezTo>
                        <a:cubicBezTo>
                          <a:pt x="40880" y="644987"/>
                          <a:pt x="39588" y="564055"/>
                          <a:pt x="43092" y="483476"/>
                        </a:cubicBezTo>
                        <a:lnTo>
                          <a:pt x="37148" y="481897"/>
                        </a:lnTo>
                        <a:lnTo>
                          <a:pt x="40040" y="468465"/>
                        </a:lnTo>
                        <a:cubicBezTo>
                          <a:pt x="42739" y="442095"/>
                          <a:pt x="41200" y="415473"/>
                          <a:pt x="43092" y="399393"/>
                        </a:cubicBezTo>
                        <a:cubicBezTo>
                          <a:pt x="45987" y="374790"/>
                          <a:pt x="49529" y="350257"/>
                          <a:pt x="53602" y="325821"/>
                        </a:cubicBezTo>
                        <a:cubicBezTo>
                          <a:pt x="56601" y="307825"/>
                          <a:pt x="64468" y="262048"/>
                          <a:pt x="74623" y="241738"/>
                        </a:cubicBezTo>
                        <a:cubicBezTo>
                          <a:pt x="115372" y="160239"/>
                          <a:pt x="79734" y="257931"/>
                          <a:pt x="106154" y="178676"/>
                        </a:cubicBezTo>
                        <a:cubicBezTo>
                          <a:pt x="158706" y="143641"/>
                          <a:pt x="130678" y="168165"/>
                          <a:pt x="179726" y="94593"/>
                        </a:cubicBezTo>
                        <a:cubicBezTo>
                          <a:pt x="179726" y="94593"/>
                          <a:pt x="224757" y="86452"/>
                          <a:pt x="242788" y="73573"/>
                        </a:cubicBezTo>
                        <a:cubicBezTo>
                          <a:pt x="251803" y="67134"/>
                          <a:pt x="246378" y="50693"/>
                          <a:pt x="253299" y="42042"/>
                        </a:cubicBezTo>
                        <a:cubicBezTo>
                          <a:pt x="261190" y="32178"/>
                          <a:pt x="275898" y="29953"/>
                          <a:pt x="284830" y="21021"/>
                        </a:cubicBezTo>
                        <a:lnTo>
                          <a:pt x="291463" y="11071"/>
                        </a:lnTo>
                        <a:lnTo>
                          <a:pt x="295340" y="10511"/>
                        </a:lnTo>
                        <a:cubicBezTo>
                          <a:pt x="333878" y="12263"/>
                          <a:pt x="312426" y="48617"/>
                          <a:pt x="326871" y="63062"/>
                        </a:cubicBezTo>
                        <a:cubicBezTo>
                          <a:pt x="334705" y="70896"/>
                          <a:pt x="347323" y="73573"/>
                          <a:pt x="358402" y="73573"/>
                        </a:cubicBezTo>
                        <a:cubicBezTo>
                          <a:pt x="400589" y="73573"/>
                          <a:pt x="442485" y="66566"/>
                          <a:pt x="484526" y="63062"/>
                        </a:cubicBezTo>
                        <a:cubicBezTo>
                          <a:pt x="488030" y="45545"/>
                          <a:pt x="485128" y="25375"/>
                          <a:pt x="495037" y="10511"/>
                        </a:cubicBezTo>
                        <a:cubicBezTo>
                          <a:pt x="501183" y="1293"/>
                          <a:pt x="515489" y="0"/>
                          <a:pt x="526568" y="0"/>
                        </a:cubicBez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西湖景区</a:t>
                    </a:r>
                  </a:p>
                </p:txBody>
              </p:sp>
              <p:sp>
                <p:nvSpPr>
                  <p:cNvPr id="159" name="任意多边形: 形状 158"/>
                  <p:cNvSpPr/>
                  <p:nvPr/>
                </p:nvSpPr>
                <p:spPr>
                  <a:xfrm>
                    <a:off x="5214755" y="2354266"/>
                    <a:ext cx="586955" cy="295828"/>
                  </a:xfrm>
                  <a:custGeom>
                    <a:avLst/>
                    <a:gdLst>
                      <a:gd name="connsiteX0" fmla="*/ 342662 w 586955"/>
                      <a:gd name="connsiteY0" fmla="*/ 0 h 295828"/>
                      <a:gd name="connsiteX1" fmla="*/ 345217 w 586955"/>
                      <a:gd name="connsiteY1" fmla="*/ 51 h 295828"/>
                      <a:gd name="connsiteX2" fmla="*/ 481852 w 586955"/>
                      <a:gd name="connsiteY2" fmla="*/ 10562 h 295828"/>
                      <a:gd name="connsiteX3" fmla="*/ 492362 w 586955"/>
                      <a:gd name="connsiteY3" fmla="*/ 42093 h 295828"/>
                      <a:gd name="connsiteX4" fmla="*/ 523893 w 586955"/>
                      <a:gd name="connsiteY4" fmla="*/ 63113 h 295828"/>
                      <a:gd name="connsiteX5" fmla="*/ 565935 w 586955"/>
                      <a:gd name="connsiteY5" fmla="*/ 126175 h 295828"/>
                      <a:gd name="connsiteX6" fmla="*/ 586955 w 586955"/>
                      <a:gd name="connsiteY6" fmla="*/ 157706 h 295828"/>
                      <a:gd name="connsiteX7" fmla="*/ 271645 w 586955"/>
                      <a:gd name="connsiteY7" fmla="*/ 210258 h 295828"/>
                      <a:gd name="connsiteX8" fmla="*/ 270374 w 586955"/>
                      <a:gd name="connsiteY8" fmla="*/ 211578 h 295828"/>
                      <a:gd name="connsiteX9" fmla="*/ 261135 w 586955"/>
                      <a:gd name="connsiteY9" fmla="*/ 210258 h 295828"/>
                      <a:gd name="connsiteX10" fmla="*/ 198073 w 586955"/>
                      <a:gd name="connsiteY10" fmla="*/ 241789 h 295828"/>
                      <a:gd name="connsiteX11" fmla="*/ 135011 w 586955"/>
                      <a:gd name="connsiteY11" fmla="*/ 283831 h 295828"/>
                      <a:gd name="connsiteX12" fmla="*/ 71822 w 586955"/>
                      <a:gd name="connsiteY12" fmla="*/ 295151 h 295828"/>
                      <a:gd name="connsiteX13" fmla="*/ 56220 w 586955"/>
                      <a:gd name="connsiteY13" fmla="*/ 295828 h 295828"/>
                      <a:gd name="connsiteX14" fmla="*/ 59960 w 586955"/>
                      <a:gd name="connsiteY14" fmla="*/ 289449 h 295828"/>
                      <a:gd name="connsiteX15" fmla="*/ 61438 w 586955"/>
                      <a:gd name="connsiteY15" fmla="*/ 231279 h 295828"/>
                      <a:gd name="connsiteX16" fmla="*/ 8886 w 586955"/>
                      <a:gd name="connsiteY16" fmla="*/ 126175 h 295828"/>
                      <a:gd name="connsiteX17" fmla="*/ 4805 w 586955"/>
                      <a:gd name="connsiteY17" fmla="*/ 124548 h 295828"/>
                      <a:gd name="connsiteX18" fmla="*/ 8886 w 586955"/>
                      <a:gd name="connsiteY18" fmla="*/ 94644 h 295828"/>
                      <a:gd name="connsiteX19" fmla="*/ 4945 w 586955"/>
                      <a:gd name="connsiteY19" fmla="*/ 52521 h 295828"/>
                      <a:gd name="connsiteX20" fmla="*/ 0 w 586955"/>
                      <a:gd name="connsiteY20" fmla="*/ 20937 h 295828"/>
                      <a:gd name="connsiteX21" fmla="*/ 124500 w 586955"/>
                      <a:gd name="connsiteY21" fmla="*/ 10562 h 295828"/>
                      <a:gd name="connsiteX22" fmla="*/ 143376 w 586955"/>
                      <a:gd name="connsiteY22" fmla="*/ 8788 h 295828"/>
                      <a:gd name="connsiteX23" fmla="*/ 151736 w 586955"/>
                      <a:gd name="connsiteY23" fmla="*/ 3017 h 295828"/>
                      <a:gd name="connsiteX24" fmla="*/ 230035 w 586955"/>
                      <a:gd name="connsiteY24" fmla="*/ 11543 h 295828"/>
                      <a:gd name="connsiteX25" fmla="*/ 334707 w 586955"/>
                      <a:gd name="connsiteY25" fmla="*/ 10562 h 295828"/>
                      <a:gd name="connsiteX26" fmla="*/ 342506 w 586955"/>
                      <a:gd name="connsiteY26" fmla="*/ 3122 h 295828"/>
                      <a:gd name="connsiteX27" fmla="*/ 342662 w 586955"/>
                      <a:gd name="connsiteY27" fmla="*/ 0 h 295828"/>
                      <a:gd name="connsiteX0-1" fmla="*/ 342662 w 586955"/>
                      <a:gd name="connsiteY0-2" fmla="*/ 0 h 295828"/>
                      <a:gd name="connsiteX1-3" fmla="*/ 345217 w 586955"/>
                      <a:gd name="connsiteY1-4" fmla="*/ 51 h 295828"/>
                      <a:gd name="connsiteX2-5" fmla="*/ 481852 w 586955"/>
                      <a:gd name="connsiteY2-6" fmla="*/ 10562 h 295828"/>
                      <a:gd name="connsiteX3-7" fmla="*/ 492362 w 586955"/>
                      <a:gd name="connsiteY3-8" fmla="*/ 42093 h 295828"/>
                      <a:gd name="connsiteX4-9" fmla="*/ 523893 w 586955"/>
                      <a:gd name="connsiteY4-10" fmla="*/ 63113 h 295828"/>
                      <a:gd name="connsiteX5-11" fmla="*/ 565935 w 586955"/>
                      <a:gd name="connsiteY5-12" fmla="*/ 126175 h 295828"/>
                      <a:gd name="connsiteX6-13" fmla="*/ 586955 w 586955"/>
                      <a:gd name="connsiteY6-14" fmla="*/ 157706 h 295828"/>
                      <a:gd name="connsiteX7-15" fmla="*/ 271645 w 586955"/>
                      <a:gd name="connsiteY7-16" fmla="*/ 210258 h 295828"/>
                      <a:gd name="connsiteX8-17" fmla="*/ 270374 w 586955"/>
                      <a:gd name="connsiteY8-18" fmla="*/ 211578 h 295828"/>
                      <a:gd name="connsiteX9-19" fmla="*/ 261135 w 586955"/>
                      <a:gd name="connsiteY9-20" fmla="*/ 210258 h 295828"/>
                      <a:gd name="connsiteX10-21" fmla="*/ 198073 w 586955"/>
                      <a:gd name="connsiteY10-22" fmla="*/ 241789 h 295828"/>
                      <a:gd name="connsiteX11-23" fmla="*/ 135011 w 586955"/>
                      <a:gd name="connsiteY11-24" fmla="*/ 283831 h 295828"/>
                      <a:gd name="connsiteX12-25" fmla="*/ 71822 w 586955"/>
                      <a:gd name="connsiteY12-26" fmla="*/ 295151 h 295828"/>
                      <a:gd name="connsiteX13-27" fmla="*/ 56220 w 586955"/>
                      <a:gd name="connsiteY13-28" fmla="*/ 295828 h 295828"/>
                      <a:gd name="connsiteX14-29" fmla="*/ 59960 w 586955"/>
                      <a:gd name="connsiteY14-30" fmla="*/ 289449 h 295828"/>
                      <a:gd name="connsiteX15-31" fmla="*/ 61438 w 586955"/>
                      <a:gd name="connsiteY15-32" fmla="*/ 231279 h 295828"/>
                      <a:gd name="connsiteX16-33" fmla="*/ 8886 w 586955"/>
                      <a:gd name="connsiteY16-34" fmla="*/ 126175 h 295828"/>
                      <a:gd name="connsiteX17-35" fmla="*/ 41091 w 586955"/>
                      <a:gd name="connsiteY17-36" fmla="*/ 122129 h 295828"/>
                      <a:gd name="connsiteX18-37" fmla="*/ 8886 w 586955"/>
                      <a:gd name="connsiteY18-38" fmla="*/ 94644 h 295828"/>
                      <a:gd name="connsiteX19-39" fmla="*/ 4945 w 586955"/>
                      <a:gd name="connsiteY19-40" fmla="*/ 52521 h 295828"/>
                      <a:gd name="connsiteX20-41" fmla="*/ 0 w 586955"/>
                      <a:gd name="connsiteY20-42" fmla="*/ 20937 h 295828"/>
                      <a:gd name="connsiteX21-43" fmla="*/ 124500 w 586955"/>
                      <a:gd name="connsiteY21-44" fmla="*/ 10562 h 295828"/>
                      <a:gd name="connsiteX22-45" fmla="*/ 143376 w 586955"/>
                      <a:gd name="connsiteY22-46" fmla="*/ 8788 h 295828"/>
                      <a:gd name="connsiteX23-47" fmla="*/ 151736 w 586955"/>
                      <a:gd name="connsiteY23-48" fmla="*/ 3017 h 295828"/>
                      <a:gd name="connsiteX24-49" fmla="*/ 230035 w 586955"/>
                      <a:gd name="connsiteY24-50" fmla="*/ 11543 h 295828"/>
                      <a:gd name="connsiteX25-51" fmla="*/ 334707 w 586955"/>
                      <a:gd name="connsiteY25-52" fmla="*/ 10562 h 295828"/>
                      <a:gd name="connsiteX26-53" fmla="*/ 342506 w 586955"/>
                      <a:gd name="connsiteY26-54" fmla="*/ 3122 h 295828"/>
                      <a:gd name="connsiteX27-55" fmla="*/ 342662 w 586955"/>
                      <a:gd name="connsiteY27-56" fmla="*/ 0 h 295828"/>
                      <a:gd name="connsiteX0-57" fmla="*/ 342662 w 586955"/>
                      <a:gd name="connsiteY0-58" fmla="*/ 0 h 295828"/>
                      <a:gd name="connsiteX1-59" fmla="*/ 345217 w 586955"/>
                      <a:gd name="connsiteY1-60" fmla="*/ 51 h 295828"/>
                      <a:gd name="connsiteX2-61" fmla="*/ 481852 w 586955"/>
                      <a:gd name="connsiteY2-62" fmla="*/ 10562 h 295828"/>
                      <a:gd name="connsiteX3-63" fmla="*/ 492362 w 586955"/>
                      <a:gd name="connsiteY3-64" fmla="*/ 42093 h 295828"/>
                      <a:gd name="connsiteX4-65" fmla="*/ 523893 w 586955"/>
                      <a:gd name="connsiteY4-66" fmla="*/ 63113 h 295828"/>
                      <a:gd name="connsiteX5-67" fmla="*/ 565935 w 586955"/>
                      <a:gd name="connsiteY5-68" fmla="*/ 126175 h 295828"/>
                      <a:gd name="connsiteX6-69" fmla="*/ 586955 w 586955"/>
                      <a:gd name="connsiteY6-70" fmla="*/ 157706 h 295828"/>
                      <a:gd name="connsiteX7-71" fmla="*/ 271645 w 586955"/>
                      <a:gd name="connsiteY7-72" fmla="*/ 210258 h 295828"/>
                      <a:gd name="connsiteX8-73" fmla="*/ 270374 w 586955"/>
                      <a:gd name="connsiteY8-74" fmla="*/ 211578 h 295828"/>
                      <a:gd name="connsiteX9-75" fmla="*/ 261135 w 586955"/>
                      <a:gd name="connsiteY9-76" fmla="*/ 210258 h 295828"/>
                      <a:gd name="connsiteX10-77" fmla="*/ 198073 w 586955"/>
                      <a:gd name="connsiteY10-78" fmla="*/ 241789 h 295828"/>
                      <a:gd name="connsiteX11-79" fmla="*/ 135011 w 586955"/>
                      <a:gd name="connsiteY11-80" fmla="*/ 283831 h 295828"/>
                      <a:gd name="connsiteX12-81" fmla="*/ 71822 w 586955"/>
                      <a:gd name="connsiteY12-82" fmla="*/ 295151 h 295828"/>
                      <a:gd name="connsiteX13-83" fmla="*/ 56220 w 586955"/>
                      <a:gd name="connsiteY13-84" fmla="*/ 295828 h 295828"/>
                      <a:gd name="connsiteX14-85" fmla="*/ 59960 w 586955"/>
                      <a:gd name="connsiteY14-86" fmla="*/ 289449 h 295828"/>
                      <a:gd name="connsiteX15-87" fmla="*/ 61438 w 586955"/>
                      <a:gd name="connsiteY15-88" fmla="*/ 231279 h 295828"/>
                      <a:gd name="connsiteX16-89" fmla="*/ 50010 w 586955"/>
                      <a:gd name="connsiteY16-90" fmla="*/ 147946 h 295828"/>
                      <a:gd name="connsiteX17-91" fmla="*/ 41091 w 586955"/>
                      <a:gd name="connsiteY17-92" fmla="*/ 122129 h 295828"/>
                      <a:gd name="connsiteX18-93" fmla="*/ 8886 w 586955"/>
                      <a:gd name="connsiteY18-94" fmla="*/ 94644 h 295828"/>
                      <a:gd name="connsiteX19-95" fmla="*/ 4945 w 586955"/>
                      <a:gd name="connsiteY19-96" fmla="*/ 52521 h 295828"/>
                      <a:gd name="connsiteX20-97" fmla="*/ 0 w 586955"/>
                      <a:gd name="connsiteY20-98" fmla="*/ 20937 h 295828"/>
                      <a:gd name="connsiteX21-99" fmla="*/ 124500 w 586955"/>
                      <a:gd name="connsiteY21-100" fmla="*/ 10562 h 295828"/>
                      <a:gd name="connsiteX22-101" fmla="*/ 143376 w 586955"/>
                      <a:gd name="connsiteY22-102" fmla="*/ 8788 h 295828"/>
                      <a:gd name="connsiteX23-103" fmla="*/ 151736 w 586955"/>
                      <a:gd name="connsiteY23-104" fmla="*/ 3017 h 295828"/>
                      <a:gd name="connsiteX24-105" fmla="*/ 230035 w 586955"/>
                      <a:gd name="connsiteY24-106" fmla="*/ 11543 h 295828"/>
                      <a:gd name="connsiteX25-107" fmla="*/ 334707 w 586955"/>
                      <a:gd name="connsiteY25-108" fmla="*/ 10562 h 295828"/>
                      <a:gd name="connsiteX26-109" fmla="*/ 342506 w 586955"/>
                      <a:gd name="connsiteY26-110" fmla="*/ 3122 h 295828"/>
                      <a:gd name="connsiteX27-111" fmla="*/ 342662 w 586955"/>
                      <a:gd name="connsiteY27-112" fmla="*/ 0 h 295828"/>
                      <a:gd name="connsiteX0-113" fmla="*/ 342662 w 586955"/>
                      <a:gd name="connsiteY0-114" fmla="*/ 0 h 295828"/>
                      <a:gd name="connsiteX1-115" fmla="*/ 345217 w 586955"/>
                      <a:gd name="connsiteY1-116" fmla="*/ 51 h 295828"/>
                      <a:gd name="connsiteX2-117" fmla="*/ 481852 w 586955"/>
                      <a:gd name="connsiteY2-118" fmla="*/ 10562 h 295828"/>
                      <a:gd name="connsiteX3-119" fmla="*/ 492362 w 586955"/>
                      <a:gd name="connsiteY3-120" fmla="*/ 42093 h 295828"/>
                      <a:gd name="connsiteX4-121" fmla="*/ 523893 w 586955"/>
                      <a:gd name="connsiteY4-122" fmla="*/ 63113 h 295828"/>
                      <a:gd name="connsiteX5-123" fmla="*/ 565935 w 586955"/>
                      <a:gd name="connsiteY5-124" fmla="*/ 126175 h 295828"/>
                      <a:gd name="connsiteX6-125" fmla="*/ 586955 w 586955"/>
                      <a:gd name="connsiteY6-126" fmla="*/ 157706 h 295828"/>
                      <a:gd name="connsiteX7-127" fmla="*/ 271645 w 586955"/>
                      <a:gd name="connsiteY7-128" fmla="*/ 210258 h 295828"/>
                      <a:gd name="connsiteX8-129" fmla="*/ 270374 w 586955"/>
                      <a:gd name="connsiteY8-130" fmla="*/ 211578 h 295828"/>
                      <a:gd name="connsiteX9-131" fmla="*/ 261135 w 586955"/>
                      <a:gd name="connsiteY9-132" fmla="*/ 210258 h 295828"/>
                      <a:gd name="connsiteX10-133" fmla="*/ 198073 w 586955"/>
                      <a:gd name="connsiteY10-134" fmla="*/ 241789 h 295828"/>
                      <a:gd name="connsiteX11-135" fmla="*/ 135011 w 586955"/>
                      <a:gd name="connsiteY11-136" fmla="*/ 283831 h 295828"/>
                      <a:gd name="connsiteX12-137" fmla="*/ 71822 w 586955"/>
                      <a:gd name="connsiteY12-138" fmla="*/ 295151 h 295828"/>
                      <a:gd name="connsiteX13-139" fmla="*/ 56220 w 586955"/>
                      <a:gd name="connsiteY13-140" fmla="*/ 295828 h 295828"/>
                      <a:gd name="connsiteX14-141" fmla="*/ 59960 w 586955"/>
                      <a:gd name="connsiteY14-142" fmla="*/ 289449 h 295828"/>
                      <a:gd name="connsiteX15-143" fmla="*/ 61438 w 586955"/>
                      <a:gd name="connsiteY15-144" fmla="*/ 231279 h 295828"/>
                      <a:gd name="connsiteX16-145" fmla="*/ 50010 w 586955"/>
                      <a:gd name="connsiteY16-146" fmla="*/ 147946 h 295828"/>
                      <a:gd name="connsiteX17-147" fmla="*/ 41091 w 586955"/>
                      <a:gd name="connsiteY17-148" fmla="*/ 122129 h 295828"/>
                      <a:gd name="connsiteX18-149" fmla="*/ 8886 w 586955"/>
                      <a:gd name="connsiteY18-150" fmla="*/ 94644 h 295828"/>
                      <a:gd name="connsiteX19-151" fmla="*/ 4945 w 586955"/>
                      <a:gd name="connsiteY19-152" fmla="*/ 52521 h 295828"/>
                      <a:gd name="connsiteX20-153" fmla="*/ 0 w 586955"/>
                      <a:gd name="connsiteY20-154" fmla="*/ 20937 h 295828"/>
                      <a:gd name="connsiteX21-155" fmla="*/ 124500 w 586955"/>
                      <a:gd name="connsiteY21-156" fmla="*/ 10562 h 295828"/>
                      <a:gd name="connsiteX22-157" fmla="*/ 143376 w 586955"/>
                      <a:gd name="connsiteY22-158" fmla="*/ 8788 h 295828"/>
                      <a:gd name="connsiteX23-159" fmla="*/ 151736 w 586955"/>
                      <a:gd name="connsiteY23-160" fmla="*/ 3017 h 295828"/>
                      <a:gd name="connsiteX24-161" fmla="*/ 230035 w 586955"/>
                      <a:gd name="connsiteY24-162" fmla="*/ 11543 h 295828"/>
                      <a:gd name="connsiteX25-163" fmla="*/ 334707 w 586955"/>
                      <a:gd name="connsiteY25-164" fmla="*/ 10562 h 295828"/>
                      <a:gd name="connsiteX26-165" fmla="*/ 342506 w 586955"/>
                      <a:gd name="connsiteY26-166" fmla="*/ 3122 h 295828"/>
                      <a:gd name="connsiteX27-167" fmla="*/ 342662 w 586955"/>
                      <a:gd name="connsiteY27-168" fmla="*/ 0 h 295828"/>
                      <a:gd name="connsiteX0-169" fmla="*/ 342662 w 586955"/>
                      <a:gd name="connsiteY0-170" fmla="*/ 0 h 295828"/>
                      <a:gd name="connsiteX1-171" fmla="*/ 345217 w 586955"/>
                      <a:gd name="connsiteY1-172" fmla="*/ 51 h 295828"/>
                      <a:gd name="connsiteX2-173" fmla="*/ 481852 w 586955"/>
                      <a:gd name="connsiteY2-174" fmla="*/ 10562 h 295828"/>
                      <a:gd name="connsiteX3-175" fmla="*/ 492362 w 586955"/>
                      <a:gd name="connsiteY3-176" fmla="*/ 42093 h 295828"/>
                      <a:gd name="connsiteX4-177" fmla="*/ 523893 w 586955"/>
                      <a:gd name="connsiteY4-178" fmla="*/ 63113 h 295828"/>
                      <a:gd name="connsiteX5-179" fmla="*/ 565935 w 586955"/>
                      <a:gd name="connsiteY5-180" fmla="*/ 126175 h 295828"/>
                      <a:gd name="connsiteX6-181" fmla="*/ 586955 w 586955"/>
                      <a:gd name="connsiteY6-182" fmla="*/ 157706 h 295828"/>
                      <a:gd name="connsiteX7-183" fmla="*/ 271645 w 586955"/>
                      <a:gd name="connsiteY7-184" fmla="*/ 210258 h 295828"/>
                      <a:gd name="connsiteX8-185" fmla="*/ 270374 w 586955"/>
                      <a:gd name="connsiteY8-186" fmla="*/ 211578 h 295828"/>
                      <a:gd name="connsiteX9-187" fmla="*/ 261135 w 586955"/>
                      <a:gd name="connsiteY9-188" fmla="*/ 210258 h 295828"/>
                      <a:gd name="connsiteX10-189" fmla="*/ 198073 w 586955"/>
                      <a:gd name="connsiteY10-190" fmla="*/ 241789 h 295828"/>
                      <a:gd name="connsiteX11-191" fmla="*/ 135011 w 586955"/>
                      <a:gd name="connsiteY11-192" fmla="*/ 283831 h 295828"/>
                      <a:gd name="connsiteX12-193" fmla="*/ 71822 w 586955"/>
                      <a:gd name="connsiteY12-194" fmla="*/ 295151 h 295828"/>
                      <a:gd name="connsiteX13-195" fmla="*/ 56220 w 586955"/>
                      <a:gd name="connsiteY13-196" fmla="*/ 295828 h 295828"/>
                      <a:gd name="connsiteX14-197" fmla="*/ 59960 w 586955"/>
                      <a:gd name="connsiteY14-198" fmla="*/ 289449 h 295828"/>
                      <a:gd name="connsiteX15-199" fmla="*/ 61438 w 586955"/>
                      <a:gd name="connsiteY15-200" fmla="*/ 231279 h 295828"/>
                      <a:gd name="connsiteX16-201" fmla="*/ 50010 w 586955"/>
                      <a:gd name="connsiteY16-202" fmla="*/ 147946 h 295828"/>
                      <a:gd name="connsiteX17-203" fmla="*/ 41091 w 586955"/>
                      <a:gd name="connsiteY17-204" fmla="*/ 122129 h 295828"/>
                      <a:gd name="connsiteX18-205" fmla="*/ 25819 w 586955"/>
                      <a:gd name="connsiteY18-206" fmla="*/ 104320 h 295828"/>
                      <a:gd name="connsiteX19-207" fmla="*/ 4945 w 586955"/>
                      <a:gd name="connsiteY19-208" fmla="*/ 52521 h 295828"/>
                      <a:gd name="connsiteX20-209" fmla="*/ 0 w 586955"/>
                      <a:gd name="connsiteY20-210" fmla="*/ 20937 h 295828"/>
                      <a:gd name="connsiteX21-211" fmla="*/ 124500 w 586955"/>
                      <a:gd name="connsiteY21-212" fmla="*/ 10562 h 295828"/>
                      <a:gd name="connsiteX22-213" fmla="*/ 143376 w 586955"/>
                      <a:gd name="connsiteY22-214" fmla="*/ 8788 h 295828"/>
                      <a:gd name="connsiteX23-215" fmla="*/ 151736 w 586955"/>
                      <a:gd name="connsiteY23-216" fmla="*/ 3017 h 295828"/>
                      <a:gd name="connsiteX24-217" fmla="*/ 230035 w 586955"/>
                      <a:gd name="connsiteY24-218" fmla="*/ 11543 h 295828"/>
                      <a:gd name="connsiteX25-219" fmla="*/ 334707 w 586955"/>
                      <a:gd name="connsiteY25-220" fmla="*/ 10562 h 295828"/>
                      <a:gd name="connsiteX26-221" fmla="*/ 342506 w 586955"/>
                      <a:gd name="connsiteY26-222" fmla="*/ 3122 h 295828"/>
                      <a:gd name="connsiteX27-223" fmla="*/ 342662 w 586955"/>
                      <a:gd name="connsiteY27-224" fmla="*/ 0 h 295828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</a:cxnLst>
                    <a:rect l="l" t="t" r="r" b="b"/>
                    <a:pathLst>
                      <a:path w="586955" h="295828">
                        <a:moveTo>
                          <a:pt x="342662" y="0"/>
                        </a:moveTo>
                        <a:lnTo>
                          <a:pt x="345217" y="51"/>
                        </a:lnTo>
                        <a:cubicBezTo>
                          <a:pt x="373245" y="1803"/>
                          <a:pt x="437930" y="-1987"/>
                          <a:pt x="481852" y="10562"/>
                        </a:cubicBezTo>
                        <a:cubicBezTo>
                          <a:pt x="492505" y="13606"/>
                          <a:pt x="485441" y="33442"/>
                          <a:pt x="492362" y="42093"/>
                        </a:cubicBezTo>
                        <a:cubicBezTo>
                          <a:pt x="500253" y="51957"/>
                          <a:pt x="513383" y="56106"/>
                          <a:pt x="523893" y="63113"/>
                        </a:cubicBezTo>
                        <a:lnTo>
                          <a:pt x="565935" y="126175"/>
                        </a:lnTo>
                        <a:lnTo>
                          <a:pt x="586955" y="157706"/>
                        </a:lnTo>
                        <a:cubicBezTo>
                          <a:pt x="549490" y="307571"/>
                          <a:pt x="607064" y="134519"/>
                          <a:pt x="271645" y="210258"/>
                        </a:cubicBezTo>
                        <a:lnTo>
                          <a:pt x="270374" y="211578"/>
                        </a:lnTo>
                        <a:lnTo>
                          <a:pt x="261135" y="210258"/>
                        </a:lnTo>
                        <a:cubicBezTo>
                          <a:pt x="217620" y="224762"/>
                          <a:pt x="238822" y="214623"/>
                          <a:pt x="198073" y="241789"/>
                        </a:cubicBezTo>
                        <a:cubicBezTo>
                          <a:pt x="177052" y="255803"/>
                          <a:pt x="159248" y="276702"/>
                          <a:pt x="135011" y="283831"/>
                        </a:cubicBezTo>
                        <a:cubicBezTo>
                          <a:pt x="116449" y="289291"/>
                          <a:pt x="93239" y="293232"/>
                          <a:pt x="71822" y="295151"/>
                        </a:cubicBezTo>
                        <a:lnTo>
                          <a:pt x="56220" y="295828"/>
                        </a:lnTo>
                        <a:lnTo>
                          <a:pt x="59960" y="289449"/>
                        </a:lnTo>
                        <a:cubicBezTo>
                          <a:pt x="65380" y="272100"/>
                          <a:pt x="63096" y="254863"/>
                          <a:pt x="61438" y="231279"/>
                        </a:cubicBezTo>
                        <a:cubicBezTo>
                          <a:pt x="59780" y="207695"/>
                          <a:pt x="62522" y="207004"/>
                          <a:pt x="50010" y="147946"/>
                        </a:cubicBezTo>
                        <a:lnTo>
                          <a:pt x="41091" y="122129"/>
                        </a:lnTo>
                        <a:cubicBezTo>
                          <a:pt x="42451" y="112161"/>
                          <a:pt x="24459" y="114288"/>
                          <a:pt x="25819" y="104320"/>
                        </a:cubicBezTo>
                        <a:cubicBezTo>
                          <a:pt x="25819" y="90198"/>
                          <a:pt x="7134" y="66508"/>
                          <a:pt x="4945" y="52521"/>
                        </a:cubicBezTo>
                        <a:lnTo>
                          <a:pt x="0" y="20937"/>
                        </a:lnTo>
                        <a:lnTo>
                          <a:pt x="124500" y="10562"/>
                        </a:lnTo>
                        <a:cubicBezTo>
                          <a:pt x="129991" y="9830"/>
                          <a:pt x="137202" y="9889"/>
                          <a:pt x="143376" y="8788"/>
                        </a:cubicBezTo>
                        <a:lnTo>
                          <a:pt x="151736" y="3017"/>
                        </a:lnTo>
                        <a:lnTo>
                          <a:pt x="230035" y="11543"/>
                        </a:lnTo>
                        <a:cubicBezTo>
                          <a:pt x="265214" y="15374"/>
                          <a:pt x="300249" y="17126"/>
                          <a:pt x="334707" y="10562"/>
                        </a:cubicBezTo>
                        <a:cubicBezTo>
                          <a:pt x="339094" y="9726"/>
                          <a:pt x="341391" y="6993"/>
                          <a:pt x="342506" y="3122"/>
                        </a:cubicBezTo>
                        <a:lnTo>
                          <a:pt x="342662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文教</a:t>
                    </a:r>
                  </a:p>
                </p:txBody>
              </p:sp>
              <p:sp>
                <p:nvSpPr>
                  <p:cNvPr id="160" name="任意多边形: 形状 159"/>
                  <p:cNvSpPr/>
                  <p:nvPr/>
                </p:nvSpPr>
                <p:spPr>
                  <a:xfrm>
                    <a:off x="5450992" y="2532782"/>
                    <a:ext cx="382249" cy="199908"/>
                  </a:xfrm>
                  <a:custGeom>
                    <a:avLst/>
                    <a:gdLst>
                      <a:gd name="connsiteX0" fmla="*/ 345587 w 382249"/>
                      <a:gd name="connsiteY0" fmla="*/ 0 h 199908"/>
                      <a:gd name="connsiteX1" fmla="*/ 345917 w 382249"/>
                      <a:gd name="connsiteY1" fmla="*/ 353 h 199908"/>
                      <a:gd name="connsiteX2" fmla="*/ 350718 w 382249"/>
                      <a:gd name="connsiteY2" fmla="*/ 10721 h 199908"/>
                      <a:gd name="connsiteX3" fmla="*/ 371739 w 382249"/>
                      <a:gd name="connsiteY3" fmla="*/ 63273 h 199908"/>
                      <a:gd name="connsiteX4" fmla="*/ 382249 w 382249"/>
                      <a:gd name="connsiteY4" fmla="*/ 94804 h 199908"/>
                      <a:gd name="connsiteX5" fmla="*/ 377624 w 382249"/>
                      <a:gd name="connsiteY5" fmla="*/ 136433 h 199908"/>
                      <a:gd name="connsiteX6" fmla="*/ 308724 w 382249"/>
                      <a:gd name="connsiteY6" fmla="*/ 130276 h 199908"/>
                      <a:gd name="connsiteX7" fmla="*/ 235105 w 382249"/>
                      <a:gd name="connsiteY7" fmla="*/ 126335 h 199908"/>
                      <a:gd name="connsiteX8" fmla="*/ 203574 w 382249"/>
                      <a:gd name="connsiteY8" fmla="*/ 136846 h 199908"/>
                      <a:gd name="connsiteX9" fmla="*/ 193063 w 382249"/>
                      <a:gd name="connsiteY9" fmla="*/ 189397 h 199908"/>
                      <a:gd name="connsiteX10" fmla="*/ 66939 w 382249"/>
                      <a:gd name="connsiteY10" fmla="*/ 199908 h 199908"/>
                      <a:gd name="connsiteX11" fmla="*/ 35408 w 382249"/>
                      <a:gd name="connsiteY11" fmla="*/ 189397 h 199908"/>
                      <a:gd name="connsiteX12" fmla="*/ 3877 w 382249"/>
                      <a:gd name="connsiteY12" fmla="*/ 136846 h 199908"/>
                      <a:gd name="connsiteX13" fmla="*/ 0 w 382249"/>
                      <a:gd name="connsiteY13" fmla="*/ 137406 h 199908"/>
                      <a:gd name="connsiteX14" fmla="*/ 14387 w 382249"/>
                      <a:gd name="connsiteY14" fmla="*/ 115825 h 199908"/>
                      <a:gd name="connsiteX15" fmla="*/ 56429 w 382249"/>
                      <a:gd name="connsiteY15" fmla="*/ 42252 h 199908"/>
                      <a:gd name="connsiteX16" fmla="*/ 43291 w 382249"/>
                      <a:gd name="connsiteY16" fmla="*/ 34369 h 199908"/>
                      <a:gd name="connsiteX17" fmla="*/ 34137 w 382249"/>
                      <a:gd name="connsiteY17" fmla="*/ 33062 h 199908"/>
                      <a:gd name="connsiteX18" fmla="*/ 35408 w 382249"/>
                      <a:gd name="connsiteY18" fmla="*/ 31742 h 199908"/>
                      <a:gd name="connsiteX19" fmla="*/ 344688 w 382249"/>
                      <a:gd name="connsiteY19" fmla="*/ 3645 h 199908"/>
                      <a:gd name="connsiteX20" fmla="*/ 345587 w 382249"/>
                      <a:gd name="connsiteY20" fmla="*/ 0 h 199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2249" h="199908">
                        <a:moveTo>
                          <a:pt x="345587" y="0"/>
                        </a:moveTo>
                        <a:lnTo>
                          <a:pt x="345917" y="353"/>
                        </a:lnTo>
                        <a:cubicBezTo>
                          <a:pt x="345842" y="2794"/>
                          <a:pt x="340865" y="5466"/>
                          <a:pt x="350718" y="10721"/>
                        </a:cubicBezTo>
                        <a:cubicBezTo>
                          <a:pt x="376994" y="24735"/>
                          <a:pt x="365114" y="45607"/>
                          <a:pt x="371739" y="63273"/>
                        </a:cubicBezTo>
                        <a:cubicBezTo>
                          <a:pt x="375629" y="73646"/>
                          <a:pt x="382249" y="83725"/>
                          <a:pt x="382249" y="94804"/>
                        </a:cubicBezTo>
                        <a:lnTo>
                          <a:pt x="377624" y="136433"/>
                        </a:lnTo>
                        <a:lnTo>
                          <a:pt x="308724" y="130276"/>
                        </a:lnTo>
                        <a:cubicBezTo>
                          <a:pt x="284216" y="128087"/>
                          <a:pt x="259692" y="126335"/>
                          <a:pt x="235105" y="126335"/>
                        </a:cubicBezTo>
                        <a:cubicBezTo>
                          <a:pt x="224026" y="126335"/>
                          <a:pt x="209720" y="127628"/>
                          <a:pt x="203574" y="136846"/>
                        </a:cubicBezTo>
                        <a:cubicBezTo>
                          <a:pt x="193665" y="151710"/>
                          <a:pt x="196567" y="171880"/>
                          <a:pt x="193063" y="189397"/>
                        </a:cubicBezTo>
                        <a:cubicBezTo>
                          <a:pt x="151022" y="192901"/>
                          <a:pt x="109126" y="199908"/>
                          <a:pt x="66939" y="199908"/>
                        </a:cubicBezTo>
                        <a:cubicBezTo>
                          <a:pt x="55860" y="199908"/>
                          <a:pt x="43242" y="197231"/>
                          <a:pt x="35408" y="189397"/>
                        </a:cubicBezTo>
                        <a:cubicBezTo>
                          <a:pt x="20963" y="174952"/>
                          <a:pt x="42415" y="138598"/>
                          <a:pt x="3877" y="136846"/>
                        </a:cubicBezTo>
                        <a:lnTo>
                          <a:pt x="0" y="137406"/>
                        </a:lnTo>
                        <a:lnTo>
                          <a:pt x="14387" y="115825"/>
                        </a:lnTo>
                        <a:cubicBezTo>
                          <a:pt x="40745" y="98253"/>
                          <a:pt x="71778" y="88299"/>
                          <a:pt x="56429" y="42252"/>
                        </a:cubicBezTo>
                        <a:cubicBezTo>
                          <a:pt x="54678" y="36997"/>
                          <a:pt x="49422" y="35245"/>
                          <a:pt x="43291" y="34369"/>
                        </a:cubicBezTo>
                        <a:lnTo>
                          <a:pt x="34137" y="33062"/>
                        </a:lnTo>
                        <a:lnTo>
                          <a:pt x="35408" y="31742"/>
                        </a:lnTo>
                        <a:cubicBezTo>
                          <a:pt x="349864" y="-39263"/>
                          <a:pt x="318915" y="108395"/>
                          <a:pt x="344688" y="3645"/>
                        </a:cubicBezTo>
                        <a:lnTo>
                          <a:pt x="345587" y="0"/>
                        </a:lnTo>
                        <a:close/>
                      </a:path>
                    </a:pathLst>
                  </a:custGeom>
                  <a:solidFill>
                    <a:srgbClr val="2F776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黄龙</a:t>
                    </a:r>
                  </a:p>
                </p:txBody>
              </p:sp>
              <p:sp>
                <p:nvSpPr>
                  <p:cNvPr id="16" name="任意多边形: 形状 160"/>
                  <p:cNvSpPr/>
                  <p:nvPr/>
                </p:nvSpPr>
                <p:spPr>
                  <a:xfrm>
                    <a:off x="5557057" y="2187689"/>
                    <a:ext cx="318226" cy="213538"/>
                  </a:xfrm>
                  <a:custGeom>
                    <a:avLst/>
                    <a:gdLst>
                      <a:gd name="connsiteX0" fmla="*/ 256451 w 318226"/>
                      <a:gd name="connsiteY0" fmla="*/ 0 h 213538"/>
                      <a:gd name="connsiteX1" fmla="*/ 274729 w 318226"/>
                      <a:gd name="connsiteY1" fmla="*/ 21828 h 213538"/>
                      <a:gd name="connsiteX2" fmla="*/ 286695 w 318226"/>
                      <a:gd name="connsiteY2" fmla="*/ 51014 h 213538"/>
                      <a:gd name="connsiteX3" fmla="*/ 296187 w 318226"/>
                      <a:gd name="connsiteY3" fmla="*/ 81294 h 213538"/>
                      <a:gd name="connsiteX4" fmla="*/ 294279 w 318226"/>
                      <a:gd name="connsiteY4" fmla="*/ 78738 h 213538"/>
                      <a:gd name="connsiteX5" fmla="*/ 294002 w 318226"/>
                      <a:gd name="connsiteY5" fmla="*/ 78337 h 213538"/>
                      <a:gd name="connsiteX6" fmla="*/ 293248 w 318226"/>
                      <a:gd name="connsiteY6" fmla="*/ 77357 h 213538"/>
                      <a:gd name="connsiteX7" fmla="*/ 294279 w 318226"/>
                      <a:gd name="connsiteY7" fmla="*/ 78738 h 213538"/>
                      <a:gd name="connsiteX8" fmla="*/ 301358 w 318226"/>
                      <a:gd name="connsiteY8" fmla="*/ 88990 h 213538"/>
                      <a:gd name="connsiteX9" fmla="*/ 318226 w 318226"/>
                      <a:gd name="connsiteY9" fmla="*/ 114077 h 213538"/>
                      <a:gd name="connsiteX10" fmla="*/ 307715 w 318226"/>
                      <a:gd name="connsiteY10" fmla="*/ 156118 h 213538"/>
                      <a:gd name="connsiteX11" fmla="*/ 276184 w 318226"/>
                      <a:gd name="connsiteY11" fmla="*/ 166628 h 213538"/>
                      <a:gd name="connsiteX12" fmla="*/ 202612 w 318226"/>
                      <a:gd name="connsiteY12" fmla="*/ 187649 h 213538"/>
                      <a:gd name="connsiteX13" fmla="*/ 171081 w 318226"/>
                      <a:gd name="connsiteY13" fmla="*/ 208670 h 213538"/>
                      <a:gd name="connsiteX14" fmla="*/ 156274 w 318226"/>
                      <a:gd name="connsiteY14" fmla="*/ 213538 h 213538"/>
                      <a:gd name="connsiteX15" fmla="*/ 150060 w 318226"/>
                      <a:gd name="connsiteY15" fmla="*/ 208670 h 213538"/>
                      <a:gd name="connsiteX16" fmla="*/ 139550 w 318226"/>
                      <a:gd name="connsiteY16" fmla="*/ 177139 h 213538"/>
                      <a:gd name="connsiteX17" fmla="*/ 2915 w 318226"/>
                      <a:gd name="connsiteY17" fmla="*/ 166628 h 213538"/>
                      <a:gd name="connsiteX18" fmla="*/ 360 w 318226"/>
                      <a:gd name="connsiteY18" fmla="*/ 166577 h 213538"/>
                      <a:gd name="connsiteX19" fmla="*/ 917 w 318226"/>
                      <a:gd name="connsiteY19" fmla="*/ 155426 h 213538"/>
                      <a:gd name="connsiteX20" fmla="*/ 2915 w 318226"/>
                      <a:gd name="connsiteY20" fmla="*/ 124587 h 213538"/>
                      <a:gd name="connsiteX21" fmla="*/ 34446 w 318226"/>
                      <a:gd name="connsiteY21" fmla="*/ 103566 h 213538"/>
                      <a:gd name="connsiteX22" fmla="*/ 97509 w 318226"/>
                      <a:gd name="connsiteY22" fmla="*/ 72035 h 213538"/>
                      <a:gd name="connsiteX23" fmla="*/ 97315 w 318226"/>
                      <a:gd name="connsiteY23" fmla="*/ 70621 h 213538"/>
                      <a:gd name="connsiteX24" fmla="*/ 118529 w 318226"/>
                      <a:gd name="connsiteY24" fmla="*/ 72035 h 213538"/>
                      <a:gd name="connsiteX25" fmla="*/ 160571 w 318226"/>
                      <a:gd name="connsiteY25" fmla="*/ 61525 h 213538"/>
                      <a:gd name="connsiteX26" fmla="*/ 171081 w 318226"/>
                      <a:gd name="connsiteY26" fmla="*/ 29994 h 213538"/>
                      <a:gd name="connsiteX27" fmla="*/ 202612 w 318226"/>
                      <a:gd name="connsiteY27" fmla="*/ 8973 h 213538"/>
                      <a:gd name="connsiteX28" fmla="*/ 256451 w 318226"/>
                      <a:gd name="connsiteY28" fmla="*/ 0 h 213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18226" h="213538">
                        <a:moveTo>
                          <a:pt x="256451" y="0"/>
                        </a:moveTo>
                        <a:lnTo>
                          <a:pt x="274729" y="21828"/>
                        </a:lnTo>
                        <a:cubicBezTo>
                          <a:pt x="279062" y="31368"/>
                          <a:pt x="282127" y="41878"/>
                          <a:pt x="286695" y="51014"/>
                        </a:cubicBezTo>
                        <a:cubicBezTo>
                          <a:pt x="308454" y="94532"/>
                          <a:pt x="301275" y="87704"/>
                          <a:pt x="296187" y="81294"/>
                        </a:cubicBezTo>
                        <a:lnTo>
                          <a:pt x="294279" y="78738"/>
                        </a:lnTo>
                        <a:lnTo>
                          <a:pt x="294002" y="78337"/>
                        </a:lnTo>
                        <a:cubicBezTo>
                          <a:pt x="292812" y="76662"/>
                          <a:pt x="292722" y="76600"/>
                          <a:pt x="293248" y="77357"/>
                        </a:cubicBezTo>
                        <a:lnTo>
                          <a:pt x="294279" y="78738"/>
                        </a:lnTo>
                        <a:lnTo>
                          <a:pt x="301358" y="88990"/>
                        </a:lnTo>
                        <a:cubicBezTo>
                          <a:pt x="305234" y="94683"/>
                          <a:pt x="310695" y="102781"/>
                          <a:pt x="318226" y="114077"/>
                        </a:cubicBezTo>
                        <a:cubicBezTo>
                          <a:pt x="314722" y="128091"/>
                          <a:pt x="316739" y="144838"/>
                          <a:pt x="307715" y="156118"/>
                        </a:cubicBezTo>
                        <a:cubicBezTo>
                          <a:pt x="300794" y="164769"/>
                          <a:pt x="286837" y="163584"/>
                          <a:pt x="276184" y="166628"/>
                        </a:cubicBezTo>
                        <a:cubicBezTo>
                          <a:pt x="183803" y="193023"/>
                          <a:pt x="278213" y="162450"/>
                          <a:pt x="202612" y="187649"/>
                        </a:cubicBezTo>
                        <a:cubicBezTo>
                          <a:pt x="192102" y="194656"/>
                          <a:pt x="182379" y="203021"/>
                          <a:pt x="171081" y="208670"/>
                        </a:cubicBezTo>
                        <a:lnTo>
                          <a:pt x="156274" y="213538"/>
                        </a:lnTo>
                        <a:lnTo>
                          <a:pt x="150060" y="208670"/>
                        </a:lnTo>
                        <a:cubicBezTo>
                          <a:pt x="143139" y="200019"/>
                          <a:pt x="150203" y="180183"/>
                          <a:pt x="139550" y="177139"/>
                        </a:cubicBezTo>
                        <a:cubicBezTo>
                          <a:pt x="95628" y="164590"/>
                          <a:pt x="30943" y="168380"/>
                          <a:pt x="2915" y="166628"/>
                        </a:cubicBezTo>
                        <a:lnTo>
                          <a:pt x="360" y="166577"/>
                        </a:lnTo>
                        <a:lnTo>
                          <a:pt x="917" y="155426"/>
                        </a:lnTo>
                        <a:cubicBezTo>
                          <a:pt x="243" y="144645"/>
                          <a:pt x="-1516" y="132343"/>
                          <a:pt x="2915" y="124587"/>
                        </a:cubicBezTo>
                        <a:cubicBezTo>
                          <a:pt x="9182" y="113619"/>
                          <a:pt x="23936" y="110573"/>
                          <a:pt x="34446" y="103566"/>
                        </a:cubicBezTo>
                        <a:cubicBezTo>
                          <a:pt x="47720" y="99141"/>
                          <a:pt x="91240" y="87708"/>
                          <a:pt x="97509" y="72035"/>
                        </a:cubicBezTo>
                        <a:lnTo>
                          <a:pt x="97315" y="70621"/>
                        </a:lnTo>
                        <a:lnTo>
                          <a:pt x="118529" y="72035"/>
                        </a:lnTo>
                        <a:cubicBezTo>
                          <a:pt x="132543" y="68532"/>
                          <a:pt x="149291" y="70549"/>
                          <a:pt x="160571" y="61525"/>
                        </a:cubicBezTo>
                        <a:cubicBezTo>
                          <a:pt x="169222" y="54604"/>
                          <a:pt x="164160" y="38645"/>
                          <a:pt x="171081" y="29994"/>
                        </a:cubicBezTo>
                        <a:cubicBezTo>
                          <a:pt x="178972" y="20130"/>
                          <a:pt x="192102" y="15980"/>
                          <a:pt x="202612" y="8973"/>
                        </a:cubicBezTo>
                        <a:lnTo>
                          <a:pt x="256451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湖墅</a:t>
                    </a:r>
                  </a:p>
                </p:txBody>
              </p:sp>
              <p:sp>
                <p:nvSpPr>
                  <p:cNvPr id="162" name="任意多边形: 形状 161"/>
                  <p:cNvSpPr/>
                  <p:nvPr/>
                </p:nvSpPr>
                <p:spPr>
                  <a:xfrm>
                    <a:off x="5713331" y="2327332"/>
                    <a:ext cx="373724" cy="416073"/>
                  </a:xfrm>
                  <a:custGeom>
                    <a:avLst/>
                    <a:gdLst>
                      <a:gd name="connsiteX0" fmla="*/ 157478 w 373724"/>
                      <a:gd name="connsiteY0" fmla="*/ 0 h 416073"/>
                      <a:gd name="connsiteX1" fmla="*/ 161952 w 373724"/>
                      <a:gd name="connsiteY1" fmla="*/ 5966 h 416073"/>
                      <a:gd name="connsiteX2" fmla="*/ 214503 w 373724"/>
                      <a:gd name="connsiteY2" fmla="*/ 26986 h 416073"/>
                      <a:gd name="connsiteX3" fmla="*/ 235524 w 373724"/>
                      <a:gd name="connsiteY3" fmla="*/ 90048 h 416073"/>
                      <a:gd name="connsiteX4" fmla="*/ 246035 w 373724"/>
                      <a:gd name="connsiteY4" fmla="*/ 163621 h 416073"/>
                      <a:gd name="connsiteX5" fmla="*/ 256545 w 373724"/>
                      <a:gd name="connsiteY5" fmla="*/ 195152 h 416073"/>
                      <a:gd name="connsiteX6" fmla="*/ 361648 w 373724"/>
                      <a:gd name="connsiteY6" fmla="*/ 205662 h 416073"/>
                      <a:gd name="connsiteX7" fmla="*/ 351138 w 373724"/>
                      <a:gd name="connsiteY7" fmla="*/ 352807 h 416073"/>
                      <a:gd name="connsiteX8" fmla="*/ 163872 w 373724"/>
                      <a:gd name="connsiteY8" fmla="*/ 414231 h 416073"/>
                      <a:gd name="connsiteX9" fmla="*/ 151136 w 373724"/>
                      <a:gd name="connsiteY9" fmla="*/ 416073 h 416073"/>
                      <a:gd name="connsiteX10" fmla="*/ 151441 w 373724"/>
                      <a:gd name="connsiteY10" fmla="*/ 405359 h 416073"/>
                      <a:gd name="connsiteX11" fmla="*/ 119910 w 373724"/>
                      <a:gd name="connsiteY11" fmla="*/ 342297 h 416073"/>
                      <a:gd name="connsiteX12" fmla="*/ 115285 w 373724"/>
                      <a:gd name="connsiteY12" fmla="*/ 341884 h 416073"/>
                      <a:gd name="connsiteX13" fmla="*/ 119910 w 373724"/>
                      <a:gd name="connsiteY13" fmla="*/ 300255 h 416073"/>
                      <a:gd name="connsiteX14" fmla="*/ 109400 w 373724"/>
                      <a:gd name="connsiteY14" fmla="*/ 268724 h 416073"/>
                      <a:gd name="connsiteX15" fmla="*/ 88379 w 373724"/>
                      <a:gd name="connsiteY15" fmla="*/ 216172 h 416073"/>
                      <a:gd name="connsiteX16" fmla="*/ 83578 w 373724"/>
                      <a:gd name="connsiteY16" fmla="*/ 205804 h 416073"/>
                      <a:gd name="connsiteX17" fmla="*/ 83248 w 373724"/>
                      <a:gd name="connsiteY17" fmla="*/ 205451 h 416073"/>
                      <a:gd name="connsiteX18" fmla="*/ 88379 w 373724"/>
                      <a:gd name="connsiteY18" fmla="*/ 184641 h 416073"/>
                      <a:gd name="connsiteX19" fmla="*/ 67359 w 373724"/>
                      <a:gd name="connsiteY19" fmla="*/ 153110 h 416073"/>
                      <a:gd name="connsiteX20" fmla="*/ 25317 w 373724"/>
                      <a:gd name="connsiteY20" fmla="*/ 90048 h 416073"/>
                      <a:gd name="connsiteX21" fmla="*/ 8569 w 373724"/>
                      <a:gd name="connsiteY21" fmla="*/ 80609 h 416073"/>
                      <a:gd name="connsiteX22" fmla="*/ 0 w 373724"/>
                      <a:gd name="connsiteY22" fmla="*/ 73896 h 416073"/>
                      <a:gd name="connsiteX23" fmla="*/ 14807 w 373724"/>
                      <a:gd name="connsiteY23" fmla="*/ 69028 h 416073"/>
                      <a:gd name="connsiteX24" fmla="*/ 46338 w 373724"/>
                      <a:gd name="connsiteY24" fmla="*/ 48007 h 416073"/>
                      <a:gd name="connsiteX25" fmla="*/ 119910 w 373724"/>
                      <a:gd name="connsiteY25" fmla="*/ 26986 h 416073"/>
                      <a:gd name="connsiteX26" fmla="*/ 151441 w 373724"/>
                      <a:gd name="connsiteY26" fmla="*/ 16476 h 416073"/>
                      <a:gd name="connsiteX27" fmla="*/ 157478 w 373724"/>
                      <a:gd name="connsiteY27" fmla="*/ 0 h 416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73724" h="416073">
                        <a:moveTo>
                          <a:pt x="157478" y="0"/>
                        </a:moveTo>
                        <a:lnTo>
                          <a:pt x="161952" y="5966"/>
                        </a:lnTo>
                        <a:cubicBezTo>
                          <a:pt x="179469" y="12973"/>
                          <a:pt x="202079" y="12788"/>
                          <a:pt x="214503" y="26986"/>
                        </a:cubicBezTo>
                        <a:cubicBezTo>
                          <a:pt x="229094" y="43661"/>
                          <a:pt x="235524" y="90048"/>
                          <a:pt x="235524" y="90048"/>
                        </a:cubicBezTo>
                        <a:cubicBezTo>
                          <a:pt x="239028" y="114572"/>
                          <a:pt x="241177" y="139329"/>
                          <a:pt x="246035" y="163621"/>
                        </a:cubicBezTo>
                        <a:cubicBezTo>
                          <a:pt x="248208" y="174485"/>
                          <a:pt x="246133" y="191366"/>
                          <a:pt x="256545" y="195152"/>
                        </a:cubicBezTo>
                        <a:cubicBezTo>
                          <a:pt x="289634" y="207184"/>
                          <a:pt x="326614" y="202159"/>
                          <a:pt x="361648" y="205662"/>
                        </a:cubicBezTo>
                        <a:cubicBezTo>
                          <a:pt x="358145" y="254710"/>
                          <a:pt x="397068" y="335245"/>
                          <a:pt x="351138" y="352807"/>
                        </a:cubicBezTo>
                        <a:cubicBezTo>
                          <a:pt x="270146" y="383775"/>
                          <a:pt x="209719" y="403843"/>
                          <a:pt x="163872" y="414231"/>
                        </a:cubicBezTo>
                        <a:lnTo>
                          <a:pt x="151136" y="416073"/>
                        </a:lnTo>
                        <a:lnTo>
                          <a:pt x="151441" y="405359"/>
                        </a:lnTo>
                        <a:cubicBezTo>
                          <a:pt x="151441" y="383601"/>
                          <a:pt x="130539" y="358240"/>
                          <a:pt x="119910" y="342297"/>
                        </a:cubicBezTo>
                        <a:lnTo>
                          <a:pt x="115285" y="341884"/>
                        </a:lnTo>
                        <a:lnTo>
                          <a:pt x="119910" y="300255"/>
                        </a:lnTo>
                        <a:cubicBezTo>
                          <a:pt x="119910" y="289176"/>
                          <a:pt x="113290" y="279097"/>
                          <a:pt x="109400" y="268724"/>
                        </a:cubicBezTo>
                        <a:cubicBezTo>
                          <a:pt x="102775" y="251058"/>
                          <a:pt x="114655" y="230186"/>
                          <a:pt x="88379" y="216172"/>
                        </a:cubicBezTo>
                        <a:cubicBezTo>
                          <a:pt x="78526" y="210917"/>
                          <a:pt x="83503" y="208245"/>
                          <a:pt x="83578" y="205804"/>
                        </a:cubicBezTo>
                        <a:lnTo>
                          <a:pt x="83248" y="205451"/>
                        </a:lnTo>
                        <a:lnTo>
                          <a:pt x="88379" y="184641"/>
                        </a:lnTo>
                        <a:lnTo>
                          <a:pt x="67359" y="153110"/>
                        </a:lnTo>
                        <a:lnTo>
                          <a:pt x="25317" y="90048"/>
                        </a:lnTo>
                        <a:cubicBezTo>
                          <a:pt x="20062" y="86545"/>
                          <a:pt x="14152" y="83756"/>
                          <a:pt x="8569" y="80609"/>
                        </a:cubicBezTo>
                        <a:lnTo>
                          <a:pt x="0" y="73896"/>
                        </a:lnTo>
                        <a:lnTo>
                          <a:pt x="14807" y="69028"/>
                        </a:lnTo>
                        <a:cubicBezTo>
                          <a:pt x="26105" y="63379"/>
                          <a:pt x="35828" y="55014"/>
                          <a:pt x="46338" y="48007"/>
                        </a:cubicBezTo>
                        <a:cubicBezTo>
                          <a:pt x="121939" y="22808"/>
                          <a:pt x="27529" y="53381"/>
                          <a:pt x="119910" y="26986"/>
                        </a:cubicBezTo>
                        <a:cubicBezTo>
                          <a:pt x="130563" y="23942"/>
                          <a:pt x="144520" y="25127"/>
                          <a:pt x="151441" y="16476"/>
                        </a:cubicBezTo>
                        <a:lnTo>
                          <a:pt x="15747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武林</a:t>
                    </a:r>
                  </a:p>
                </p:txBody>
              </p:sp>
              <p:sp>
                <p:nvSpPr>
                  <p:cNvPr id="163" name="任意多边形: 形状 162"/>
                  <p:cNvSpPr/>
                  <p:nvPr/>
                </p:nvSpPr>
                <p:spPr>
                  <a:xfrm>
                    <a:off x="5812221" y="2672710"/>
                    <a:ext cx="264086" cy="365532"/>
                  </a:xfrm>
                  <a:custGeom>
                    <a:avLst/>
                    <a:gdLst>
                      <a:gd name="connsiteX0" fmla="*/ 262966 w 264086"/>
                      <a:gd name="connsiteY0" fmla="*/ 0 h 365532"/>
                      <a:gd name="connsiteX1" fmla="*/ 264086 w 264086"/>
                      <a:gd name="connsiteY1" fmla="*/ 16576 h 365532"/>
                      <a:gd name="connsiteX2" fmla="*/ 252248 w 264086"/>
                      <a:gd name="connsiteY2" fmla="*/ 102021 h 365532"/>
                      <a:gd name="connsiteX3" fmla="*/ 241738 w 264086"/>
                      <a:gd name="connsiteY3" fmla="*/ 133552 h 365532"/>
                      <a:gd name="connsiteX4" fmla="*/ 210207 w 264086"/>
                      <a:gd name="connsiteY4" fmla="*/ 154573 h 365532"/>
                      <a:gd name="connsiteX5" fmla="*/ 189186 w 264086"/>
                      <a:gd name="connsiteY5" fmla="*/ 217635 h 365532"/>
                      <a:gd name="connsiteX6" fmla="*/ 178676 w 264086"/>
                      <a:gd name="connsiteY6" fmla="*/ 249166 h 365532"/>
                      <a:gd name="connsiteX7" fmla="*/ 189186 w 264086"/>
                      <a:gd name="connsiteY7" fmla="*/ 333249 h 365532"/>
                      <a:gd name="connsiteX8" fmla="*/ 178676 w 264086"/>
                      <a:gd name="connsiteY8" fmla="*/ 364780 h 365532"/>
                      <a:gd name="connsiteX9" fmla="*/ 115613 w 264086"/>
                      <a:gd name="connsiteY9" fmla="*/ 333249 h 365532"/>
                      <a:gd name="connsiteX10" fmla="*/ 84082 w 264086"/>
                      <a:gd name="connsiteY10" fmla="*/ 343759 h 365532"/>
                      <a:gd name="connsiteX11" fmla="*/ 80007 w 264086"/>
                      <a:gd name="connsiteY11" fmla="*/ 348483 h 365532"/>
                      <a:gd name="connsiteX12" fmla="*/ 73572 w 264086"/>
                      <a:gd name="connsiteY12" fmla="*/ 333249 h 365532"/>
                      <a:gd name="connsiteX13" fmla="*/ 31531 w 264086"/>
                      <a:gd name="connsiteY13" fmla="*/ 322738 h 365532"/>
                      <a:gd name="connsiteX14" fmla="*/ 0 w 264086"/>
                      <a:gd name="connsiteY14" fmla="*/ 259676 h 365532"/>
                      <a:gd name="connsiteX15" fmla="*/ 10510 w 264086"/>
                      <a:gd name="connsiteY15" fmla="*/ 228145 h 365532"/>
                      <a:gd name="connsiteX16" fmla="*/ 31531 w 264086"/>
                      <a:gd name="connsiteY16" fmla="*/ 196614 h 365532"/>
                      <a:gd name="connsiteX17" fmla="*/ 51796 w 264086"/>
                      <a:gd name="connsiteY17" fmla="*/ 86441 h 365532"/>
                      <a:gd name="connsiteX18" fmla="*/ 52246 w 264086"/>
                      <a:gd name="connsiteY18" fmla="*/ 70694 h 365532"/>
                      <a:gd name="connsiteX19" fmla="*/ 64982 w 264086"/>
                      <a:gd name="connsiteY19" fmla="*/ 68852 h 365532"/>
                      <a:gd name="connsiteX20" fmla="*/ 252248 w 264086"/>
                      <a:gd name="connsiteY20" fmla="*/ 7428 h 365532"/>
                      <a:gd name="connsiteX21" fmla="*/ 262966 w 264086"/>
                      <a:gd name="connsiteY21" fmla="*/ 0 h 36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64086" h="365532">
                        <a:moveTo>
                          <a:pt x="262966" y="0"/>
                        </a:moveTo>
                        <a:lnTo>
                          <a:pt x="264086" y="16576"/>
                        </a:lnTo>
                        <a:cubicBezTo>
                          <a:pt x="263124" y="40690"/>
                          <a:pt x="256264" y="75921"/>
                          <a:pt x="252248" y="102021"/>
                        </a:cubicBezTo>
                        <a:cubicBezTo>
                          <a:pt x="250563" y="112971"/>
                          <a:pt x="248659" y="124901"/>
                          <a:pt x="241738" y="133552"/>
                        </a:cubicBezTo>
                        <a:cubicBezTo>
                          <a:pt x="233847" y="143416"/>
                          <a:pt x="220717" y="147566"/>
                          <a:pt x="210207" y="154573"/>
                        </a:cubicBezTo>
                        <a:lnTo>
                          <a:pt x="189186" y="217635"/>
                        </a:lnTo>
                        <a:lnTo>
                          <a:pt x="178676" y="249166"/>
                        </a:lnTo>
                        <a:cubicBezTo>
                          <a:pt x="182179" y="277194"/>
                          <a:pt x="189186" y="305003"/>
                          <a:pt x="189186" y="333249"/>
                        </a:cubicBezTo>
                        <a:cubicBezTo>
                          <a:pt x="189186" y="344328"/>
                          <a:pt x="188585" y="359825"/>
                          <a:pt x="178676" y="364780"/>
                        </a:cubicBezTo>
                        <a:cubicBezTo>
                          <a:pt x="166245" y="370995"/>
                          <a:pt x="120922" y="336788"/>
                          <a:pt x="115613" y="333249"/>
                        </a:cubicBezTo>
                        <a:cubicBezTo>
                          <a:pt x="105103" y="336752"/>
                          <a:pt x="91916" y="335925"/>
                          <a:pt x="84082" y="343759"/>
                        </a:cubicBezTo>
                        <a:lnTo>
                          <a:pt x="80007" y="348483"/>
                        </a:lnTo>
                        <a:lnTo>
                          <a:pt x="73572" y="333249"/>
                        </a:lnTo>
                        <a:cubicBezTo>
                          <a:pt x="59558" y="329745"/>
                          <a:pt x="43550" y="330751"/>
                          <a:pt x="31531" y="322738"/>
                        </a:cubicBezTo>
                        <a:cubicBezTo>
                          <a:pt x="20902" y="315652"/>
                          <a:pt x="0" y="273666"/>
                          <a:pt x="0" y="259676"/>
                        </a:cubicBezTo>
                        <a:cubicBezTo>
                          <a:pt x="0" y="248597"/>
                          <a:pt x="7007" y="238655"/>
                          <a:pt x="10510" y="228145"/>
                        </a:cubicBezTo>
                        <a:cubicBezTo>
                          <a:pt x="17517" y="217635"/>
                          <a:pt x="25882" y="207912"/>
                          <a:pt x="31531" y="196614"/>
                        </a:cubicBezTo>
                        <a:cubicBezTo>
                          <a:pt x="45024" y="169629"/>
                          <a:pt x="50101" y="119827"/>
                          <a:pt x="51796" y="86441"/>
                        </a:cubicBezTo>
                        <a:lnTo>
                          <a:pt x="52246" y="70694"/>
                        </a:lnTo>
                        <a:lnTo>
                          <a:pt x="64982" y="68852"/>
                        </a:lnTo>
                        <a:cubicBezTo>
                          <a:pt x="110829" y="58464"/>
                          <a:pt x="171256" y="38396"/>
                          <a:pt x="252248" y="7428"/>
                        </a:cubicBezTo>
                        <a:lnTo>
                          <a:pt x="262966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湖滨</a:t>
                    </a:r>
                  </a:p>
                </p:txBody>
              </p:sp>
              <p:sp>
                <p:nvSpPr>
                  <p:cNvPr id="164" name="任意多边形: 形状 163"/>
                  <p:cNvSpPr/>
                  <p:nvPr/>
                </p:nvSpPr>
                <p:spPr>
                  <a:xfrm>
                    <a:off x="5651077" y="2798538"/>
                    <a:ext cx="595181" cy="454179"/>
                  </a:xfrm>
                  <a:custGeom>
                    <a:avLst/>
                    <a:gdLst>
                      <a:gd name="connsiteX0" fmla="*/ 468089 w 595181"/>
                      <a:gd name="connsiteY0" fmla="*/ 7 h 454179"/>
                      <a:gd name="connsiteX1" fmla="*/ 494965 w 595181"/>
                      <a:gd name="connsiteY1" fmla="*/ 3803 h 454179"/>
                      <a:gd name="connsiteX2" fmla="*/ 508613 w 595181"/>
                      <a:gd name="connsiteY2" fmla="*/ 31099 h 454179"/>
                      <a:gd name="connsiteX3" fmla="*/ 522260 w 595181"/>
                      <a:gd name="connsiteY3" fmla="*/ 44747 h 454179"/>
                      <a:gd name="connsiteX4" fmla="*/ 531359 w 595181"/>
                      <a:gd name="connsiteY4" fmla="*/ 58394 h 454179"/>
                      <a:gd name="connsiteX5" fmla="*/ 558654 w 595181"/>
                      <a:gd name="connsiteY5" fmla="*/ 85690 h 454179"/>
                      <a:gd name="connsiteX6" fmla="*/ 572302 w 595181"/>
                      <a:gd name="connsiteY6" fmla="*/ 99338 h 454179"/>
                      <a:gd name="connsiteX7" fmla="*/ 585950 w 595181"/>
                      <a:gd name="connsiteY7" fmla="*/ 103887 h 454179"/>
                      <a:gd name="connsiteX8" fmla="*/ 595048 w 595181"/>
                      <a:gd name="connsiteY8" fmla="*/ 117535 h 454179"/>
                      <a:gd name="connsiteX9" fmla="*/ 590499 w 595181"/>
                      <a:gd name="connsiteY9" fmla="*/ 135732 h 454179"/>
                      <a:gd name="connsiteX10" fmla="*/ 585950 w 595181"/>
                      <a:gd name="connsiteY10" fmla="*/ 149379 h 454179"/>
                      <a:gd name="connsiteX11" fmla="*/ 572302 w 595181"/>
                      <a:gd name="connsiteY11" fmla="*/ 163027 h 454179"/>
                      <a:gd name="connsiteX12" fmla="*/ 545007 w 595181"/>
                      <a:gd name="connsiteY12" fmla="*/ 181224 h 454179"/>
                      <a:gd name="connsiteX13" fmla="*/ 531359 w 595181"/>
                      <a:gd name="connsiteY13" fmla="*/ 190323 h 454179"/>
                      <a:gd name="connsiteX14" fmla="*/ 504063 w 595181"/>
                      <a:gd name="connsiteY14" fmla="*/ 208520 h 454179"/>
                      <a:gd name="connsiteX15" fmla="*/ 490416 w 595181"/>
                      <a:gd name="connsiteY15" fmla="*/ 217618 h 454179"/>
                      <a:gd name="connsiteX16" fmla="*/ 458571 w 595181"/>
                      <a:gd name="connsiteY16" fmla="*/ 249463 h 454179"/>
                      <a:gd name="connsiteX17" fmla="*/ 444923 w 595181"/>
                      <a:gd name="connsiteY17" fmla="*/ 258562 h 454179"/>
                      <a:gd name="connsiteX18" fmla="*/ 431275 w 595181"/>
                      <a:gd name="connsiteY18" fmla="*/ 267660 h 454179"/>
                      <a:gd name="connsiteX19" fmla="*/ 417627 w 595181"/>
                      <a:gd name="connsiteY19" fmla="*/ 281308 h 454179"/>
                      <a:gd name="connsiteX20" fmla="*/ 408529 w 595181"/>
                      <a:gd name="connsiteY20" fmla="*/ 294956 h 454179"/>
                      <a:gd name="connsiteX21" fmla="*/ 367586 w 595181"/>
                      <a:gd name="connsiteY21" fmla="*/ 317702 h 454179"/>
                      <a:gd name="connsiteX22" fmla="*/ 344839 w 595181"/>
                      <a:gd name="connsiteY22" fmla="*/ 335899 h 454179"/>
                      <a:gd name="connsiteX23" fmla="*/ 331192 w 595181"/>
                      <a:gd name="connsiteY23" fmla="*/ 349547 h 454179"/>
                      <a:gd name="connsiteX24" fmla="*/ 317544 w 595181"/>
                      <a:gd name="connsiteY24" fmla="*/ 354096 h 454179"/>
                      <a:gd name="connsiteX25" fmla="*/ 276601 w 595181"/>
                      <a:gd name="connsiteY25" fmla="*/ 376842 h 454179"/>
                      <a:gd name="connsiteX26" fmla="*/ 253854 w 595181"/>
                      <a:gd name="connsiteY26" fmla="*/ 395039 h 454179"/>
                      <a:gd name="connsiteX27" fmla="*/ 240207 w 595181"/>
                      <a:gd name="connsiteY27" fmla="*/ 404138 h 454179"/>
                      <a:gd name="connsiteX28" fmla="*/ 199263 w 595181"/>
                      <a:gd name="connsiteY28" fmla="*/ 417785 h 454179"/>
                      <a:gd name="connsiteX29" fmla="*/ 185616 w 595181"/>
                      <a:gd name="connsiteY29" fmla="*/ 422335 h 454179"/>
                      <a:gd name="connsiteX30" fmla="*/ 149222 w 595181"/>
                      <a:gd name="connsiteY30" fmla="*/ 426884 h 454179"/>
                      <a:gd name="connsiteX31" fmla="*/ 121926 w 595181"/>
                      <a:gd name="connsiteY31" fmla="*/ 435982 h 454179"/>
                      <a:gd name="connsiteX32" fmla="*/ 108278 w 595181"/>
                      <a:gd name="connsiteY32" fmla="*/ 440532 h 454179"/>
                      <a:gd name="connsiteX33" fmla="*/ 67335 w 595181"/>
                      <a:gd name="connsiteY33" fmla="*/ 449630 h 454179"/>
                      <a:gd name="connsiteX34" fmla="*/ 49138 w 595181"/>
                      <a:gd name="connsiteY34" fmla="*/ 454179 h 454179"/>
                      <a:gd name="connsiteX35" fmla="*/ 12744 w 595181"/>
                      <a:gd name="connsiteY35" fmla="*/ 449630 h 454179"/>
                      <a:gd name="connsiteX36" fmla="*/ 1913 w 595181"/>
                      <a:gd name="connsiteY36" fmla="*/ 429105 h 454179"/>
                      <a:gd name="connsiteX37" fmla="*/ 0 w 595181"/>
                      <a:gd name="connsiteY37" fmla="*/ 416738 h 454179"/>
                      <a:gd name="connsiteX38" fmla="*/ 24811 w 595181"/>
                      <a:gd name="connsiteY38" fmla="*/ 413587 h 454179"/>
                      <a:gd name="connsiteX39" fmla="*/ 56040 w 595181"/>
                      <a:gd name="connsiteY39" fmla="*/ 407118 h 454179"/>
                      <a:gd name="connsiteX40" fmla="*/ 119102 w 595181"/>
                      <a:gd name="connsiteY40" fmla="*/ 354566 h 454179"/>
                      <a:gd name="connsiteX41" fmla="*/ 150633 w 595181"/>
                      <a:gd name="connsiteY41" fmla="*/ 333546 h 454179"/>
                      <a:gd name="connsiteX42" fmla="*/ 182164 w 595181"/>
                      <a:gd name="connsiteY42" fmla="*/ 323035 h 454179"/>
                      <a:gd name="connsiteX43" fmla="*/ 203185 w 595181"/>
                      <a:gd name="connsiteY43" fmla="*/ 291504 h 454179"/>
                      <a:gd name="connsiteX44" fmla="*/ 245226 w 595181"/>
                      <a:gd name="connsiteY44" fmla="*/ 238953 h 454179"/>
                      <a:gd name="connsiteX45" fmla="*/ 241285 w 595181"/>
                      <a:gd name="connsiteY45" fmla="*/ 222974 h 454179"/>
                      <a:gd name="connsiteX46" fmla="*/ 241151 w 595181"/>
                      <a:gd name="connsiteY46" fmla="*/ 222656 h 454179"/>
                      <a:gd name="connsiteX47" fmla="*/ 245226 w 595181"/>
                      <a:gd name="connsiteY47" fmla="*/ 217932 h 454179"/>
                      <a:gd name="connsiteX48" fmla="*/ 276757 w 595181"/>
                      <a:gd name="connsiteY48" fmla="*/ 207422 h 454179"/>
                      <a:gd name="connsiteX49" fmla="*/ 339820 w 595181"/>
                      <a:gd name="connsiteY49" fmla="*/ 238953 h 454179"/>
                      <a:gd name="connsiteX50" fmla="*/ 350330 w 595181"/>
                      <a:gd name="connsiteY50" fmla="*/ 207422 h 454179"/>
                      <a:gd name="connsiteX51" fmla="*/ 339820 w 595181"/>
                      <a:gd name="connsiteY51" fmla="*/ 123339 h 454179"/>
                      <a:gd name="connsiteX52" fmla="*/ 350330 w 595181"/>
                      <a:gd name="connsiteY52" fmla="*/ 91808 h 454179"/>
                      <a:gd name="connsiteX53" fmla="*/ 371351 w 595181"/>
                      <a:gd name="connsiteY53" fmla="*/ 28746 h 454179"/>
                      <a:gd name="connsiteX54" fmla="*/ 402882 w 595181"/>
                      <a:gd name="connsiteY54" fmla="*/ 7725 h 454179"/>
                      <a:gd name="connsiteX55" fmla="*/ 405196 w 595181"/>
                      <a:gd name="connsiteY55" fmla="*/ 2949 h 454179"/>
                      <a:gd name="connsiteX56" fmla="*/ 408529 w 595181"/>
                      <a:gd name="connsiteY56" fmla="*/ 3803 h 454179"/>
                      <a:gd name="connsiteX57" fmla="*/ 468089 w 595181"/>
                      <a:gd name="connsiteY57" fmla="*/ 7 h 454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595181" h="454179">
                        <a:moveTo>
                          <a:pt x="468089" y="7"/>
                        </a:moveTo>
                        <a:cubicBezTo>
                          <a:pt x="475545" y="97"/>
                          <a:pt x="484198" y="1111"/>
                          <a:pt x="494965" y="3803"/>
                        </a:cubicBezTo>
                        <a:cubicBezTo>
                          <a:pt x="503552" y="5950"/>
                          <a:pt x="505115" y="25851"/>
                          <a:pt x="508613" y="31099"/>
                        </a:cubicBezTo>
                        <a:cubicBezTo>
                          <a:pt x="512182" y="36452"/>
                          <a:pt x="518141" y="39805"/>
                          <a:pt x="522260" y="44747"/>
                        </a:cubicBezTo>
                        <a:cubicBezTo>
                          <a:pt x="525760" y="48947"/>
                          <a:pt x="527727" y="54308"/>
                          <a:pt x="531359" y="58394"/>
                        </a:cubicBezTo>
                        <a:cubicBezTo>
                          <a:pt x="539908" y="68011"/>
                          <a:pt x="549556" y="76591"/>
                          <a:pt x="558654" y="85690"/>
                        </a:cubicBezTo>
                        <a:cubicBezTo>
                          <a:pt x="563203" y="90239"/>
                          <a:pt x="566198" y="97304"/>
                          <a:pt x="572302" y="99338"/>
                        </a:cubicBezTo>
                        <a:lnTo>
                          <a:pt x="585950" y="103887"/>
                        </a:lnTo>
                        <a:cubicBezTo>
                          <a:pt x="588983" y="108436"/>
                          <a:pt x="594275" y="112122"/>
                          <a:pt x="595048" y="117535"/>
                        </a:cubicBezTo>
                        <a:cubicBezTo>
                          <a:pt x="595932" y="123724"/>
                          <a:pt x="592217" y="129720"/>
                          <a:pt x="590499" y="135732"/>
                        </a:cubicBezTo>
                        <a:cubicBezTo>
                          <a:pt x="589182" y="140343"/>
                          <a:pt x="588610" y="145389"/>
                          <a:pt x="585950" y="149379"/>
                        </a:cubicBezTo>
                        <a:cubicBezTo>
                          <a:pt x="582381" y="154732"/>
                          <a:pt x="577380" y="159077"/>
                          <a:pt x="572302" y="163027"/>
                        </a:cubicBezTo>
                        <a:cubicBezTo>
                          <a:pt x="563671" y="169740"/>
                          <a:pt x="554105" y="175158"/>
                          <a:pt x="545007" y="181224"/>
                        </a:cubicBezTo>
                        <a:lnTo>
                          <a:pt x="531359" y="190323"/>
                        </a:lnTo>
                        <a:lnTo>
                          <a:pt x="504063" y="208520"/>
                        </a:lnTo>
                        <a:lnTo>
                          <a:pt x="490416" y="217618"/>
                        </a:lnTo>
                        <a:cubicBezTo>
                          <a:pt x="482408" y="241640"/>
                          <a:pt x="489856" y="228606"/>
                          <a:pt x="458571" y="249463"/>
                        </a:cubicBezTo>
                        <a:lnTo>
                          <a:pt x="444923" y="258562"/>
                        </a:lnTo>
                        <a:cubicBezTo>
                          <a:pt x="440374" y="261595"/>
                          <a:pt x="435141" y="263794"/>
                          <a:pt x="431275" y="267660"/>
                        </a:cubicBezTo>
                        <a:cubicBezTo>
                          <a:pt x="426726" y="272209"/>
                          <a:pt x="421746" y="276365"/>
                          <a:pt x="417627" y="281308"/>
                        </a:cubicBezTo>
                        <a:cubicBezTo>
                          <a:pt x="414127" y="285508"/>
                          <a:pt x="412644" y="291356"/>
                          <a:pt x="408529" y="294956"/>
                        </a:cubicBezTo>
                        <a:cubicBezTo>
                          <a:pt x="389277" y="311801"/>
                          <a:pt x="386330" y="311454"/>
                          <a:pt x="367586" y="317702"/>
                        </a:cubicBezTo>
                        <a:cubicBezTo>
                          <a:pt x="347235" y="348227"/>
                          <a:pt x="371210" y="318318"/>
                          <a:pt x="344839" y="335899"/>
                        </a:cubicBezTo>
                        <a:cubicBezTo>
                          <a:pt x="339486" y="339468"/>
                          <a:pt x="336545" y="345978"/>
                          <a:pt x="331192" y="349547"/>
                        </a:cubicBezTo>
                        <a:cubicBezTo>
                          <a:pt x="327202" y="352207"/>
                          <a:pt x="321736" y="351767"/>
                          <a:pt x="317544" y="354096"/>
                        </a:cubicBezTo>
                        <a:cubicBezTo>
                          <a:pt x="270614" y="380168"/>
                          <a:pt x="307482" y="366548"/>
                          <a:pt x="276601" y="376842"/>
                        </a:cubicBezTo>
                        <a:cubicBezTo>
                          <a:pt x="261261" y="399850"/>
                          <a:pt x="275829" y="384051"/>
                          <a:pt x="253854" y="395039"/>
                        </a:cubicBezTo>
                        <a:cubicBezTo>
                          <a:pt x="248964" y="397484"/>
                          <a:pt x="245203" y="401917"/>
                          <a:pt x="240207" y="404138"/>
                        </a:cubicBezTo>
                        <a:cubicBezTo>
                          <a:pt x="240201" y="404141"/>
                          <a:pt x="206090" y="415509"/>
                          <a:pt x="199263" y="417785"/>
                        </a:cubicBezTo>
                        <a:cubicBezTo>
                          <a:pt x="194714" y="419301"/>
                          <a:pt x="190374" y="421740"/>
                          <a:pt x="185616" y="422335"/>
                        </a:cubicBezTo>
                        <a:lnTo>
                          <a:pt x="149222" y="426884"/>
                        </a:lnTo>
                        <a:lnTo>
                          <a:pt x="121926" y="435982"/>
                        </a:lnTo>
                        <a:cubicBezTo>
                          <a:pt x="117377" y="437498"/>
                          <a:pt x="112930" y="439369"/>
                          <a:pt x="108278" y="440532"/>
                        </a:cubicBezTo>
                        <a:cubicBezTo>
                          <a:pt x="63899" y="451626"/>
                          <a:pt x="119314" y="438080"/>
                          <a:pt x="67335" y="449630"/>
                        </a:cubicBezTo>
                        <a:cubicBezTo>
                          <a:pt x="61232" y="450986"/>
                          <a:pt x="55204" y="452663"/>
                          <a:pt x="49138" y="454179"/>
                        </a:cubicBezTo>
                        <a:cubicBezTo>
                          <a:pt x="37007" y="452663"/>
                          <a:pt x="24095" y="454170"/>
                          <a:pt x="12744" y="449630"/>
                        </a:cubicBezTo>
                        <a:cubicBezTo>
                          <a:pt x="7033" y="447346"/>
                          <a:pt x="3805" y="438216"/>
                          <a:pt x="1913" y="429105"/>
                        </a:cubicBezTo>
                        <a:lnTo>
                          <a:pt x="0" y="416738"/>
                        </a:lnTo>
                        <a:lnTo>
                          <a:pt x="24811" y="413587"/>
                        </a:lnTo>
                        <a:cubicBezTo>
                          <a:pt x="35421" y="412239"/>
                          <a:pt x="45932" y="410488"/>
                          <a:pt x="56040" y="407118"/>
                        </a:cubicBezTo>
                        <a:cubicBezTo>
                          <a:pt x="82135" y="398419"/>
                          <a:pt x="99588" y="370828"/>
                          <a:pt x="119102" y="354566"/>
                        </a:cubicBezTo>
                        <a:cubicBezTo>
                          <a:pt x="128806" y="346479"/>
                          <a:pt x="139335" y="339195"/>
                          <a:pt x="150633" y="333546"/>
                        </a:cubicBezTo>
                        <a:cubicBezTo>
                          <a:pt x="160542" y="328591"/>
                          <a:pt x="173513" y="329956"/>
                          <a:pt x="182164" y="323035"/>
                        </a:cubicBezTo>
                        <a:cubicBezTo>
                          <a:pt x="192028" y="315144"/>
                          <a:pt x="196178" y="302014"/>
                          <a:pt x="203185" y="291504"/>
                        </a:cubicBezTo>
                        <a:cubicBezTo>
                          <a:pt x="227397" y="275363"/>
                          <a:pt x="245226" y="272798"/>
                          <a:pt x="245226" y="238953"/>
                        </a:cubicBezTo>
                        <a:cubicBezTo>
                          <a:pt x="245226" y="233414"/>
                          <a:pt x="243474" y="228158"/>
                          <a:pt x="241285" y="222974"/>
                        </a:cubicBezTo>
                        <a:lnTo>
                          <a:pt x="241151" y="222656"/>
                        </a:lnTo>
                        <a:lnTo>
                          <a:pt x="245226" y="217932"/>
                        </a:lnTo>
                        <a:cubicBezTo>
                          <a:pt x="253060" y="210098"/>
                          <a:pt x="266247" y="210925"/>
                          <a:pt x="276757" y="207422"/>
                        </a:cubicBezTo>
                        <a:cubicBezTo>
                          <a:pt x="282066" y="210961"/>
                          <a:pt x="327389" y="245168"/>
                          <a:pt x="339820" y="238953"/>
                        </a:cubicBezTo>
                        <a:cubicBezTo>
                          <a:pt x="349729" y="233998"/>
                          <a:pt x="350330" y="218501"/>
                          <a:pt x="350330" y="207422"/>
                        </a:cubicBezTo>
                        <a:cubicBezTo>
                          <a:pt x="350330" y="179176"/>
                          <a:pt x="343323" y="151367"/>
                          <a:pt x="339820" y="123339"/>
                        </a:cubicBezTo>
                        <a:lnTo>
                          <a:pt x="350330" y="91808"/>
                        </a:lnTo>
                        <a:lnTo>
                          <a:pt x="371351" y="28746"/>
                        </a:lnTo>
                        <a:cubicBezTo>
                          <a:pt x="381861" y="21739"/>
                          <a:pt x="394991" y="17589"/>
                          <a:pt x="402882" y="7725"/>
                        </a:cubicBezTo>
                        <a:lnTo>
                          <a:pt x="405196" y="2949"/>
                        </a:lnTo>
                        <a:lnTo>
                          <a:pt x="408529" y="3803"/>
                        </a:lnTo>
                        <a:cubicBezTo>
                          <a:pt x="434119" y="7783"/>
                          <a:pt x="445719" y="-263"/>
                          <a:pt x="468089" y="7"/>
                        </a:cubicBez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望江新城</a:t>
                    </a:r>
                  </a:p>
                </p:txBody>
              </p:sp>
              <p:sp>
                <p:nvSpPr>
                  <p:cNvPr id="165" name="任意多边形: 形状 164"/>
                  <p:cNvSpPr/>
                  <p:nvPr/>
                </p:nvSpPr>
                <p:spPr>
                  <a:xfrm>
                    <a:off x="6222124" y="1397878"/>
                    <a:ext cx="319667" cy="336713"/>
                  </a:xfrm>
                  <a:custGeom>
                    <a:avLst/>
                    <a:gdLst>
                      <a:gd name="connsiteX0" fmla="*/ 189188 w 319667"/>
                      <a:gd name="connsiteY0" fmla="*/ 0 h 336713"/>
                      <a:gd name="connsiteX1" fmla="*/ 252250 w 319667"/>
                      <a:gd name="connsiteY1" fmla="*/ 42041 h 336713"/>
                      <a:gd name="connsiteX2" fmla="*/ 262761 w 319667"/>
                      <a:gd name="connsiteY2" fmla="*/ 94593 h 336713"/>
                      <a:gd name="connsiteX3" fmla="*/ 241740 w 319667"/>
                      <a:gd name="connsiteY3" fmla="*/ 126124 h 336713"/>
                      <a:gd name="connsiteX4" fmla="*/ 273271 w 319667"/>
                      <a:gd name="connsiteY4" fmla="*/ 220717 h 336713"/>
                      <a:gd name="connsiteX5" fmla="*/ 304802 w 319667"/>
                      <a:gd name="connsiteY5" fmla="*/ 231227 h 336713"/>
                      <a:gd name="connsiteX6" fmla="*/ 315312 w 319667"/>
                      <a:gd name="connsiteY6" fmla="*/ 315310 h 336713"/>
                      <a:gd name="connsiteX7" fmla="*/ 317595 w 319667"/>
                      <a:gd name="connsiteY7" fmla="*/ 333305 h 336713"/>
                      <a:gd name="connsiteX8" fmla="*/ 319667 w 319667"/>
                      <a:gd name="connsiteY8" fmla="*/ 336713 h 336713"/>
                      <a:gd name="connsiteX9" fmla="*/ 304800 w 319667"/>
                      <a:gd name="connsiteY9" fmla="*/ 336330 h 336713"/>
                      <a:gd name="connsiteX10" fmla="*/ 252248 w 319667"/>
                      <a:gd name="connsiteY10" fmla="*/ 304799 h 336713"/>
                      <a:gd name="connsiteX11" fmla="*/ 220717 w 319667"/>
                      <a:gd name="connsiteY11" fmla="*/ 294289 h 336713"/>
                      <a:gd name="connsiteX12" fmla="*/ 189186 w 319667"/>
                      <a:gd name="connsiteY12" fmla="*/ 273268 h 336713"/>
                      <a:gd name="connsiteX13" fmla="*/ 158906 w 319667"/>
                      <a:gd name="connsiteY13" fmla="*/ 263775 h 336713"/>
                      <a:gd name="connsiteX14" fmla="*/ 161442 w 319667"/>
                      <a:gd name="connsiteY14" fmla="*/ 265669 h 336713"/>
                      <a:gd name="connsiteX15" fmla="*/ 151210 w 319667"/>
                      <a:gd name="connsiteY15" fmla="*/ 258604 h 336713"/>
                      <a:gd name="connsiteX16" fmla="*/ 126124 w 319667"/>
                      <a:gd name="connsiteY16" fmla="*/ 241737 h 336713"/>
                      <a:gd name="connsiteX17" fmla="*/ 94593 w 319667"/>
                      <a:gd name="connsiteY17" fmla="*/ 252247 h 336713"/>
                      <a:gd name="connsiteX18" fmla="*/ 54780 w 319667"/>
                      <a:gd name="connsiteY18" fmla="*/ 277869 h 336713"/>
                      <a:gd name="connsiteX19" fmla="*/ 50825 w 319667"/>
                      <a:gd name="connsiteY19" fmla="*/ 280644 h 336713"/>
                      <a:gd name="connsiteX20" fmla="*/ 52552 w 319667"/>
                      <a:gd name="connsiteY20" fmla="*/ 273268 h 336713"/>
                      <a:gd name="connsiteX21" fmla="*/ 10510 w 319667"/>
                      <a:gd name="connsiteY21" fmla="*/ 210206 h 336713"/>
                      <a:gd name="connsiteX22" fmla="*/ 0 w 319667"/>
                      <a:gd name="connsiteY22" fmla="*/ 178675 h 336713"/>
                      <a:gd name="connsiteX23" fmla="*/ 21021 w 319667"/>
                      <a:gd name="connsiteY23" fmla="*/ 115613 h 336713"/>
                      <a:gd name="connsiteX24" fmla="*/ 73573 w 319667"/>
                      <a:gd name="connsiteY24" fmla="*/ 63061 h 336713"/>
                      <a:gd name="connsiteX25" fmla="*/ 75043 w 319667"/>
                      <a:gd name="connsiteY25" fmla="*/ 59069 h 336713"/>
                      <a:gd name="connsiteX26" fmla="*/ 94595 w 319667"/>
                      <a:gd name="connsiteY26" fmla="*/ 52552 h 336713"/>
                      <a:gd name="connsiteX27" fmla="*/ 136637 w 319667"/>
                      <a:gd name="connsiteY27" fmla="*/ 42041 h 336713"/>
                      <a:gd name="connsiteX28" fmla="*/ 147147 w 319667"/>
                      <a:gd name="connsiteY28" fmla="*/ 10510 h 336713"/>
                      <a:gd name="connsiteX29" fmla="*/ 189188 w 319667"/>
                      <a:gd name="connsiteY29" fmla="*/ 0 h 336713"/>
                      <a:gd name="connsiteX0-1" fmla="*/ 189188 w 319667"/>
                      <a:gd name="connsiteY0-2" fmla="*/ 0 h 336713"/>
                      <a:gd name="connsiteX1-3" fmla="*/ 252250 w 319667"/>
                      <a:gd name="connsiteY1-4" fmla="*/ 42041 h 336713"/>
                      <a:gd name="connsiteX2-5" fmla="*/ 262761 w 319667"/>
                      <a:gd name="connsiteY2-6" fmla="*/ 94593 h 336713"/>
                      <a:gd name="connsiteX3-7" fmla="*/ 241740 w 319667"/>
                      <a:gd name="connsiteY3-8" fmla="*/ 126124 h 336713"/>
                      <a:gd name="connsiteX4-9" fmla="*/ 273271 w 319667"/>
                      <a:gd name="connsiteY4-10" fmla="*/ 220717 h 336713"/>
                      <a:gd name="connsiteX5-11" fmla="*/ 304802 w 319667"/>
                      <a:gd name="connsiteY5-12" fmla="*/ 231227 h 336713"/>
                      <a:gd name="connsiteX6-13" fmla="*/ 315312 w 319667"/>
                      <a:gd name="connsiteY6-14" fmla="*/ 315310 h 336713"/>
                      <a:gd name="connsiteX7-15" fmla="*/ 317595 w 319667"/>
                      <a:gd name="connsiteY7-16" fmla="*/ 333305 h 336713"/>
                      <a:gd name="connsiteX8-17" fmla="*/ 319667 w 319667"/>
                      <a:gd name="connsiteY8-18" fmla="*/ 336713 h 336713"/>
                      <a:gd name="connsiteX9-19" fmla="*/ 304800 w 319667"/>
                      <a:gd name="connsiteY9-20" fmla="*/ 336330 h 336713"/>
                      <a:gd name="connsiteX10-21" fmla="*/ 252248 w 319667"/>
                      <a:gd name="connsiteY10-22" fmla="*/ 304799 h 336713"/>
                      <a:gd name="connsiteX11-23" fmla="*/ 220717 w 319667"/>
                      <a:gd name="connsiteY11-24" fmla="*/ 294289 h 336713"/>
                      <a:gd name="connsiteX12-25" fmla="*/ 189186 w 319667"/>
                      <a:gd name="connsiteY12-26" fmla="*/ 273268 h 336713"/>
                      <a:gd name="connsiteX13-27" fmla="*/ 158906 w 319667"/>
                      <a:gd name="connsiteY13-28" fmla="*/ 263775 h 336713"/>
                      <a:gd name="connsiteX14-29" fmla="*/ 151210 w 319667"/>
                      <a:gd name="connsiteY14-30" fmla="*/ 258604 h 336713"/>
                      <a:gd name="connsiteX15-31" fmla="*/ 126124 w 319667"/>
                      <a:gd name="connsiteY15-32" fmla="*/ 241737 h 336713"/>
                      <a:gd name="connsiteX16-33" fmla="*/ 94593 w 319667"/>
                      <a:gd name="connsiteY16-34" fmla="*/ 252247 h 336713"/>
                      <a:gd name="connsiteX17-35" fmla="*/ 54780 w 319667"/>
                      <a:gd name="connsiteY17-36" fmla="*/ 277869 h 336713"/>
                      <a:gd name="connsiteX18-37" fmla="*/ 50825 w 319667"/>
                      <a:gd name="connsiteY18-38" fmla="*/ 280644 h 336713"/>
                      <a:gd name="connsiteX19-39" fmla="*/ 52552 w 319667"/>
                      <a:gd name="connsiteY19-40" fmla="*/ 273268 h 336713"/>
                      <a:gd name="connsiteX20-41" fmla="*/ 10510 w 319667"/>
                      <a:gd name="connsiteY20-42" fmla="*/ 210206 h 336713"/>
                      <a:gd name="connsiteX21-43" fmla="*/ 0 w 319667"/>
                      <a:gd name="connsiteY21-44" fmla="*/ 178675 h 336713"/>
                      <a:gd name="connsiteX22-45" fmla="*/ 21021 w 319667"/>
                      <a:gd name="connsiteY22-46" fmla="*/ 115613 h 336713"/>
                      <a:gd name="connsiteX23-47" fmla="*/ 73573 w 319667"/>
                      <a:gd name="connsiteY23-48" fmla="*/ 63061 h 336713"/>
                      <a:gd name="connsiteX24-49" fmla="*/ 75043 w 319667"/>
                      <a:gd name="connsiteY24-50" fmla="*/ 59069 h 336713"/>
                      <a:gd name="connsiteX25-51" fmla="*/ 94595 w 319667"/>
                      <a:gd name="connsiteY25-52" fmla="*/ 52552 h 336713"/>
                      <a:gd name="connsiteX26-53" fmla="*/ 136637 w 319667"/>
                      <a:gd name="connsiteY26-54" fmla="*/ 42041 h 336713"/>
                      <a:gd name="connsiteX27-55" fmla="*/ 147147 w 319667"/>
                      <a:gd name="connsiteY27-56" fmla="*/ 10510 h 336713"/>
                      <a:gd name="connsiteX28-57" fmla="*/ 189188 w 319667"/>
                      <a:gd name="connsiteY28-58" fmla="*/ 0 h 336713"/>
                      <a:gd name="connsiteX0-59" fmla="*/ 189188 w 319667"/>
                      <a:gd name="connsiteY0-60" fmla="*/ 0 h 336713"/>
                      <a:gd name="connsiteX1-61" fmla="*/ 252250 w 319667"/>
                      <a:gd name="connsiteY1-62" fmla="*/ 42041 h 336713"/>
                      <a:gd name="connsiteX2-63" fmla="*/ 262761 w 319667"/>
                      <a:gd name="connsiteY2-64" fmla="*/ 94593 h 336713"/>
                      <a:gd name="connsiteX3-65" fmla="*/ 241740 w 319667"/>
                      <a:gd name="connsiteY3-66" fmla="*/ 126124 h 336713"/>
                      <a:gd name="connsiteX4-67" fmla="*/ 273271 w 319667"/>
                      <a:gd name="connsiteY4-68" fmla="*/ 220717 h 336713"/>
                      <a:gd name="connsiteX5-69" fmla="*/ 304802 w 319667"/>
                      <a:gd name="connsiteY5-70" fmla="*/ 231227 h 336713"/>
                      <a:gd name="connsiteX6-71" fmla="*/ 315312 w 319667"/>
                      <a:gd name="connsiteY6-72" fmla="*/ 315310 h 336713"/>
                      <a:gd name="connsiteX7-73" fmla="*/ 317595 w 319667"/>
                      <a:gd name="connsiteY7-74" fmla="*/ 333305 h 336713"/>
                      <a:gd name="connsiteX8-75" fmla="*/ 319667 w 319667"/>
                      <a:gd name="connsiteY8-76" fmla="*/ 336713 h 336713"/>
                      <a:gd name="connsiteX9-77" fmla="*/ 304800 w 319667"/>
                      <a:gd name="connsiteY9-78" fmla="*/ 336330 h 336713"/>
                      <a:gd name="connsiteX10-79" fmla="*/ 252248 w 319667"/>
                      <a:gd name="connsiteY10-80" fmla="*/ 304799 h 336713"/>
                      <a:gd name="connsiteX11-81" fmla="*/ 220717 w 319667"/>
                      <a:gd name="connsiteY11-82" fmla="*/ 294289 h 336713"/>
                      <a:gd name="connsiteX12-83" fmla="*/ 189186 w 319667"/>
                      <a:gd name="connsiteY12-84" fmla="*/ 273268 h 336713"/>
                      <a:gd name="connsiteX13-85" fmla="*/ 158906 w 319667"/>
                      <a:gd name="connsiteY13-86" fmla="*/ 263775 h 336713"/>
                      <a:gd name="connsiteX14-87" fmla="*/ 126124 w 319667"/>
                      <a:gd name="connsiteY14-88" fmla="*/ 241737 h 336713"/>
                      <a:gd name="connsiteX15-89" fmla="*/ 94593 w 319667"/>
                      <a:gd name="connsiteY15-90" fmla="*/ 252247 h 336713"/>
                      <a:gd name="connsiteX16-91" fmla="*/ 54780 w 319667"/>
                      <a:gd name="connsiteY16-92" fmla="*/ 277869 h 336713"/>
                      <a:gd name="connsiteX17-93" fmla="*/ 50825 w 319667"/>
                      <a:gd name="connsiteY17-94" fmla="*/ 280644 h 336713"/>
                      <a:gd name="connsiteX18-95" fmla="*/ 52552 w 319667"/>
                      <a:gd name="connsiteY18-96" fmla="*/ 273268 h 336713"/>
                      <a:gd name="connsiteX19-97" fmla="*/ 10510 w 319667"/>
                      <a:gd name="connsiteY19-98" fmla="*/ 210206 h 336713"/>
                      <a:gd name="connsiteX20-99" fmla="*/ 0 w 319667"/>
                      <a:gd name="connsiteY20-100" fmla="*/ 178675 h 336713"/>
                      <a:gd name="connsiteX21-101" fmla="*/ 21021 w 319667"/>
                      <a:gd name="connsiteY21-102" fmla="*/ 115613 h 336713"/>
                      <a:gd name="connsiteX22-103" fmla="*/ 73573 w 319667"/>
                      <a:gd name="connsiteY22-104" fmla="*/ 63061 h 336713"/>
                      <a:gd name="connsiteX23-105" fmla="*/ 75043 w 319667"/>
                      <a:gd name="connsiteY23-106" fmla="*/ 59069 h 336713"/>
                      <a:gd name="connsiteX24-107" fmla="*/ 94595 w 319667"/>
                      <a:gd name="connsiteY24-108" fmla="*/ 52552 h 336713"/>
                      <a:gd name="connsiteX25-109" fmla="*/ 136637 w 319667"/>
                      <a:gd name="connsiteY25-110" fmla="*/ 42041 h 336713"/>
                      <a:gd name="connsiteX26-111" fmla="*/ 147147 w 319667"/>
                      <a:gd name="connsiteY26-112" fmla="*/ 10510 h 336713"/>
                      <a:gd name="connsiteX27-113" fmla="*/ 189188 w 319667"/>
                      <a:gd name="connsiteY27-114" fmla="*/ 0 h 336713"/>
                      <a:gd name="connsiteX0-115" fmla="*/ 189188 w 319667"/>
                      <a:gd name="connsiteY0-116" fmla="*/ 0 h 336713"/>
                      <a:gd name="connsiteX1-117" fmla="*/ 252250 w 319667"/>
                      <a:gd name="connsiteY1-118" fmla="*/ 42041 h 336713"/>
                      <a:gd name="connsiteX2-119" fmla="*/ 262761 w 319667"/>
                      <a:gd name="connsiteY2-120" fmla="*/ 94593 h 336713"/>
                      <a:gd name="connsiteX3-121" fmla="*/ 241740 w 319667"/>
                      <a:gd name="connsiteY3-122" fmla="*/ 126124 h 336713"/>
                      <a:gd name="connsiteX4-123" fmla="*/ 273271 w 319667"/>
                      <a:gd name="connsiteY4-124" fmla="*/ 220717 h 336713"/>
                      <a:gd name="connsiteX5-125" fmla="*/ 304802 w 319667"/>
                      <a:gd name="connsiteY5-126" fmla="*/ 231227 h 336713"/>
                      <a:gd name="connsiteX6-127" fmla="*/ 315312 w 319667"/>
                      <a:gd name="connsiteY6-128" fmla="*/ 315310 h 336713"/>
                      <a:gd name="connsiteX7-129" fmla="*/ 317595 w 319667"/>
                      <a:gd name="connsiteY7-130" fmla="*/ 333305 h 336713"/>
                      <a:gd name="connsiteX8-131" fmla="*/ 319667 w 319667"/>
                      <a:gd name="connsiteY8-132" fmla="*/ 336713 h 336713"/>
                      <a:gd name="connsiteX9-133" fmla="*/ 304800 w 319667"/>
                      <a:gd name="connsiteY9-134" fmla="*/ 336330 h 336713"/>
                      <a:gd name="connsiteX10-135" fmla="*/ 252248 w 319667"/>
                      <a:gd name="connsiteY10-136" fmla="*/ 304799 h 336713"/>
                      <a:gd name="connsiteX11-137" fmla="*/ 220717 w 319667"/>
                      <a:gd name="connsiteY11-138" fmla="*/ 294289 h 336713"/>
                      <a:gd name="connsiteX12-139" fmla="*/ 189186 w 319667"/>
                      <a:gd name="connsiteY12-140" fmla="*/ 273268 h 336713"/>
                      <a:gd name="connsiteX13-141" fmla="*/ 126124 w 319667"/>
                      <a:gd name="connsiteY13-142" fmla="*/ 241737 h 336713"/>
                      <a:gd name="connsiteX14-143" fmla="*/ 94593 w 319667"/>
                      <a:gd name="connsiteY14-144" fmla="*/ 252247 h 336713"/>
                      <a:gd name="connsiteX15-145" fmla="*/ 54780 w 319667"/>
                      <a:gd name="connsiteY15-146" fmla="*/ 277869 h 336713"/>
                      <a:gd name="connsiteX16-147" fmla="*/ 50825 w 319667"/>
                      <a:gd name="connsiteY16-148" fmla="*/ 280644 h 336713"/>
                      <a:gd name="connsiteX17-149" fmla="*/ 52552 w 319667"/>
                      <a:gd name="connsiteY17-150" fmla="*/ 273268 h 336713"/>
                      <a:gd name="connsiteX18-151" fmla="*/ 10510 w 319667"/>
                      <a:gd name="connsiteY18-152" fmla="*/ 210206 h 336713"/>
                      <a:gd name="connsiteX19-153" fmla="*/ 0 w 319667"/>
                      <a:gd name="connsiteY19-154" fmla="*/ 178675 h 336713"/>
                      <a:gd name="connsiteX20-155" fmla="*/ 21021 w 319667"/>
                      <a:gd name="connsiteY20-156" fmla="*/ 115613 h 336713"/>
                      <a:gd name="connsiteX21-157" fmla="*/ 73573 w 319667"/>
                      <a:gd name="connsiteY21-158" fmla="*/ 63061 h 336713"/>
                      <a:gd name="connsiteX22-159" fmla="*/ 75043 w 319667"/>
                      <a:gd name="connsiteY22-160" fmla="*/ 59069 h 336713"/>
                      <a:gd name="connsiteX23-161" fmla="*/ 94595 w 319667"/>
                      <a:gd name="connsiteY23-162" fmla="*/ 52552 h 336713"/>
                      <a:gd name="connsiteX24-163" fmla="*/ 136637 w 319667"/>
                      <a:gd name="connsiteY24-164" fmla="*/ 42041 h 336713"/>
                      <a:gd name="connsiteX25-165" fmla="*/ 147147 w 319667"/>
                      <a:gd name="connsiteY25-166" fmla="*/ 10510 h 336713"/>
                      <a:gd name="connsiteX26-167" fmla="*/ 189188 w 319667"/>
                      <a:gd name="connsiteY26-168" fmla="*/ 0 h 33671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</a:cxnLst>
                    <a:rect l="l" t="t" r="r" b="b"/>
                    <a:pathLst>
                      <a:path w="319667" h="336713">
                        <a:moveTo>
                          <a:pt x="189188" y="0"/>
                        </a:moveTo>
                        <a:cubicBezTo>
                          <a:pt x="189188" y="0"/>
                          <a:pt x="236740" y="22099"/>
                          <a:pt x="252250" y="42041"/>
                        </a:cubicBezTo>
                        <a:cubicBezTo>
                          <a:pt x="263218" y="56142"/>
                          <a:pt x="259257" y="77076"/>
                          <a:pt x="262761" y="94593"/>
                        </a:cubicBezTo>
                        <a:cubicBezTo>
                          <a:pt x="255754" y="105103"/>
                          <a:pt x="247389" y="114826"/>
                          <a:pt x="241740" y="126124"/>
                        </a:cubicBezTo>
                        <a:cubicBezTo>
                          <a:pt x="217955" y="173693"/>
                          <a:pt x="237138" y="166517"/>
                          <a:pt x="273271" y="220717"/>
                        </a:cubicBezTo>
                        <a:cubicBezTo>
                          <a:pt x="283781" y="224220"/>
                          <a:pt x="300302" y="221103"/>
                          <a:pt x="304802" y="231227"/>
                        </a:cubicBezTo>
                        <a:cubicBezTo>
                          <a:pt x="316274" y="257038"/>
                          <a:pt x="310259" y="287520"/>
                          <a:pt x="315312" y="315310"/>
                        </a:cubicBezTo>
                        <a:cubicBezTo>
                          <a:pt x="316303" y="320760"/>
                          <a:pt x="316454" y="327404"/>
                          <a:pt x="317595" y="333305"/>
                        </a:cubicBezTo>
                        <a:lnTo>
                          <a:pt x="319667" y="336713"/>
                        </a:lnTo>
                        <a:lnTo>
                          <a:pt x="304800" y="336330"/>
                        </a:lnTo>
                        <a:cubicBezTo>
                          <a:pt x="278524" y="334578"/>
                          <a:pt x="270520" y="313935"/>
                          <a:pt x="252248" y="304799"/>
                        </a:cubicBezTo>
                        <a:cubicBezTo>
                          <a:pt x="242339" y="299844"/>
                          <a:pt x="230626" y="299244"/>
                          <a:pt x="220717" y="294289"/>
                        </a:cubicBezTo>
                        <a:cubicBezTo>
                          <a:pt x="209419" y="288640"/>
                          <a:pt x="204951" y="282027"/>
                          <a:pt x="189186" y="273268"/>
                        </a:cubicBezTo>
                        <a:cubicBezTo>
                          <a:pt x="173421" y="264509"/>
                          <a:pt x="141889" y="245240"/>
                          <a:pt x="126124" y="241737"/>
                        </a:cubicBezTo>
                        <a:cubicBezTo>
                          <a:pt x="115614" y="245240"/>
                          <a:pt x="104278" y="246867"/>
                          <a:pt x="94593" y="252247"/>
                        </a:cubicBezTo>
                        <a:cubicBezTo>
                          <a:pt x="83551" y="258382"/>
                          <a:pt x="67785" y="268892"/>
                          <a:pt x="54780" y="277869"/>
                        </a:cubicBezTo>
                        <a:lnTo>
                          <a:pt x="50825" y="280644"/>
                        </a:lnTo>
                        <a:lnTo>
                          <a:pt x="52552" y="273268"/>
                        </a:lnTo>
                        <a:cubicBezTo>
                          <a:pt x="52552" y="273268"/>
                          <a:pt x="22779" y="232291"/>
                          <a:pt x="10510" y="210206"/>
                        </a:cubicBezTo>
                        <a:cubicBezTo>
                          <a:pt x="5130" y="200521"/>
                          <a:pt x="3503" y="189185"/>
                          <a:pt x="0" y="178675"/>
                        </a:cubicBezTo>
                        <a:cubicBezTo>
                          <a:pt x="0" y="178675"/>
                          <a:pt x="9125" y="134307"/>
                          <a:pt x="21021" y="115613"/>
                        </a:cubicBezTo>
                        <a:cubicBezTo>
                          <a:pt x="34321" y="94713"/>
                          <a:pt x="63063" y="84082"/>
                          <a:pt x="73573" y="63061"/>
                        </a:cubicBezTo>
                        <a:lnTo>
                          <a:pt x="75043" y="59069"/>
                        </a:lnTo>
                        <a:lnTo>
                          <a:pt x="94595" y="52552"/>
                        </a:lnTo>
                        <a:cubicBezTo>
                          <a:pt x="108485" y="48584"/>
                          <a:pt x="125357" y="51065"/>
                          <a:pt x="136637" y="42041"/>
                        </a:cubicBezTo>
                        <a:cubicBezTo>
                          <a:pt x="145288" y="35120"/>
                          <a:pt x="138496" y="17431"/>
                          <a:pt x="147147" y="10510"/>
                        </a:cubicBezTo>
                        <a:cubicBezTo>
                          <a:pt x="158427" y="1486"/>
                          <a:pt x="175174" y="3503"/>
                          <a:pt x="189188" y="0"/>
                        </a:cubicBez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长睦</a:t>
                    </a:r>
                  </a:p>
                </p:txBody>
              </p:sp>
              <p:sp>
                <p:nvSpPr>
                  <p:cNvPr id="166" name="任意多边形: 形状 165"/>
                  <p:cNvSpPr/>
                  <p:nvPr/>
                </p:nvSpPr>
                <p:spPr>
                  <a:xfrm>
                    <a:off x="6153326" y="1639616"/>
                    <a:ext cx="402330" cy="333910"/>
                  </a:xfrm>
                  <a:custGeom>
                    <a:avLst/>
                    <a:gdLst>
                      <a:gd name="connsiteX0" fmla="*/ 194922 w 402330"/>
                      <a:gd name="connsiteY0" fmla="*/ 0 h 325819"/>
                      <a:gd name="connsiteX1" fmla="*/ 220008 w 402330"/>
                      <a:gd name="connsiteY1" fmla="*/ 16867 h 325819"/>
                      <a:gd name="connsiteX2" fmla="*/ 230240 w 402330"/>
                      <a:gd name="connsiteY2" fmla="*/ 23932 h 325819"/>
                      <a:gd name="connsiteX3" fmla="*/ 231640 w 402330"/>
                      <a:gd name="connsiteY3" fmla="*/ 24977 h 325819"/>
                      <a:gd name="connsiteX4" fmla="*/ 230662 w 402330"/>
                      <a:gd name="connsiteY4" fmla="*/ 24223 h 325819"/>
                      <a:gd name="connsiteX5" fmla="*/ 230240 w 402330"/>
                      <a:gd name="connsiteY5" fmla="*/ 23932 h 325819"/>
                      <a:gd name="connsiteX6" fmla="*/ 227704 w 402330"/>
                      <a:gd name="connsiteY6" fmla="*/ 22038 h 325819"/>
                      <a:gd name="connsiteX7" fmla="*/ 257984 w 402330"/>
                      <a:gd name="connsiteY7" fmla="*/ 31531 h 325819"/>
                      <a:gd name="connsiteX8" fmla="*/ 289515 w 402330"/>
                      <a:gd name="connsiteY8" fmla="*/ 52552 h 325819"/>
                      <a:gd name="connsiteX9" fmla="*/ 321046 w 402330"/>
                      <a:gd name="connsiteY9" fmla="*/ 63062 h 325819"/>
                      <a:gd name="connsiteX10" fmla="*/ 373598 w 402330"/>
                      <a:gd name="connsiteY10" fmla="*/ 94593 h 325819"/>
                      <a:gd name="connsiteX11" fmla="*/ 388465 w 402330"/>
                      <a:gd name="connsiteY11" fmla="*/ 94976 h 325819"/>
                      <a:gd name="connsiteX12" fmla="*/ 394621 w 402330"/>
                      <a:gd name="connsiteY12" fmla="*/ 105104 h 325819"/>
                      <a:gd name="connsiteX13" fmla="*/ 402330 w 402330"/>
                      <a:gd name="connsiteY13" fmla="*/ 107018 h 325819"/>
                      <a:gd name="connsiteX14" fmla="*/ 401343 w 402330"/>
                      <a:gd name="connsiteY14" fmla="*/ 111399 h 325819"/>
                      <a:gd name="connsiteX15" fmla="*/ 352577 w 402330"/>
                      <a:gd name="connsiteY15" fmla="*/ 157654 h 325819"/>
                      <a:gd name="connsiteX16" fmla="*/ 331557 w 402330"/>
                      <a:gd name="connsiteY16" fmla="*/ 189185 h 325819"/>
                      <a:gd name="connsiteX17" fmla="*/ 268495 w 402330"/>
                      <a:gd name="connsiteY17" fmla="*/ 220716 h 325819"/>
                      <a:gd name="connsiteX18" fmla="*/ 205433 w 402330"/>
                      <a:gd name="connsiteY18" fmla="*/ 262757 h 325819"/>
                      <a:gd name="connsiteX19" fmla="*/ 163391 w 402330"/>
                      <a:gd name="connsiteY19" fmla="*/ 325819 h 325819"/>
                      <a:gd name="connsiteX20" fmla="*/ 100329 w 402330"/>
                      <a:gd name="connsiteY20" fmla="*/ 220716 h 325819"/>
                      <a:gd name="connsiteX21" fmla="*/ 47777 w 402330"/>
                      <a:gd name="connsiteY21" fmla="*/ 210206 h 325819"/>
                      <a:gd name="connsiteX22" fmla="*/ 16246 w 402330"/>
                      <a:gd name="connsiteY22" fmla="*/ 178675 h 325819"/>
                      <a:gd name="connsiteX23" fmla="*/ 0 w 402330"/>
                      <a:gd name="connsiteY23" fmla="*/ 154696 h 325819"/>
                      <a:gd name="connsiteX24" fmla="*/ 1287 w 402330"/>
                      <a:gd name="connsiteY24" fmla="*/ 154043 h 325819"/>
                      <a:gd name="connsiteX25" fmla="*/ 26757 w 402330"/>
                      <a:gd name="connsiteY25" fmla="*/ 136634 h 325819"/>
                      <a:gd name="connsiteX26" fmla="*/ 79308 w 402330"/>
                      <a:gd name="connsiteY26" fmla="*/ 94593 h 325819"/>
                      <a:gd name="connsiteX27" fmla="*/ 116042 w 402330"/>
                      <a:gd name="connsiteY27" fmla="*/ 54200 h 325819"/>
                      <a:gd name="connsiteX28" fmla="*/ 119623 w 402330"/>
                      <a:gd name="connsiteY28" fmla="*/ 38907 h 325819"/>
                      <a:gd name="connsiteX29" fmla="*/ 123578 w 402330"/>
                      <a:gd name="connsiteY29" fmla="*/ 36132 h 325819"/>
                      <a:gd name="connsiteX30" fmla="*/ 163391 w 402330"/>
                      <a:gd name="connsiteY30" fmla="*/ 10510 h 325819"/>
                      <a:gd name="connsiteX31" fmla="*/ 194922 w 402330"/>
                      <a:gd name="connsiteY31" fmla="*/ 0 h 325819"/>
                      <a:gd name="connsiteX0-1" fmla="*/ 194922 w 402330"/>
                      <a:gd name="connsiteY0-2" fmla="*/ 0 h 325819"/>
                      <a:gd name="connsiteX1-3" fmla="*/ 220008 w 402330"/>
                      <a:gd name="connsiteY1-4" fmla="*/ 16867 h 325819"/>
                      <a:gd name="connsiteX2-5" fmla="*/ 230240 w 402330"/>
                      <a:gd name="connsiteY2-6" fmla="*/ 23932 h 325819"/>
                      <a:gd name="connsiteX3-7" fmla="*/ 231640 w 402330"/>
                      <a:gd name="connsiteY3-8" fmla="*/ 24977 h 325819"/>
                      <a:gd name="connsiteX4-9" fmla="*/ 230662 w 402330"/>
                      <a:gd name="connsiteY4-10" fmla="*/ 24223 h 325819"/>
                      <a:gd name="connsiteX5-11" fmla="*/ 230240 w 402330"/>
                      <a:gd name="connsiteY5-12" fmla="*/ 23932 h 325819"/>
                      <a:gd name="connsiteX6-13" fmla="*/ 257984 w 402330"/>
                      <a:gd name="connsiteY6-14" fmla="*/ 31531 h 325819"/>
                      <a:gd name="connsiteX7-15" fmla="*/ 289515 w 402330"/>
                      <a:gd name="connsiteY7-16" fmla="*/ 52552 h 325819"/>
                      <a:gd name="connsiteX8-17" fmla="*/ 321046 w 402330"/>
                      <a:gd name="connsiteY8-18" fmla="*/ 63062 h 325819"/>
                      <a:gd name="connsiteX9-19" fmla="*/ 373598 w 402330"/>
                      <a:gd name="connsiteY9-20" fmla="*/ 94593 h 325819"/>
                      <a:gd name="connsiteX10-21" fmla="*/ 388465 w 402330"/>
                      <a:gd name="connsiteY10-22" fmla="*/ 94976 h 325819"/>
                      <a:gd name="connsiteX11-23" fmla="*/ 394621 w 402330"/>
                      <a:gd name="connsiteY11-24" fmla="*/ 105104 h 325819"/>
                      <a:gd name="connsiteX12-25" fmla="*/ 402330 w 402330"/>
                      <a:gd name="connsiteY12-26" fmla="*/ 107018 h 325819"/>
                      <a:gd name="connsiteX13-27" fmla="*/ 401343 w 402330"/>
                      <a:gd name="connsiteY13-28" fmla="*/ 111399 h 325819"/>
                      <a:gd name="connsiteX14-29" fmla="*/ 352577 w 402330"/>
                      <a:gd name="connsiteY14-30" fmla="*/ 157654 h 325819"/>
                      <a:gd name="connsiteX15-31" fmla="*/ 331557 w 402330"/>
                      <a:gd name="connsiteY15-32" fmla="*/ 189185 h 325819"/>
                      <a:gd name="connsiteX16-33" fmla="*/ 268495 w 402330"/>
                      <a:gd name="connsiteY16-34" fmla="*/ 220716 h 325819"/>
                      <a:gd name="connsiteX17-35" fmla="*/ 205433 w 402330"/>
                      <a:gd name="connsiteY17-36" fmla="*/ 262757 h 325819"/>
                      <a:gd name="connsiteX18-37" fmla="*/ 163391 w 402330"/>
                      <a:gd name="connsiteY18-38" fmla="*/ 325819 h 325819"/>
                      <a:gd name="connsiteX19-39" fmla="*/ 100329 w 402330"/>
                      <a:gd name="connsiteY19-40" fmla="*/ 220716 h 325819"/>
                      <a:gd name="connsiteX20-41" fmla="*/ 47777 w 402330"/>
                      <a:gd name="connsiteY20-42" fmla="*/ 210206 h 325819"/>
                      <a:gd name="connsiteX21-43" fmla="*/ 16246 w 402330"/>
                      <a:gd name="connsiteY21-44" fmla="*/ 178675 h 325819"/>
                      <a:gd name="connsiteX22-45" fmla="*/ 0 w 402330"/>
                      <a:gd name="connsiteY22-46" fmla="*/ 154696 h 325819"/>
                      <a:gd name="connsiteX23-47" fmla="*/ 1287 w 402330"/>
                      <a:gd name="connsiteY23-48" fmla="*/ 154043 h 325819"/>
                      <a:gd name="connsiteX24-49" fmla="*/ 26757 w 402330"/>
                      <a:gd name="connsiteY24-50" fmla="*/ 136634 h 325819"/>
                      <a:gd name="connsiteX25-51" fmla="*/ 79308 w 402330"/>
                      <a:gd name="connsiteY25-52" fmla="*/ 94593 h 325819"/>
                      <a:gd name="connsiteX26-53" fmla="*/ 116042 w 402330"/>
                      <a:gd name="connsiteY26-54" fmla="*/ 54200 h 325819"/>
                      <a:gd name="connsiteX27-55" fmla="*/ 119623 w 402330"/>
                      <a:gd name="connsiteY27-56" fmla="*/ 38907 h 325819"/>
                      <a:gd name="connsiteX28-57" fmla="*/ 123578 w 402330"/>
                      <a:gd name="connsiteY28-58" fmla="*/ 36132 h 325819"/>
                      <a:gd name="connsiteX29-59" fmla="*/ 163391 w 402330"/>
                      <a:gd name="connsiteY29-60" fmla="*/ 10510 h 325819"/>
                      <a:gd name="connsiteX30-61" fmla="*/ 194922 w 402330"/>
                      <a:gd name="connsiteY30-62" fmla="*/ 0 h 325819"/>
                      <a:gd name="connsiteX0-63" fmla="*/ 194922 w 402330"/>
                      <a:gd name="connsiteY0-64" fmla="*/ 0 h 325819"/>
                      <a:gd name="connsiteX1-65" fmla="*/ 220008 w 402330"/>
                      <a:gd name="connsiteY1-66" fmla="*/ 16867 h 325819"/>
                      <a:gd name="connsiteX2-67" fmla="*/ 230240 w 402330"/>
                      <a:gd name="connsiteY2-68" fmla="*/ 23932 h 325819"/>
                      <a:gd name="connsiteX3-69" fmla="*/ 231640 w 402330"/>
                      <a:gd name="connsiteY3-70" fmla="*/ 24977 h 325819"/>
                      <a:gd name="connsiteX4-71" fmla="*/ 230662 w 402330"/>
                      <a:gd name="connsiteY4-72" fmla="*/ 24223 h 325819"/>
                      <a:gd name="connsiteX5-73" fmla="*/ 257984 w 402330"/>
                      <a:gd name="connsiteY5-74" fmla="*/ 31531 h 325819"/>
                      <a:gd name="connsiteX6-75" fmla="*/ 289515 w 402330"/>
                      <a:gd name="connsiteY6-76" fmla="*/ 52552 h 325819"/>
                      <a:gd name="connsiteX7-77" fmla="*/ 321046 w 402330"/>
                      <a:gd name="connsiteY7-78" fmla="*/ 63062 h 325819"/>
                      <a:gd name="connsiteX8-79" fmla="*/ 373598 w 402330"/>
                      <a:gd name="connsiteY8-80" fmla="*/ 94593 h 325819"/>
                      <a:gd name="connsiteX9-81" fmla="*/ 388465 w 402330"/>
                      <a:gd name="connsiteY9-82" fmla="*/ 94976 h 325819"/>
                      <a:gd name="connsiteX10-83" fmla="*/ 394621 w 402330"/>
                      <a:gd name="connsiteY10-84" fmla="*/ 105104 h 325819"/>
                      <a:gd name="connsiteX11-85" fmla="*/ 402330 w 402330"/>
                      <a:gd name="connsiteY11-86" fmla="*/ 107018 h 325819"/>
                      <a:gd name="connsiteX12-87" fmla="*/ 401343 w 402330"/>
                      <a:gd name="connsiteY12-88" fmla="*/ 111399 h 325819"/>
                      <a:gd name="connsiteX13-89" fmla="*/ 352577 w 402330"/>
                      <a:gd name="connsiteY13-90" fmla="*/ 157654 h 325819"/>
                      <a:gd name="connsiteX14-91" fmla="*/ 331557 w 402330"/>
                      <a:gd name="connsiteY14-92" fmla="*/ 189185 h 325819"/>
                      <a:gd name="connsiteX15-93" fmla="*/ 268495 w 402330"/>
                      <a:gd name="connsiteY15-94" fmla="*/ 220716 h 325819"/>
                      <a:gd name="connsiteX16-95" fmla="*/ 205433 w 402330"/>
                      <a:gd name="connsiteY16-96" fmla="*/ 262757 h 325819"/>
                      <a:gd name="connsiteX17-97" fmla="*/ 163391 w 402330"/>
                      <a:gd name="connsiteY17-98" fmla="*/ 325819 h 325819"/>
                      <a:gd name="connsiteX18-99" fmla="*/ 100329 w 402330"/>
                      <a:gd name="connsiteY18-100" fmla="*/ 220716 h 325819"/>
                      <a:gd name="connsiteX19-101" fmla="*/ 47777 w 402330"/>
                      <a:gd name="connsiteY19-102" fmla="*/ 210206 h 325819"/>
                      <a:gd name="connsiteX20-103" fmla="*/ 16246 w 402330"/>
                      <a:gd name="connsiteY20-104" fmla="*/ 178675 h 325819"/>
                      <a:gd name="connsiteX21-105" fmla="*/ 0 w 402330"/>
                      <a:gd name="connsiteY21-106" fmla="*/ 154696 h 325819"/>
                      <a:gd name="connsiteX22-107" fmla="*/ 1287 w 402330"/>
                      <a:gd name="connsiteY22-108" fmla="*/ 154043 h 325819"/>
                      <a:gd name="connsiteX23-109" fmla="*/ 26757 w 402330"/>
                      <a:gd name="connsiteY23-110" fmla="*/ 136634 h 325819"/>
                      <a:gd name="connsiteX24-111" fmla="*/ 79308 w 402330"/>
                      <a:gd name="connsiteY24-112" fmla="*/ 94593 h 325819"/>
                      <a:gd name="connsiteX25-113" fmla="*/ 116042 w 402330"/>
                      <a:gd name="connsiteY25-114" fmla="*/ 54200 h 325819"/>
                      <a:gd name="connsiteX26-115" fmla="*/ 119623 w 402330"/>
                      <a:gd name="connsiteY26-116" fmla="*/ 38907 h 325819"/>
                      <a:gd name="connsiteX27-117" fmla="*/ 123578 w 402330"/>
                      <a:gd name="connsiteY27-118" fmla="*/ 36132 h 325819"/>
                      <a:gd name="connsiteX28-119" fmla="*/ 163391 w 402330"/>
                      <a:gd name="connsiteY28-120" fmla="*/ 10510 h 325819"/>
                      <a:gd name="connsiteX29-121" fmla="*/ 194922 w 402330"/>
                      <a:gd name="connsiteY29-122" fmla="*/ 0 h 325819"/>
                      <a:gd name="connsiteX0-123" fmla="*/ 194922 w 402330"/>
                      <a:gd name="connsiteY0-124" fmla="*/ 0 h 325819"/>
                      <a:gd name="connsiteX1-125" fmla="*/ 220008 w 402330"/>
                      <a:gd name="connsiteY1-126" fmla="*/ 16867 h 325819"/>
                      <a:gd name="connsiteX2-127" fmla="*/ 230240 w 402330"/>
                      <a:gd name="connsiteY2-128" fmla="*/ 23932 h 325819"/>
                      <a:gd name="connsiteX3-129" fmla="*/ 231640 w 402330"/>
                      <a:gd name="connsiteY3-130" fmla="*/ 24977 h 325819"/>
                      <a:gd name="connsiteX4-131" fmla="*/ 257984 w 402330"/>
                      <a:gd name="connsiteY4-132" fmla="*/ 31531 h 325819"/>
                      <a:gd name="connsiteX5-133" fmla="*/ 289515 w 402330"/>
                      <a:gd name="connsiteY5-134" fmla="*/ 52552 h 325819"/>
                      <a:gd name="connsiteX6-135" fmla="*/ 321046 w 402330"/>
                      <a:gd name="connsiteY6-136" fmla="*/ 63062 h 325819"/>
                      <a:gd name="connsiteX7-137" fmla="*/ 373598 w 402330"/>
                      <a:gd name="connsiteY7-138" fmla="*/ 94593 h 325819"/>
                      <a:gd name="connsiteX8-139" fmla="*/ 388465 w 402330"/>
                      <a:gd name="connsiteY8-140" fmla="*/ 94976 h 325819"/>
                      <a:gd name="connsiteX9-141" fmla="*/ 394621 w 402330"/>
                      <a:gd name="connsiteY9-142" fmla="*/ 105104 h 325819"/>
                      <a:gd name="connsiteX10-143" fmla="*/ 402330 w 402330"/>
                      <a:gd name="connsiteY10-144" fmla="*/ 107018 h 325819"/>
                      <a:gd name="connsiteX11-145" fmla="*/ 401343 w 402330"/>
                      <a:gd name="connsiteY11-146" fmla="*/ 111399 h 325819"/>
                      <a:gd name="connsiteX12-147" fmla="*/ 352577 w 402330"/>
                      <a:gd name="connsiteY12-148" fmla="*/ 157654 h 325819"/>
                      <a:gd name="connsiteX13-149" fmla="*/ 331557 w 402330"/>
                      <a:gd name="connsiteY13-150" fmla="*/ 189185 h 325819"/>
                      <a:gd name="connsiteX14-151" fmla="*/ 268495 w 402330"/>
                      <a:gd name="connsiteY14-152" fmla="*/ 220716 h 325819"/>
                      <a:gd name="connsiteX15-153" fmla="*/ 205433 w 402330"/>
                      <a:gd name="connsiteY15-154" fmla="*/ 262757 h 325819"/>
                      <a:gd name="connsiteX16-155" fmla="*/ 163391 w 402330"/>
                      <a:gd name="connsiteY16-156" fmla="*/ 325819 h 325819"/>
                      <a:gd name="connsiteX17-157" fmla="*/ 100329 w 402330"/>
                      <a:gd name="connsiteY17-158" fmla="*/ 220716 h 325819"/>
                      <a:gd name="connsiteX18-159" fmla="*/ 47777 w 402330"/>
                      <a:gd name="connsiteY18-160" fmla="*/ 210206 h 325819"/>
                      <a:gd name="connsiteX19-161" fmla="*/ 16246 w 402330"/>
                      <a:gd name="connsiteY19-162" fmla="*/ 178675 h 325819"/>
                      <a:gd name="connsiteX20-163" fmla="*/ 0 w 402330"/>
                      <a:gd name="connsiteY20-164" fmla="*/ 154696 h 325819"/>
                      <a:gd name="connsiteX21-165" fmla="*/ 1287 w 402330"/>
                      <a:gd name="connsiteY21-166" fmla="*/ 154043 h 325819"/>
                      <a:gd name="connsiteX22-167" fmla="*/ 26757 w 402330"/>
                      <a:gd name="connsiteY22-168" fmla="*/ 136634 h 325819"/>
                      <a:gd name="connsiteX23-169" fmla="*/ 79308 w 402330"/>
                      <a:gd name="connsiteY23-170" fmla="*/ 94593 h 325819"/>
                      <a:gd name="connsiteX24-171" fmla="*/ 116042 w 402330"/>
                      <a:gd name="connsiteY24-172" fmla="*/ 54200 h 325819"/>
                      <a:gd name="connsiteX25-173" fmla="*/ 119623 w 402330"/>
                      <a:gd name="connsiteY25-174" fmla="*/ 38907 h 325819"/>
                      <a:gd name="connsiteX26-175" fmla="*/ 123578 w 402330"/>
                      <a:gd name="connsiteY26-176" fmla="*/ 36132 h 325819"/>
                      <a:gd name="connsiteX27-177" fmla="*/ 163391 w 402330"/>
                      <a:gd name="connsiteY27-178" fmla="*/ 10510 h 325819"/>
                      <a:gd name="connsiteX28-179" fmla="*/ 194922 w 402330"/>
                      <a:gd name="connsiteY28-180" fmla="*/ 0 h 325819"/>
                      <a:gd name="connsiteX0-181" fmla="*/ 194922 w 402330"/>
                      <a:gd name="connsiteY0-182" fmla="*/ 0 h 325819"/>
                      <a:gd name="connsiteX1-183" fmla="*/ 220008 w 402330"/>
                      <a:gd name="connsiteY1-184" fmla="*/ 16867 h 325819"/>
                      <a:gd name="connsiteX2-185" fmla="*/ 230240 w 402330"/>
                      <a:gd name="connsiteY2-186" fmla="*/ 23932 h 325819"/>
                      <a:gd name="connsiteX3-187" fmla="*/ 257984 w 402330"/>
                      <a:gd name="connsiteY3-188" fmla="*/ 31531 h 325819"/>
                      <a:gd name="connsiteX4-189" fmla="*/ 289515 w 402330"/>
                      <a:gd name="connsiteY4-190" fmla="*/ 52552 h 325819"/>
                      <a:gd name="connsiteX5-191" fmla="*/ 321046 w 402330"/>
                      <a:gd name="connsiteY5-192" fmla="*/ 63062 h 325819"/>
                      <a:gd name="connsiteX6-193" fmla="*/ 373598 w 402330"/>
                      <a:gd name="connsiteY6-194" fmla="*/ 94593 h 325819"/>
                      <a:gd name="connsiteX7-195" fmla="*/ 388465 w 402330"/>
                      <a:gd name="connsiteY7-196" fmla="*/ 94976 h 325819"/>
                      <a:gd name="connsiteX8-197" fmla="*/ 394621 w 402330"/>
                      <a:gd name="connsiteY8-198" fmla="*/ 105104 h 325819"/>
                      <a:gd name="connsiteX9-199" fmla="*/ 402330 w 402330"/>
                      <a:gd name="connsiteY9-200" fmla="*/ 107018 h 325819"/>
                      <a:gd name="connsiteX10-201" fmla="*/ 401343 w 402330"/>
                      <a:gd name="connsiteY10-202" fmla="*/ 111399 h 325819"/>
                      <a:gd name="connsiteX11-203" fmla="*/ 352577 w 402330"/>
                      <a:gd name="connsiteY11-204" fmla="*/ 157654 h 325819"/>
                      <a:gd name="connsiteX12-205" fmla="*/ 331557 w 402330"/>
                      <a:gd name="connsiteY12-206" fmla="*/ 189185 h 325819"/>
                      <a:gd name="connsiteX13-207" fmla="*/ 268495 w 402330"/>
                      <a:gd name="connsiteY13-208" fmla="*/ 220716 h 325819"/>
                      <a:gd name="connsiteX14-209" fmla="*/ 205433 w 402330"/>
                      <a:gd name="connsiteY14-210" fmla="*/ 262757 h 325819"/>
                      <a:gd name="connsiteX15-211" fmla="*/ 163391 w 402330"/>
                      <a:gd name="connsiteY15-212" fmla="*/ 325819 h 325819"/>
                      <a:gd name="connsiteX16-213" fmla="*/ 100329 w 402330"/>
                      <a:gd name="connsiteY16-214" fmla="*/ 220716 h 325819"/>
                      <a:gd name="connsiteX17-215" fmla="*/ 47777 w 402330"/>
                      <a:gd name="connsiteY17-216" fmla="*/ 210206 h 325819"/>
                      <a:gd name="connsiteX18-217" fmla="*/ 16246 w 402330"/>
                      <a:gd name="connsiteY18-218" fmla="*/ 178675 h 325819"/>
                      <a:gd name="connsiteX19-219" fmla="*/ 0 w 402330"/>
                      <a:gd name="connsiteY19-220" fmla="*/ 154696 h 325819"/>
                      <a:gd name="connsiteX20-221" fmla="*/ 1287 w 402330"/>
                      <a:gd name="connsiteY20-222" fmla="*/ 154043 h 325819"/>
                      <a:gd name="connsiteX21-223" fmla="*/ 26757 w 402330"/>
                      <a:gd name="connsiteY21-224" fmla="*/ 136634 h 325819"/>
                      <a:gd name="connsiteX22-225" fmla="*/ 79308 w 402330"/>
                      <a:gd name="connsiteY22-226" fmla="*/ 94593 h 325819"/>
                      <a:gd name="connsiteX23-227" fmla="*/ 116042 w 402330"/>
                      <a:gd name="connsiteY23-228" fmla="*/ 54200 h 325819"/>
                      <a:gd name="connsiteX24-229" fmla="*/ 119623 w 402330"/>
                      <a:gd name="connsiteY24-230" fmla="*/ 38907 h 325819"/>
                      <a:gd name="connsiteX25-231" fmla="*/ 123578 w 402330"/>
                      <a:gd name="connsiteY25-232" fmla="*/ 36132 h 325819"/>
                      <a:gd name="connsiteX26-233" fmla="*/ 163391 w 402330"/>
                      <a:gd name="connsiteY26-234" fmla="*/ 10510 h 325819"/>
                      <a:gd name="connsiteX27-235" fmla="*/ 194922 w 402330"/>
                      <a:gd name="connsiteY27-236" fmla="*/ 0 h 325819"/>
                      <a:gd name="connsiteX0-237" fmla="*/ 194922 w 402330"/>
                      <a:gd name="connsiteY0-238" fmla="*/ 0 h 325819"/>
                      <a:gd name="connsiteX1-239" fmla="*/ 220008 w 402330"/>
                      <a:gd name="connsiteY1-240" fmla="*/ 16867 h 325819"/>
                      <a:gd name="connsiteX2-241" fmla="*/ 257984 w 402330"/>
                      <a:gd name="connsiteY2-242" fmla="*/ 31531 h 325819"/>
                      <a:gd name="connsiteX3-243" fmla="*/ 289515 w 402330"/>
                      <a:gd name="connsiteY3-244" fmla="*/ 52552 h 325819"/>
                      <a:gd name="connsiteX4-245" fmla="*/ 321046 w 402330"/>
                      <a:gd name="connsiteY4-246" fmla="*/ 63062 h 325819"/>
                      <a:gd name="connsiteX5-247" fmla="*/ 373598 w 402330"/>
                      <a:gd name="connsiteY5-248" fmla="*/ 94593 h 325819"/>
                      <a:gd name="connsiteX6-249" fmla="*/ 388465 w 402330"/>
                      <a:gd name="connsiteY6-250" fmla="*/ 94976 h 325819"/>
                      <a:gd name="connsiteX7-251" fmla="*/ 394621 w 402330"/>
                      <a:gd name="connsiteY7-252" fmla="*/ 105104 h 325819"/>
                      <a:gd name="connsiteX8-253" fmla="*/ 402330 w 402330"/>
                      <a:gd name="connsiteY8-254" fmla="*/ 107018 h 325819"/>
                      <a:gd name="connsiteX9-255" fmla="*/ 401343 w 402330"/>
                      <a:gd name="connsiteY9-256" fmla="*/ 111399 h 325819"/>
                      <a:gd name="connsiteX10-257" fmla="*/ 352577 w 402330"/>
                      <a:gd name="connsiteY10-258" fmla="*/ 157654 h 325819"/>
                      <a:gd name="connsiteX11-259" fmla="*/ 331557 w 402330"/>
                      <a:gd name="connsiteY11-260" fmla="*/ 189185 h 325819"/>
                      <a:gd name="connsiteX12-261" fmla="*/ 268495 w 402330"/>
                      <a:gd name="connsiteY12-262" fmla="*/ 220716 h 325819"/>
                      <a:gd name="connsiteX13-263" fmla="*/ 205433 w 402330"/>
                      <a:gd name="connsiteY13-264" fmla="*/ 262757 h 325819"/>
                      <a:gd name="connsiteX14-265" fmla="*/ 163391 w 402330"/>
                      <a:gd name="connsiteY14-266" fmla="*/ 325819 h 325819"/>
                      <a:gd name="connsiteX15-267" fmla="*/ 100329 w 402330"/>
                      <a:gd name="connsiteY15-268" fmla="*/ 220716 h 325819"/>
                      <a:gd name="connsiteX16-269" fmla="*/ 47777 w 402330"/>
                      <a:gd name="connsiteY16-270" fmla="*/ 210206 h 325819"/>
                      <a:gd name="connsiteX17-271" fmla="*/ 16246 w 402330"/>
                      <a:gd name="connsiteY17-272" fmla="*/ 178675 h 325819"/>
                      <a:gd name="connsiteX18-273" fmla="*/ 0 w 402330"/>
                      <a:gd name="connsiteY18-274" fmla="*/ 154696 h 325819"/>
                      <a:gd name="connsiteX19-275" fmla="*/ 1287 w 402330"/>
                      <a:gd name="connsiteY19-276" fmla="*/ 154043 h 325819"/>
                      <a:gd name="connsiteX20-277" fmla="*/ 26757 w 402330"/>
                      <a:gd name="connsiteY20-278" fmla="*/ 136634 h 325819"/>
                      <a:gd name="connsiteX21-279" fmla="*/ 79308 w 402330"/>
                      <a:gd name="connsiteY21-280" fmla="*/ 94593 h 325819"/>
                      <a:gd name="connsiteX22-281" fmla="*/ 116042 w 402330"/>
                      <a:gd name="connsiteY22-282" fmla="*/ 54200 h 325819"/>
                      <a:gd name="connsiteX23-283" fmla="*/ 119623 w 402330"/>
                      <a:gd name="connsiteY23-284" fmla="*/ 38907 h 325819"/>
                      <a:gd name="connsiteX24-285" fmla="*/ 123578 w 402330"/>
                      <a:gd name="connsiteY24-286" fmla="*/ 36132 h 325819"/>
                      <a:gd name="connsiteX25-287" fmla="*/ 163391 w 402330"/>
                      <a:gd name="connsiteY25-288" fmla="*/ 10510 h 325819"/>
                      <a:gd name="connsiteX26-289" fmla="*/ 194922 w 402330"/>
                      <a:gd name="connsiteY26-290" fmla="*/ 0 h 325819"/>
                      <a:gd name="connsiteX0-291" fmla="*/ 194922 w 402330"/>
                      <a:gd name="connsiteY0-292" fmla="*/ 0 h 325819"/>
                      <a:gd name="connsiteX1-293" fmla="*/ 257984 w 402330"/>
                      <a:gd name="connsiteY1-294" fmla="*/ 31531 h 325819"/>
                      <a:gd name="connsiteX2-295" fmla="*/ 289515 w 402330"/>
                      <a:gd name="connsiteY2-296" fmla="*/ 52552 h 325819"/>
                      <a:gd name="connsiteX3-297" fmla="*/ 321046 w 402330"/>
                      <a:gd name="connsiteY3-298" fmla="*/ 63062 h 325819"/>
                      <a:gd name="connsiteX4-299" fmla="*/ 373598 w 402330"/>
                      <a:gd name="connsiteY4-300" fmla="*/ 94593 h 325819"/>
                      <a:gd name="connsiteX5-301" fmla="*/ 388465 w 402330"/>
                      <a:gd name="connsiteY5-302" fmla="*/ 94976 h 325819"/>
                      <a:gd name="connsiteX6-303" fmla="*/ 394621 w 402330"/>
                      <a:gd name="connsiteY6-304" fmla="*/ 105104 h 325819"/>
                      <a:gd name="connsiteX7-305" fmla="*/ 402330 w 402330"/>
                      <a:gd name="connsiteY7-306" fmla="*/ 107018 h 325819"/>
                      <a:gd name="connsiteX8-307" fmla="*/ 401343 w 402330"/>
                      <a:gd name="connsiteY8-308" fmla="*/ 111399 h 325819"/>
                      <a:gd name="connsiteX9-309" fmla="*/ 352577 w 402330"/>
                      <a:gd name="connsiteY9-310" fmla="*/ 157654 h 325819"/>
                      <a:gd name="connsiteX10-311" fmla="*/ 331557 w 402330"/>
                      <a:gd name="connsiteY10-312" fmla="*/ 189185 h 325819"/>
                      <a:gd name="connsiteX11-313" fmla="*/ 268495 w 402330"/>
                      <a:gd name="connsiteY11-314" fmla="*/ 220716 h 325819"/>
                      <a:gd name="connsiteX12-315" fmla="*/ 205433 w 402330"/>
                      <a:gd name="connsiteY12-316" fmla="*/ 262757 h 325819"/>
                      <a:gd name="connsiteX13-317" fmla="*/ 163391 w 402330"/>
                      <a:gd name="connsiteY13-318" fmla="*/ 325819 h 325819"/>
                      <a:gd name="connsiteX14-319" fmla="*/ 100329 w 402330"/>
                      <a:gd name="connsiteY14-320" fmla="*/ 220716 h 325819"/>
                      <a:gd name="connsiteX15-321" fmla="*/ 47777 w 402330"/>
                      <a:gd name="connsiteY15-322" fmla="*/ 210206 h 325819"/>
                      <a:gd name="connsiteX16-323" fmla="*/ 16246 w 402330"/>
                      <a:gd name="connsiteY16-324" fmla="*/ 178675 h 325819"/>
                      <a:gd name="connsiteX17-325" fmla="*/ 0 w 402330"/>
                      <a:gd name="connsiteY17-326" fmla="*/ 154696 h 325819"/>
                      <a:gd name="connsiteX18-327" fmla="*/ 1287 w 402330"/>
                      <a:gd name="connsiteY18-328" fmla="*/ 154043 h 325819"/>
                      <a:gd name="connsiteX19-329" fmla="*/ 26757 w 402330"/>
                      <a:gd name="connsiteY19-330" fmla="*/ 136634 h 325819"/>
                      <a:gd name="connsiteX20-331" fmla="*/ 79308 w 402330"/>
                      <a:gd name="connsiteY20-332" fmla="*/ 94593 h 325819"/>
                      <a:gd name="connsiteX21-333" fmla="*/ 116042 w 402330"/>
                      <a:gd name="connsiteY21-334" fmla="*/ 54200 h 325819"/>
                      <a:gd name="connsiteX22-335" fmla="*/ 119623 w 402330"/>
                      <a:gd name="connsiteY22-336" fmla="*/ 38907 h 325819"/>
                      <a:gd name="connsiteX23-337" fmla="*/ 123578 w 402330"/>
                      <a:gd name="connsiteY23-338" fmla="*/ 36132 h 325819"/>
                      <a:gd name="connsiteX24-339" fmla="*/ 163391 w 402330"/>
                      <a:gd name="connsiteY24-340" fmla="*/ 10510 h 325819"/>
                      <a:gd name="connsiteX25-341" fmla="*/ 194922 w 402330"/>
                      <a:gd name="connsiteY25-342" fmla="*/ 0 h 325819"/>
                      <a:gd name="connsiteX0-343" fmla="*/ 194922 w 402330"/>
                      <a:gd name="connsiteY0-344" fmla="*/ 0 h 325819"/>
                      <a:gd name="connsiteX1-345" fmla="*/ 257984 w 402330"/>
                      <a:gd name="connsiteY1-346" fmla="*/ 31531 h 325819"/>
                      <a:gd name="connsiteX2-347" fmla="*/ 289515 w 402330"/>
                      <a:gd name="connsiteY2-348" fmla="*/ 52552 h 325819"/>
                      <a:gd name="connsiteX3-349" fmla="*/ 321046 w 402330"/>
                      <a:gd name="connsiteY3-350" fmla="*/ 63062 h 325819"/>
                      <a:gd name="connsiteX4-351" fmla="*/ 373598 w 402330"/>
                      <a:gd name="connsiteY4-352" fmla="*/ 94593 h 325819"/>
                      <a:gd name="connsiteX5-353" fmla="*/ 388465 w 402330"/>
                      <a:gd name="connsiteY5-354" fmla="*/ 94976 h 325819"/>
                      <a:gd name="connsiteX6-355" fmla="*/ 394621 w 402330"/>
                      <a:gd name="connsiteY6-356" fmla="*/ 105104 h 325819"/>
                      <a:gd name="connsiteX7-357" fmla="*/ 402330 w 402330"/>
                      <a:gd name="connsiteY7-358" fmla="*/ 107018 h 325819"/>
                      <a:gd name="connsiteX8-359" fmla="*/ 401343 w 402330"/>
                      <a:gd name="connsiteY8-360" fmla="*/ 111399 h 325819"/>
                      <a:gd name="connsiteX9-361" fmla="*/ 352577 w 402330"/>
                      <a:gd name="connsiteY9-362" fmla="*/ 157654 h 325819"/>
                      <a:gd name="connsiteX10-363" fmla="*/ 331557 w 402330"/>
                      <a:gd name="connsiteY10-364" fmla="*/ 189185 h 325819"/>
                      <a:gd name="connsiteX11-365" fmla="*/ 268495 w 402330"/>
                      <a:gd name="connsiteY11-366" fmla="*/ 220716 h 325819"/>
                      <a:gd name="connsiteX12-367" fmla="*/ 205433 w 402330"/>
                      <a:gd name="connsiteY12-368" fmla="*/ 262757 h 325819"/>
                      <a:gd name="connsiteX13-369" fmla="*/ 163391 w 402330"/>
                      <a:gd name="connsiteY13-370" fmla="*/ 325819 h 325819"/>
                      <a:gd name="connsiteX14-371" fmla="*/ 100329 w 402330"/>
                      <a:gd name="connsiteY14-372" fmla="*/ 220716 h 325819"/>
                      <a:gd name="connsiteX15-373" fmla="*/ 47777 w 402330"/>
                      <a:gd name="connsiteY15-374" fmla="*/ 210206 h 325819"/>
                      <a:gd name="connsiteX16-375" fmla="*/ 16246 w 402330"/>
                      <a:gd name="connsiteY16-376" fmla="*/ 178675 h 325819"/>
                      <a:gd name="connsiteX17-377" fmla="*/ 0 w 402330"/>
                      <a:gd name="connsiteY17-378" fmla="*/ 154696 h 325819"/>
                      <a:gd name="connsiteX18-379" fmla="*/ 1287 w 402330"/>
                      <a:gd name="connsiteY18-380" fmla="*/ 154043 h 325819"/>
                      <a:gd name="connsiteX19-381" fmla="*/ 26757 w 402330"/>
                      <a:gd name="connsiteY19-382" fmla="*/ 136634 h 325819"/>
                      <a:gd name="connsiteX20-383" fmla="*/ 79308 w 402330"/>
                      <a:gd name="connsiteY20-384" fmla="*/ 94593 h 325819"/>
                      <a:gd name="connsiteX21-385" fmla="*/ 116042 w 402330"/>
                      <a:gd name="connsiteY21-386" fmla="*/ 54200 h 325819"/>
                      <a:gd name="connsiteX22-387" fmla="*/ 119623 w 402330"/>
                      <a:gd name="connsiteY22-388" fmla="*/ 38907 h 325819"/>
                      <a:gd name="connsiteX23-389" fmla="*/ 123578 w 402330"/>
                      <a:gd name="connsiteY23-390" fmla="*/ 36132 h 325819"/>
                      <a:gd name="connsiteX24-391" fmla="*/ 163391 w 402330"/>
                      <a:gd name="connsiteY24-392" fmla="*/ 10510 h 325819"/>
                      <a:gd name="connsiteX25-393" fmla="*/ 194922 w 402330"/>
                      <a:gd name="connsiteY25-394" fmla="*/ 0 h 325819"/>
                      <a:gd name="connsiteX0-395" fmla="*/ 194922 w 402330"/>
                      <a:gd name="connsiteY0-396" fmla="*/ 0 h 325819"/>
                      <a:gd name="connsiteX1-397" fmla="*/ 257984 w 402330"/>
                      <a:gd name="connsiteY1-398" fmla="*/ 31531 h 325819"/>
                      <a:gd name="connsiteX2-399" fmla="*/ 289515 w 402330"/>
                      <a:gd name="connsiteY2-400" fmla="*/ 52552 h 325819"/>
                      <a:gd name="connsiteX3-401" fmla="*/ 321046 w 402330"/>
                      <a:gd name="connsiteY3-402" fmla="*/ 63062 h 325819"/>
                      <a:gd name="connsiteX4-403" fmla="*/ 373598 w 402330"/>
                      <a:gd name="connsiteY4-404" fmla="*/ 94593 h 325819"/>
                      <a:gd name="connsiteX5-405" fmla="*/ 388465 w 402330"/>
                      <a:gd name="connsiteY5-406" fmla="*/ 94976 h 325819"/>
                      <a:gd name="connsiteX6-407" fmla="*/ 394621 w 402330"/>
                      <a:gd name="connsiteY6-408" fmla="*/ 105104 h 325819"/>
                      <a:gd name="connsiteX7-409" fmla="*/ 402330 w 402330"/>
                      <a:gd name="connsiteY7-410" fmla="*/ 107018 h 325819"/>
                      <a:gd name="connsiteX8-411" fmla="*/ 401343 w 402330"/>
                      <a:gd name="connsiteY8-412" fmla="*/ 111399 h 325819"/>
                      <a:gd name="connsiteX9-413" fmla="*/ 352577 w 402330"/>
                      <a:gd name="connsiteY9-414" fmla="*/ 157654 h 325819"/>
                      <a:gd name="connsiteX10-415" fmla="*/ 331557 w 402330"/>
                      <a:gd name="connsiteY10-416" fmla="*/ 189185 h 325819"/>
                      <a:gd name="connsiteX11-417" fmla="*/ 268495 w 402330"/>
                      <a:gd name="connsiteY11-418" fmla="*/ 220716 h 325819"/>
                      <a:gd name="connsiteX12-419" fmla="*/ 205433 w 402330"/>
                      <a:gd name="connsiteY12-420" fmla="*/ 262757 h 325819"/>
                      <a:gd name="connsiteX13-421" fmla="*/ 163391 w 402330"/>
                      <a:gd name="connsiteY13-422" fmla="*/ 325819 h 325819"/>
                      <a:gd name="connsiteX14-423" fmla="*/ 100329 w 402330"/>
                      <a:gd name="connsiteY14-424" fmla="*/ 220716 h 325819"/>
                      <a:gd name="connsiteX15-425" fmla="*/ 47777 w 402330"/>
                      <a:gd name="connsiteY15-426" fmla="*/ 210206 h 325819"/>
                      <a:gd name="connsiteX16-427" fmla="*/ 16246 w 402330"/>
                      <a:gd name="connsiteY16-428" fmla="*/ 178675 h 325819"/>
                      <a:gd name="connsiteX17-429" fmla="*/ 0 w 402330"/>
                      <a:gd name="connsiteY17-430" fmla="*/ 154696 h 325819"/>
                      <a:gd name="connsiteX18-431" fmla="*/ 1287 w 402330"/>
                      <a:gd name="connsiteY18-432" fmla="*/ 154043 h 325819"/>
                      <a:gd name="connsiteX19-433" fmla="*/ 26757 w 402330"/>
                      <a:gd name="connsiteY19-434" fmla="*/ 136634 h 325819"/>
                      <a:gd name="connsiteX20-435" fmla="*/ 79308 w 402330"/>
                      <a:gd name="connsiteY20-436" fmla="*/ 94593 h 325819"/>
                      <a:gd name="connsiteX21-437" fmla="*/ 116042 w 402330"/>
                      <a:gd name="connsiteY21-438" fmla="*/ 54200 h 325819"/>
                      <a:gd name="connsiteX22-439" fmla="*/ 119623 w 402330"/>
                      <a:gd name="connsiteY22-440" fmla="*/ 38907 h 325819"/>
                      <a:gd name="connsiteX23-441" fmla="*/ 123578 w 402330"/>
                      <a:gd name="connsiteY23-442" fmla="*/ 36132 h 325819"/>
                      <a:gd name="connsiteX24-443" fmla="*/ 163391 w 402330"/>
                      <a:gd name="connsiteY24-444" fmla="*/ 10510 h 325819"/>
                      <a:gd name="connsiteX25-445" fmla="*/ 194922 w 402330"/>
                      <a:gd name="connsiteY25-446" fmla="*/ 0 h 325819"/>
                      <a:gd name="connsiteX0-447" fmla="*/ 194922 w 402330"/>
                      <a:gd name="connsiteY0-448" fmla="*/ 0 h 325819"/>
                      <a:gd name="connsiteX1-449" fmla="*/ 257984 w 402330"/>
                      <a:gd name="connsiteY1-450" fmla="*/ 31531 h 325819"/>
                      <a:gd name="connsiteX2-451" fmla="*/ 289515 w 402330"/>
                      <a:gd name="connsiteY2-452" fmla="*/ 52552 h 325819"/>
                      <a:gd name="connsiteX3-453" fmla="*/ 321046 w 402330"/>
                      <a:gd name="connsiteY3-454" fmla="*/ 63062 h 325819"/>
                      <a:gd name="connsiteX4-455" fmla="*/ 373598 w 402330"/>
                      <a:gd name="connsiteY4-456" fmla="*/ 94593 h 325819"/>
                      <a:gd name="connsiteX5-457" fmla="*/ 388465 w 402330"/>
                      <a:gd name="connsiteY5-458" fmla="*/ 94976 h 325819"/>
                      <a:gd name="connsiteX6-459" fmla="*/ 394621 w 402330"/>
                      <a:gd name="connsiteY6-460" fmla="*/ 105104 h 325819"/>
                      <a:gd name="connsiteX7-461" fmla="*/ 402330 w 402330"/>
                      <a:gd name="connsiteY7-462" fmla="*/ 107018 h 325819"/>
                      <a:gd name="connsiteX8-463" fmla="*/ 401343 w 402330"/>
                      <a:gd name="connsiteY8-464" fmla="*/ 111399 h 325819"/>
                      <a:gd name="connsiteX9-465" fmla="*/ 352577 w 402330"/>
                      <a:gd name="connsiteY9-466" fmla="*/ 157654 h 325819"/>
                      <a:gd name="connsiteX10-467" fmla="*/ 331557 w 402330"/>
                      <a:gd name="connsiteY10-468" fmla="*/ 189185 h 325819"/>
                      <a:gd name="connsiteX11-469" fmla="*/ 268495 w 402330"/>
                      <a:gd name="connsiteY11-470" fmla="*/ 220716 h 325819"/>
                      <a:gd name="connsiteX12-471" fmla="*/ 205433 w 402330"/>
                      <a:gd name="connsiteY12-472" fmla="*/ 262757 h 325819"/>
                      <a:gd name="connsiteX13-473" fmla="*/ 163391 w 402330"/>
                      <a:gd name="connsiteY13-474" fmla="*/ 325819 h 325819"/>
                      <a:gd name="connsiteX14-475" fmla="*/ 100329 w 402330"/>
                      <a:gd name="connsiteY14-476" fmla="*/ 220716 h 325819"/>
                      <a:gd name="connsiteX15-477" fmla="*/ 47777 w 402330"/>
                      <a:gd name="connsiteY15-478" fmla="*/ 210206 h 325819"/>
                      <a:gd name="connsiteX16-479" fmla="*/ 16246 w 402330"/>
                      <a:gd name="connsiteY16-480" fmla="*/ 178675 h 325819"/>
                      <a:gd name="connsiteX17-481" fmla="*/ 0 w 402330"/>
                      <a:gd name="connsiteY17-482" fmla="*/ 154696 h 325819"/>
                      <a:gd name="connsiteX18-483" fmla="*/ 1287 w 402330"/>
                      <a:gd name="connsiteY18-484" fmla="*/ 154043 h 325819"/>
                      <a:gd name="connsiteX19-485" fmla="*/ 26757 w 402330"/>
                      <a:gd name="connsiteY19-486" fmla="*/ 136634 h 325819"/>
                      <a:gd name="connsiteX20-487" fmla="*/ 79308 w 402330"/>
                      <a:gd name="connsiteY20-488" fmla="*/ 94593 h 325819"/>
                      <a:gd name="connsiteX21-489" fmla="*/ 116042 w 402330"/>
                      <a:gd name="connsiteY21-490" fmla="*/ 54200 h 325819"/>
                      <a:gd name="connsiteX22-491" fmla="*/ 119623 w 402330"/>
                      <a:gd name="connsiteY22-492" fmla="*/ 38907 h 325819"/>
                      <a:gd name="connsiteX23-493" fmla="*/ 123578 w 402330"/>
                      <a:gd name="connsiteY23-494" fmla="*/ 36132 h 325819"/>
                      <a:gd name="connsiteX24-495" fmla="*/ 163391 w 402330"/>
                      <a:gd name="connsiteY24-496" fmla="*/ 10510 h 325819"/>
                      <a:gd name="connsiteX25-497" fmla="*/ 194922 w 402330"/>
                      <a:gd name="connsiteY25-498" fmla="*/ 0 h 325819"/>
                      <a:gd name="connsiteX0-499" fmla="*/ 194922 w 402330"/>
                      <a:gd name="connsiteY0-500" fmla="*/ 0 h 333910"/>
                      <a:gd name="connsiteX1-501" fmla="*/ 257984 w 402330"/>
                      <a:gd name="connsiteY1-502" fmla="*/ 31531 h 333910"/>
                      <a:gd name="connsiteX2-503" fmla="*/ 289515 w 402330"/>
                      <a:gd name="connsiteY2-504" fmla="*/ 52552 h 333910"/>
                      <a:gd name="connsiteX3-505" fmla="*/ 321046 w 402330"/>
                      <a:gd name="connsiteY3-506" fmla="*/ 63062 h 333910"/>
                      <a:gd name="connsiteX4-507" fmla="*/ 373598 w 402330"/>
                      <a:gd name="connsiteY4-508" fmla="*/ 94593 h 333910"/>
                      <a:gd name="connsiteX5-509" fmla="*/ 388465 w 402330"/>
                      <a:gd name="connsiteY5-510" fmla="*/ 94976 h 333910"/>
                      <a:gd name="connsiteX6-511" fmla="*/ 394621 w 402330"/>
                      <a:gd name="connsiteY6-512" fmla="*/ 105104 h 333910"/>
                      <a:gd name="connsiteX7-513" fmla="*/ 402330 w 402330"/>
                      <a:gd name="connsiteY7-514" fmla="*/ 107018 h 333910"/>
                      <a:gd name="connsiteX8-515" fmla="*/ 401343 w 402330"/>
                      <a:gd name="connsiteY8-516" fmla="*/ 111399 h 333910"/>
                      <a:gd name="connsiteX9-517" fmla="*/ 352577 w 402330"/>
                      <a:gd name="connsiteY9-518" fmla="*/ 157654 h 333910"/>
                      <a:gd name="connsiteX10-519" fmla="*/ 331557 w 402330"/>
                      <a:gd name="connsiteY10-520" fmla="*/ 189185 h 333910"/>
                      <a:gd name="connsiteX11-521" fmla="*/ 268495 w 402330"/>
                      <a:gd name="connsiteY11-522" fmla="*/ 220716 h 333910"/>
                      <a:gd name="connsiteX12-523" fmla="*/ 205433 w 402330"/>
                      <a:gd name="connsiteY12-524" fmla="*/ 262757 h 333910"/>
                      <a:gd name="connsiteX13-525" fmla="*/ 163391 w 402330"/>
                      <a:gd name="connsiteY13-526" fmla="*/ 325819 h 333910"/>
                      <a:gd name="connsiteX14-527" fmla="*/ 126030 w 402330"/>
                      <a:gd name="connsiteY14-528" fmla="*/ 322535 h 333910"/>
                      <a:gd name="connsiteX15-529" fmla="*/ 100329 w 402330"/>
                      <a:gd name="connsiteY15-530" fmla="*/ 220716 h 333910"/>
                      <a:gd name="connsiteX16-531" fmla="*/ 47777 w 402330"/>
                      <a:gd name="connsiteY16-532" fmla="*/ 210206 h 333910"/>
                      <a:gd name="connsiteX17-533" fmla="*/ 16246 w 402330"/>
                      <a:gd name="connsiteY17-534" fmla="*/ 178675 h 333910"/>
                      <a:gd name="connsiteX18-535" fmla="*/ 0 w 402330"/>
                      <a:gd name="connsiteY18-536" fmla="*/ 154696 h 333910"/>
                      <a:gd name="connsiteX19-537" fmla="*/ 1287 w 402330"/>
                      <a:gd name="connsiteY19-538" fmla="*/ 154043 h 333910"/>
                      <a:gd name="connsiteX20-539" fmla="*/ 26757 w 402330"/>
                      <a:gd name="connsiteY20-540" fmla="*/ 136634 h 333910"/>
                      <a:gd name="connsiteX21-541" fmla="*/ 79308 w 402330"/>
                      <a:gd name="connsiteY21-542" fmla="*/ 94593 h 333910"/>
                      <a:gd name="connsiteX22-543" fmla="*/ 116042 w 402330"/>
                      <a:gd name="connsiteY22-544" fmla="*/ 54200 h 333910"/>
                      <a:gd name="connsiteX23-545" fmla="*/ 119623 w 402330"/>
                      <a:gd name="connsiteY23-546" fmla="*/ 38907 h 333910"/>
                      <a:gd name="connsiteX24-547" fmla="*/ 123578 w 402330"/>
                      <a:gd name="connsiteY24-548" fmla="*/ 36132 h 333910"/>
                      <a:gd name="connsiteX25-549" fmla="*/ 163391 w 402330"/>
                      <a:gd name="connsiteY25-550" fmla="*/ 10510 h 333910"/>
                      <a:gd name="connsiteX26-551" fmla="*/ 194922 w 402330"/>
                      <a:gd name="connsiteY26-552" fmla="*/ 0 h 33391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</a:cxnLst>
                    <a:rect l="l" t="t" r="r" b="b"/>
                    <a:pathLst>
                      <a:path w="402330" h="333910">
                        <a:moveTo>
                          <a:pt x="194922" y="0"/>
                        </a:moveTo>
                        <a:lnTo>
                          <a:pt x="257984" y="31531"/>
                        </a:lnTo>
                        <a:cubicBezTo>
                          <a:pt x="267630" y="36127"/>
                          <a:pt x="278217" y="46903"/>
                          <a:pt x="289515" y="52552"/>
                        </a:cubicBezTo>
                        <a:cubicBezTo>
                          <a:pt x="299424" y="57507"/>
                          <a:pt x="311137" y="58107"/>
                          <a:pt x="321046" y="63062"/>
                        </a:cubicBezTo>
                        <a:cubicBezTo>
                          <a:pt x="339318" y="72198"/>
                          <a:pt x="347322" y="92841"/>
                          <a:pt x="373598" y="94593"/>
                        </a:cubicBezTo>
                        <a:lnTo>
                          <a:pt x="388465" y="94976"/>
                        </a:lnTo>
                        <a:lnTo>
                          <a:pt x="394621" y="105104"/>
                        </a:lnTo>
                        <a:lnTo>
                          <a:pt x="402330" y="107018"/>
                        </a:lnTo>
                        <a:lnTo>
                          <a:pt x="401343" y="111399"/>
                        </a:lnTo>
                        <a:cubicBezTo>
                          <a:pt x="399850" y="122003"/>
                          <a:pt x="399826" y="119854"/>
                          <a:pt x="352577" y="157654"/>
                        </a:cubicBezTo>
                        <a:cubicBezTo>
                          <a:pt x="342713" y="165545"/>
                          <a:pt x="340489" y="180253"/>
                          <a:pt x="331557" y="189185"/>
                        </a:cubicBezTo>
                        <a:cubicBezTo>
                          <a:pt x="311182" y="209560"/>
                          <a:pt x="294141" y="212168"/>
                          <a:pt x="268495" y="220716"/>
                        </a:cubicBezTo>
                        <a:cubicBezTo>
                          <a:pt x="247474" y="234730"/>
                          <a:pt x="219447" y="241736"/>
                          <a:pt x="205433" y="262757"/>
                        </a:cubicBezTo>
                        <a:lnTo>
                          <a:pt x="163391" y="325819"/>
                        </a:lnTo>
                        <a:cubicBezTo>
                          <a:pt x="151348" y="334194"/>
                          <a:pt x="136540" y="340052"/>
                          <a:pt x="126030" y="322535"/>
                        </a:cubicBezTo>
                        <a:cubicBezTo>
                          <a:pt x="115520" y="305018"/>
                          <a:pt x="113371" y="239437"/>
                          <a:pt x="100329" y="220716"/>
                        </a:cubicBezTo>
                        <a:cubicBezTo>
                          <a:pt x="87287" y="201995"/>
                          <a:pt x="65294" y="213709"/>
                          <a:pt x="47777" y="210206"/>
                        </a:cubicBezTo>
                        <a:cubicBezTo>
                          <a:pt x="37267" y="199696"/>
                          <a:pt x="25762" y="190094"/>
                          <a:pt x="16246" y="178675"/>
                        </a:cubicBezTo>
                        <a:lnTo>
                          <a:pt x="0" y="154696"/>
                        </a:lnTo>
                        <a:lnTo>
                          <a:pt x="1287" y="154043"/>
                        </a:lnTo>
                        <a:cubicBezTo>
                          <a:pt x="5733" y="151012"/>
                          <a:pt x="13039" y="145780"/>
                          <a:pt x="26757" y="136634"/>
                        </a:cubicBezTo>
                        <a:cubicBezTo>
                          <a:pt x="88142" y="116173"/>
                          <a:pt x="31767" y="142134"/>
                          <a:pt x="79308" y="94593"/>
                        </a:cubicBezTo>
                        <a:cubicBezTo>
                          <a:pt x="121649" y="52252"/>
                          <a:pt x="107453" y="94243"/>
                          <a:pt x="116042" y="54200"/>
                        </a:cubicBezTo>
                        <a:lnTo>
                          <a:pt x="119623" y="38907"/>
                        </a:lnTo>
                        <a:lnTo>
                          <a:pt x="123578" y="36132"/>
                        </a:lnTo>
                        <a:cubicBezTo>
                          <a:pt x="136583" y="27155"/>
                          <a:pt x="152349" y="16645"/>
                          <a:pt x="163391" y="10510"/>
                        </a:cubicBezTo>
                        <a:cubicBezTo>
                          <a:pt x="173076" y="5130"/>
                          <a:pt x="184412" y="3503"/>
                          <a:pt x="194922" y="0"/>
                        </a:cubicBez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丁桥</a:t>
                    </a:r>
                  </a:p>
                </p:txBody>
              </p:sp>
              <p:sp>
                <p:nvSpPr>
                  <p:cNvPr id="17" name="任意多边形: 形状 166"/>
                  <p:cNvSpPr/>
                  <p:nvPr/>
                </p:nvSpPr>
                <p:spPr>
                  <a:xfrm>
                    <a:off x="5962216" y="1794311"/>
                    <a:ext cx="314295" cy="202655"/>
                  </a:xfrm>
                  <a:custGeom>
                    <a:avLst/>
                    <a:gdLst>
                      <a:gd name="connsiteX0" fmla="*/ 191110 w 326857"/>
                      <a:gd name="connsiteY0" fmla="*/ 0 h 202655"/>
                      <a:gd name="connsiteX1" fmla="*/ 207356 w 326857"/>
                      <a:gd name="connsiteY1" fmla="*/ 23979 h 202655"/>
                      <a:gd name="connsiteX2" fmla="*/ 238887 w 326857"/>
                      <a:gd name="connsiteY2" fmla="*/ 55510 h 202655"/>
                      <a:gd name="connsiteX3" fmla="*/ 291439 w 326857"/>
                      <a:gd name="connsiteY3" fmla="*/ 66020 h 202655"/>
                      <a:gd name="connsiteX4" fmla="*/ 320753 w 326857"/>
                      <a:gd name="connsiteY4" fmla="*/ 164905 h 202655"/>
                      <a:gd name="connsiteX5" fmla="*/ 326857 w 326857"/>
                      <a:gd name="connsiteY5" fmla="*/ 166030 h 202655"/>
                      <a:gd name="connsiteX6" fmla="*/ 322970 w 326857"/>
                      <a:gd name="connsiteY6" fmla="*/ 171123 h 202655"/>
                      <a:gd name="connsiteX7" fmla="*/ 175825 w 326857"/>
                      <a:gd name="connsiteY7" fmla="*/ 181634 h 202655"/>
                      <a:gd name="connsiteX8" fmla="*/ 112763 w 326857"/>
                      <a:gd name="connsiteY8" fmla="*/ 202655 h 202655"/>
                      <a:gd name="connsiteX9" fmla="*/ 7660 w 326857"/>
                      <a:gd name="connsiteY9" fmla="*/ 171123 h 202655"/>
                      <a:gd name="connsiteX10" fmla="*/ 0 w 326857"/>
                      <a:gd name="connsiteY10" fmla="*/ 159633 h 202655"/>
                      <a:gd name="connsiteX11" fmla="*/ 2302 w 326857"/>
                      <a:gd name="connsiteY11" fmla="*/ 154019 h 202655"/>
                      <a:gd name="connsiteX12" fmla="*/ 14255 w 326857"/>
                      <a:gd name="connsiteY12" fmla="*/ 136090 h 202655"/>
                      <a:gd name="connsiteX13" fmla="*/ 20231 w 326857"/>
                      <a:gd name="connsiteY13" fmla="*/ 118161 h 202655"/>
                      <a:gd name="connsiteX14" fmla="*/ 50113 w 326857"/>
                      <a:gd name="connsiteY14" fmla="*/ 94255 h 202655"/>
                      <a:gd name="connsiteX15" fmla="*/ 47857 w 326857"/>
                      <a:gd name="connsiteY15" fmla="*/ 81025 h 202655"/>
                      <a:gd name="connsiteX16" fmla="*/ 55912 w 326857"/>
                      <a:gd name="connsiteY16" fmla="*/ 74083 h 202655"/>
                      <a:gd name="connsiteX17" fmla="*/ 70722 w 326857"/>
                      <a:gd name="connsiteY17" fmla="*/ 45000 h 202655"/>
                      <a:gd name="connsiteX18" fmla="*/ 69778 w 326857"/>
                      <a:gd name="connsiteY18" fmla="*/ 35372 h 202655"/>
                      <a:gd name="connsiteX19" fmla="*/ 70722 w 326857"/>
                      <a:gd name="connsiteY19" fmla="*/ 34490 h 202655"/>
                      <a:gd name="connsiteX20" fmla="*/ 133784 w 326857"/>
                      <a:gd name="connsiteY20" fmla="*/ 13469 h 202655"/>
                      <a:gd name="connsiteX21" fmla="*/ 184096 w 326857"/>
                      <a:gd name="connsiteY21" fmla="*/ 3554 h 202655"/>
                      <a:gd name="connsiteX22" fmla="*/ 191110 w 326857"/>
                      <a:gd name="connsiteY22" fmla="*/ 0 h 202655"/>
                      <a:gd name="connsiteX0-1" fmla="*/ 191110 w 326857"/>
                      <a:gd name="connsiteY0-2" fmla="*/ 0 h 202655"/>
                      <a:gd name="connsiteX1-3" fmla="*/ 207356 w 326857"/>
                      <a:gd name="connsiteY1-4" fmla="*/ 23979 h 202655"/>
                      <a:gd name="connsiteX2-5" fmla="*/ 238887 w 326857"/>
                      <a:gd name="connsiteY2-6" fmla="*/ 55510 h 202655"/>
                      <a:gd name="connsiteX3-7" fmla="*/ 291439 w 326857"/>
                      <a:gd name="connsiteY3-8" fmla="*/ 66020 h 202655"/>
                      <a:gd name="connsiteX4-9" fmla="*/ 320753 w 326857"/>
                      <a:gd name="connsiteY4-10" fmla="*/ 164905 h 202655"/>
                      <a:gd name="connsiteX5-11" fmla="*/ 326857 w 326857"/>
                      <a:gd name="connsiteY5-12" fmla="*/ 166030 h 202655"/>
                      <a:gd name="connsiteX6-13" fmla="*/ 175825 w 326857"/>
                      <a:gd name="connsiteY6-14" fmla="*/ 181634 h 202655"/>
                      <a:gd name="connsiteX7-15" fmla="*/ 112763 w 326857"/>
                      <a:gd name="connsiteY7-16" fmla="*/ 202655 h 202655"/>
                      <a:gd name="connsiteX8-17" fmla="*/ 7660 w 326857"/>
                      <a:gd name="connsiteY8-18" fmla="*/ 171123 h 202655"/>
                      <a:gd name="connsiteX9-19" fmla="*/ 0 w 326857"/>
                      <a:gd name="connsiteY9-20" fmla="*/ 159633 h 202655"/>
                      <a:gd name="connsiteX10-21" fmla="*/ 2302 w 326857"/>
                      <a:gd name="connsiteY10-22" fmla="*/ 154019 h 202655"/>
                      <a:gd name="connsiteX11-23" fmla="*/ 14255 w 326857"/>
                      <a:gd name="connsiteY11-24" fmla="*/ 136090 h 202655"/>
                      <a:gd name="connsiteX12-25" fmla="*/ 20231 w 326857"/>
                      <a:gd name="connsiteY12-26" fmla="*/ 118161 h 202655"/>
                      <a:gd name="connsiteX13-27" fmla="*/ 50113 w 326857"/>
                      <a:gd name="connsiteY13-28" fmla="*/ 94255 h 202655"/>
                      <a:gd name="connsiteX14-29" fmla="*/ 47857 w 326857"/>
                      <a:gd name="connsiteY14-30" fmla="*/ 81025 h 202655"/>
                      <a:gd name="connsiteX15-31" fmla="*/ 55912 w 326857"/>
                      <a:gd name="connsiteY15-32" fmla="*/ 74083 h 202655"/>
                      <a:gd name="connsiteX16-33" fmla="*/ 70722 w 326857"/>
                      <a:gd name="connsiteY16-34" fmla="*/ 45000 h 202655"/>
                      <a:gd name="connsiteX17-35" fmla="*/ 69778 w 326857"/>
                      <a:gd name="connsiteY17-36" fmla="*/ 35372 h 202655"/>
                      <a:gd name="connsiteX18-37" fmla="*/ 70722 w 326857"/>
                      <a:gd name="connsiteY18-38" fmla="*/ 34490 h 202655"/>
                      <a:gd name="connsiteX19-39" fmla="*/ 133784 w 326857"/>
                      <a:gd name="connsiteY19-40" fmla="*/ 13469 h 202655"/>
                      <a:gd name="connsiteX20-41" fmla="*/ 184096 w 326857"/>
                      <a:gd name="connsiteY20-42" fmla="*/ 3554 h 202655"/>
                      <a:gd name="connsiteX21-43" fmla="*/ 191110 w 326857"/>
                      <a:gd name="connsiteY21-44" fmla="*/ 0 h 202655"/>
                      <a:gd name="connsiteX0-45" fmla="*/ 191110 w 326857"/>
                      <a:gd name="connsiteY0-46" fmla="*/ 0 h 202655"/>
                      <a:gd name="connsiteX1-47" fmla="*/ 207356 w 326857"/>
                      <a:gd name="connsiteY1-48" fmla="*/ 23979 h 202655"/>
                      <a:gd name="connsiteX2-49" fmla="*/ 238887 w 326857"/>
                      <a:gd name="connsiteY2-50" fmla="*/ 55510 h 202655"/>
                      <a:gd name="connsiteX3-51" fmla="*/ 291439 w 326857"/>
                      <a:gd name="connsiteY3-52" fmla="*/ 66020 h 202655"/>
                      <a:gd name="connsiteX4-53" fmla="*/ 320753 w 326857"/>
                      <a:gd name="connsiteY4-54" fmla="*/ 164905 h 202655"/>
                      <a:gd name="connsiteX5-55" fmla="*/ 326857 w 326857"/>
                      <a:gd name="connsiteY5-56" fmla="*/ 166030 h 202655"/>
                      <a:gd name="connsiteX6-57" fmla="*/ 175825 w 326857"/>
                      <a:gd name="connsiteY6-58" fmla="*/ 181634 h 202655"/>
                      <a:gd name="connsiteX7-59" fmla="*/ 112763 w 326857"/>
                      <a:gd name="connsiteY7-60" fmla="*/ 202655 h 202655"/>
                      <a:gd name="connsiteX8-61" fmla="*/ 7660 w 326857"/>
                      <a:gd name="connsiteY8-62" fmla="*/ 171123 h 202655"/>
                      <a:gd name="connsiteX9-63" fmla="*/ 0 w 326857"/>
                      <a:gd name="connsiteY9-64" fmla="*/ 159633 h 202655"/>
                      <a:gd name="connsiteX10-65" fmla="*/ 2302 w 326857"/>
                      <a:gd name="connsiteY10-66" fmla="*/ 154019 h 202655"/>
                      <a:gd name="connsiteX11-67" fmla="*/ 14255 w 326857"/>
                      <a:gd name="connsiteY11-68" fmla="*/ 136090 h 202655"/>
                      <a:gd name="connsiteX12-69" fmla="*/ 20231 w 326857"/>
                      <a:gd name="connsiteY12-70" fmla="*/ 118161 h 202655"/>
                      <a:gd name="connsiteX13-71" fmla="*/ 47857 w 326857"/>
                      <a:gd name="connsiteY13-72" fmla="*/ 81025 h 202655"/>
                      <a:gd name="connsiteX14-73" fmla="*/ 55912 w 326857"/>
                      <a:gd name="connsiteY14-74" fmla="*/ 74083 h 202655"/>
                      <a:gd name="connsiteX15-75" fmla="*/ 70722 w 326857"/>
                      <a:gd name="connsiteY15-76" fmla="*/ 45000 h 202655"/>
                      <a:gd name="connsiteX16-77" fmla="*/ 69778 w 326857"/>
                      <a:gd name="connsiteY16-78" fmla="*/ 35372 h 202655"/>
                      <a:gd name="connsiteX17-79" fmla="*/ 70722 w 326857"/>
                      <a:gd name="connsiteY17-80" fmla="*/ 34490 h 202655"/>
                      <a:gd name="connsiteX18-81" fmla="*/ 133784 w 326857"/>
                      <a:gd name="connsiteY18-82" fmla="*/ 13469 h 202655"/>
                      <a:gd name="connsiteX19-83" fmla="*/ 184096 w 326857"/>
                      <a:gd name="connsiteY19-84" fmla="*/ 3554 h 202655"/>
                      <a:gd name="connsiteX20-85" fmla="*/ 191110 w 326857"/>
                      <a:gd name="connsiteY20-86" fmla="*/ 0 h 202655"/>
                      <a:gd name="connsiteX0-87" fmla="*/ 191110 w 326857"/>
                      <a:gd name="connsiteY0-88" fmla="*/ 0 h 202655"/>
                      <a:gd name="connsiteX1-89" fmla="*/ 207356 w 326857"/>
                      <a:gd name="connsiteY1-90" fmla="*/ 23979 h 202655"/>
                      <a:gd name="connsiteX2-91" fmla="*/ 238887 w 326857"/>
                      <a:gd name="connsiteY2-92" fmla="*/ 55510 h 202655"/>
                      <a:gd name="connsiteX3-93" fmla="*/ 291439 w 326857"/>
                      <a:gd name="connsiteY3-94" fmla="*/ 66020 h 202655"/>
                      <a:gd name="connsiteX4-95" fmla="*/ 320753 w 326857"/>
                      <a:gd name="connsiteY4-96" fmla="*/ 164905 h 202655"/>
                      <a:gd name="connsiteX5-97" fmla="*/ 326857 w 326857"/>
                      <a:gd name="connsiteY5-98" fmla="*/ 166030 h 202655"/>
                      <a:gd name="connsiteX6-99" fmla="*/ 175825 w 326857"/>
                      <a:gd name="connsiteY6-100" fmla="*/ 181634 h 202655"/>
                      <a:gd name="connsiteX7-101" fmla="*/ 112763 w 326857"/>
                      <a:gd name="connsiteY7-102" fmla="*/ 202655 h 202655"/>
                      <a:gd name="connsiteX8-103" fmla="*/ 7660 w 326857"/>
                      <a:gd name="connsiteY8-104" fmla="*/ 171123 h 202655"/>
                      <a:gd name="connsiteX9-105" fmla="*/ 0 w 326857"/>
                      <a:gd name="connsiteY9-106" fmla="*/ 159633 h 202655"/>
                      <a:gd name="connsiteX10-107" fmla="*/ 2302 w 326857"/>
                      <a:gd name="connsiteY10-108" fmla="*/ 154019 h 202655"/>
                      <a:gd name="connsiteX11-109" fmla="*/ 14255 w 326857"/>
                      <a:gd name="connsiteY11-110" fmla="*/ 136090 h 202655"/>
                      <a:gd name="connsiteX12-111" fmla="*/ 20231 w 326857"/>
                      <a:gd name="connsiteY12-112" fmla="*/ 118161 h 202655"/>
                      <a:gd name="connsiteX13-113" fmla="*/ 47857 w 326857"/>
                      <a:gd name="connsiteY13-114" fmla="*/ 81025 h 202655"/>
                      <a:gd name="connsiteX14-115" fmla="*/ 55912 w 326857"/>
                      <a:gd name="connsiteY14-116" fmla="*/ 74083 h 202655"/>
                      <a:gd name="connsiteX15-117" fmla="*/ 70722 w 326857"/>
                      <a:gd name="connsiteY15-118" fmla="*/ 45000 h 202655"/>
                      <a:gd name="connsiteX16-119" fmla="*/ 69778 w 326857"/>
                      <a:gd name="connsiteY16-120" fmla="*/ 35372 h 202655"/>
                      <a:gd name="connsiteX17-121" fmla="*/ 133784 w 326857"/>
                      <a:gd name="connsiteY17-122" fmla="*/ 13469 h 202655"/>
                      <a:gd name="connsiteX18-123" fmla="*/ 184096 w 326857"/>
                      <a:gd name="connsiteY18-124" fmla="*/ 3554 h 202655"/>
                      <a:gd name="connsiteX19-125" fmla="*/ 191110 w 326857"/>
                      <a:gd name="connsiteY19-126" fmla="*/ 0 h 202655"/>
                      <a:gd name="connsiteX0-127" fmla="*/ 191110 w 326857"/>
                      <a:gd name="connsiteY0-128" fmla="*/ 0 h 202655"/>
                      <a:gd name="connsiteX1-129" fmla="*/ 207356 w 326857"/>
                      <a:gd name="connsiteY1-130" fmla="*/ 23979 h 202655"/>
                      <a:gd name="connsiteX2-131" fmla="*/ 238887 w 326857"/>
                      <a:gd name="connsiteY2-132" fmla="*/ 55510 h 202655"/>
                      <a:gd name="connsiteX3-133" fmla="*/ 291439 w 326857"/>
                      <a:gd name="connsiteY3-134" fmla="*/ 66020 h 202655"/>
                      <a:gd name="connsiteX4-135" fmla="*/ 320753 w 326857"/>
                      <a:gd name="connsiteY4-136" fmla="*/ 164905 h 202655"/>
                      <a:gd name="connsiteX5-137" fmla="*/ 326857 w 326857"/>
                      <a:gd name="connsiteY5-138" fmla="*/ 166030 h 202655"/>
                      <a:gd name="connsiteX6-139" fmla="*/ 175825 w 326857"/>
                      <a:gd name="connsiteY6-140" fmla="*/ 181634 h 202655"/>
                      <a:gd name="connsiteX7-141" fmla="*/ 112763 w 326857"/>
                      <a:gd name="connsiteY7-142" fmla="*/ 202655 h 202655"/>
                      <a:gd name="connsiteX8-143" fmla="*/ 7660 w 326857"/>
                      <a:gd name="connsiteY8-144" fmla="*/ 171123 h 202655"/>
                      <a:gd name="connsiteX9-145" fmla="*/ 0 w 326857"/>
                      <a:gd name="connsiteY9-146" fmla="*/ 159633 h 202655"/>
                      <a:gd name="connsiteX10-147" fmla="*/ 2302 w 326857"/>
                      <a:gd name="connsiteY10-148" fmla="*/ 154019 h 202655"/>
                      <a:gd name="connsiteX11-149" fmla="*/ 14255 w 326857"/>
                      <a:gd name="connsiteY11-150" fmla="*/ 136090 h 202655"/>
                      <a:gd name="connsiteX12-151" fmla="*/ 20231 w 326857"/>
                      <a:gd name="connsiteY12-152" fmla="*/ 118161 h 202655"/>
                      <a:gd name="connsiteX13-153" fmla="*/ 47857 w 326857"/>
                      <a:gd name="connsiteY13-154" fmla="*/ 81025 h 202655"/>
                      <a:gd name="connsiteX14-155" fmla="*/ 55912 w 326857"/>
                      <a:gd name="connsiteY14-156" fmla="*/ 74083 h 202655"/>
                      <a:gd name="connsiteX15-157" fmla="*/ 70722 w 326857"/>
                      <a:gd name="connsiteY15-158" fmla="*/ 45000 h 202655"/>
                      <a:gd name="connsiteX16-159" fmla="*/ 133784 w 326857"/>
                      <a:gd name="connsiteY16-160" fmla="*/ 13469 h 202655"/>
                      <a:gd name="connsiteX17-161" fmla="*/ 184096 w 326857"/>
                      <a:gd name="connsiteY17-162" fmla="*/ 3554 h 202655"/>
                      <a:gd name="connsiteX18-163" fmla="*/ 191110 w 326857"/>
                      <a:gd name="connsiteY18-164" fmla="*/ 0 h 202655"/>
                      <a:gd name="connsiteX0-165" fmla="*/ 191110 w 320753"/>
                      <a:gd name="connsiteY0-166" fmla="*/ 0 h 202655"/>
                      <a:gd name="connsiteX1-167" fmla="*/ 207356 w 320753"/>
                      <a:gd name="connsiteY1-168" fmla="*/ 23979 h 202655"/>
                      <a:gd name="connsiteX2-169" fmla="*/ 238887 w 320753"/>
                      <a:gd name="connsiteY2-170" fmla="*/ 55510 h 202655"/>
                      <a:gd name="connsiteX3-171" fmla="*/ 291439 w 320753"/>
                      <a:gd name="connsiteY3-172" fmla="*/ 66020 h 202655"/>
                      <a:gd name="connsiteX4-173" fmla="*/ 320753 w 320753"/>
                      <a:gd name="connsiteY4-174" fmla="*/ 164905 h 202655"/>
                      <a:gd name="connsiteX5-175" fmla="*/ 175825 w 320753"/>
                      <a:gd name="connsiteY5-176" fmla="*/ 181634 h 202655"/>
                      <a:gd name="connsiteX6-177" fmla="*/ 112763 w 320753"/>
                      <a:gd name="connsiteY6-178" fmla="*/ 202655 h 202655"/>
                      <a:gd name="connsiteX7-179" fmla="*/ 7660 w 320753"/>
                      <a:gd name="connsiteY7-180" fmla="*/ 171123 h 202655"/>
                      <a:gd name="connsiteX8-181" fmla="*/ 0 w 320753"/>
                      <a:gd name="connsiteY8-182" fmla="*/ 159633 h 202655"/>
                      <a:gd name="connsiteX9-183" fmla="*/ 2302 w 320753"/>
                      <a:gd name="connsiteY9-184" fmla="*/ 154019 h 202655"/>
                      <a:gd name="connsiteX10-185" fmla="*/ 14255 w 320753"/>
                      <a:gd name="connsiteY10-186" fmla="*/ 136090 h 202655"/>
                      <a:gd name="connsiteX11-187" fmla="*/ 20231 w 320753"/>
                      <a:gd name="connsiteY11-188" fmla="*/ 118161 h 202655"/>
                      <a:gd name="connsiteX12-189" fmla="*/ 47857 w 320753"/>
                      <a:gd name="connsiteY12-190" fmla="*/ 81025 h 202655"/>
                      <a:gd name="connsiteX13-191" fmla="*/ 55912 w 320753"/>
                      <a:gd name="connsiteY13-192" fmla="*/ 74083 h 202655"/>
                      <a:gd name="connsiteX14-193" fmla="*/ 70722 w 320753"/>
                      <a:gd name="connsiteY14-194" fmla="*/ 45000 h 202655"/>
                      <a:gd name="connsiteX15-195" fmla="*/ 133784 w 320753"/>
                      <a:gd name="connsiteY15-196" fmla="*/ 13469 h 202655"/>
                      <a:gd name="connsiteX16-197" fmla="*/ 184096 w 320753"/>
                      <a:gd name="connsiteY16-198" fmla="*/ 3554 h 202655"/>
                      <a:gd name="connsiteX17-199" fmla="*/ 191110 w 320753"/>
                      <a:gd name="connsiteY17-200" fmla="*/ 0 h 202655"/>
                      <a:gd name="connsiteX0-201" fmla="*/ 191110 w 313609"/>
                      <a:gd name="connsiteY0-202" fmla="*/ 0 h 202655"/>
                      <a:gd name="connsiteX1-203" fmla="*/ 207356 w 313609"/>
                      <a:gd name="connsiteY1-204" fmla="*/ 23979 h 202655"/>
                      <a:gd name="connsiteX2-205" fmla="*/ 238887 w 313609"/>
                      <a:gd name="connsiteY2-206" fmla="*/ 55510 h 202655"/>
                      <a:gd name="connsiteX3-207" fmla="*/ 291439 w 313609"/>
                      <a:gd name="connsiteY3-208" fmla="*/ 66020 h 202655"/>
                      <a:gd name="connsiteX4-209" fmla="*/ 313609 w 313609"/>
                      <a:gd name="connsiteY4-210" fmla="*/ 169667 h 202655"/>
                      <a:gd name="connsiteX5-211" fmla="*/ 175825 w 313609"/>
                      <a:gd name="connsiteY5-212" fmla="*/ 181634 h 202655"/>
                      <a:gd name="connsiteX6-213" fmla="*/ 112763 w 313609"/>
                      <a:gd name="connsiteY6-214" fmla="*/ 202655 h 202655"/>
                      <a:gd name="connsiteX7-215" fmla="*/ 7660 w 313609"/>
                      <a:gd name="connsiteY7-216" fmla="*/ 171123 h 202655"/>
                      <a:gd name="connsiteX8-217" fmla="*/ 0 w 313609"/>
                      <a:gd name="connsiteY8-218" fmla="*/ 159633 h 202655"/>
                      <a:gd name="connsiteX9-219" fmla="*/ 2302 w 313609"/>
                      <a:gd name="connsiteY9-220" fmla="*/ 154019 h 202655"/>
                      <a:gd name="connsiteX10-221" fmla="*/ 14255 w 313609"/>
                      <a:gd name="connsiteY10-222" fmla="*/ 136090 h 202655"/>
                      <a:gd name="connsiteX11-223" fmla="*/ 20231 w 313609"/>
                      <a:gd name="connsiteY11-224" fmla="*/ 118161 h 202655"/>
                      <a:gd name="connsiteX12-225" fmla="*/ 47857 w 313609"/>
                      <a:gd name="connsiteY12-226" fmla="*/ 81025 h 202655"/>
                      <a:gd name="connsiteX13-227" fmla="*/ 55912 w 313609"/>
                      <a:gd name="connsiteY13-228" fmla="*/ 74083 h 202655"/>
                      <a:gd name="connsiteX14-229" fmla="*/ 70722 w 313609"/>
                      <a:gd name="connsiteY14-230" fmla="*/ 45000 h 202655"/>
                      <a:gd name="connsiteX15-231" fmla="*/ 133784 w 313609"/>
                      <a:gd name="connsiteY15-232" fmla="*/ 13469 h 202655"/>
                      <a:gd name="connsiteX16-233" fmla="*/ 184096 w 313609"/>
                      <a:gd name="connsiteY16-234" fmla="*/ 3554 h 202655"/>
                      <a:gd name="connsiteX17-235" fmla="*/ 191110 w 313609"/>
                      <a:gd name="connsiteY17-236" fmla="*/ 0 h 202655"/>
                      <a:gd name="connsiteX0-237" fmla="*/ 191110 w 314295"/>
                      <a:gd name="connsiteY0-238" fmla="*/ 0 h 202655"/>
                      <a:gd name="connsiteX1-239" fmla="*/ 207356 w 314295"/>
                      <a:gd name="connsiteY1-240" fmla="*/ 23979 h 202655"/>
                      <a:gd name="connsiteX2-241" fmla="*/ 238887 w 314295"/>
                      <a:gd name="connsiteY2-242" fmla="*/ 55510 h 202655"/>
                      <a:gd name="connsiteX3-243" fmla="*/ 291439 w 314295"/>
                      <a:gd name="connsiteY3-244" fmla="*/ 66020 h 202655"/>
                      <a:gd name="connsiteX4-245" fmla="*/ 313609 w 314295"/>
                      <a:gd name="connsiteY4-246" fmla="*/ 169667 h 202655"/>
                      <a:gd name="connsiteX5-247" fmla="*/ 175825 w 314295"/>
                      <a:gd name="connsiteY5-248" fmla="*/ 181634 h 202655"/>
                      <a:gd name="connsiteX6-249" fmla="*/ 112763 w 314295"/>
                      <a:gd name="connsiteY6-250" fmla="*/ 202655 h 202655"/>
                      <a:gd name="connsiteX7-251" fmla="*/ 7660 w 314295"/>
                      <a:gd name="connsiteY7-252" fmla="*/ 171123 h 202655"/>
                      <a:gd name="connsiteX8-253" fmla="*/ 0 w 314295"/>
                      <a:gd name="connsiteY8-254" fmla="*/ 159633 h 202655"/>
                      <a:gd name="connsiteX9-255" fmla="*/ 2302 w 314295"/>
                      <a:gd name="connsiteY9-256" fmla="*/ 154019 h 202655"/>
                      <a:gd name="connsiteX10-257" fmla="*/ 14255 w 314295"/>
                      <a:gd name="connsiteY10-258" fmla="*/ 136090 h 202655"/>
                      <a:gd name="connsiteX11-259" fmla="*/ 20231 w 314295"/>
                      <a:gd name="connsiteY11-260" fmla="*/ 118161 h 202655"/>
                      <a:gd name="connsiteX12-261" fmla="*/ 47857 w 314295"/>
                      <a:gd name="connsiteY12-262" fmla="*/ 81025 h 202655"/>
                      <a:gd name="connsiteX13-263" fmla="*/ 55912 w 314295"/>
                      <a:gd name="connsiteY13-264" fmla="*/ 74083 h 202655"/>
                      <a:gd name="connsiteX14-265" fmla="*/ 70722 w 314295"/>
                      <a:gd name="connsiteY14-266" fmla="*/ 45000 h 202655"/>
                      <a:gd name="connsiteX15-267" fmla="*/ 133784 w 314295"/>
                      <a:gd name="connsiteY15-268" fmla="*/ 13469 h 202655"/>
                      <a:gd name="connsiteX16-269" fmla="*/ 184096 w 314295"/>
                      <a:gd name="connsiteY16-270" fmla="*/ 3554 h 202655"/>
                      <a:gd name="connsiteX17-271" fmla="*/ 191110 w 314295"/>
                      <a:gd name="connsiteY17-272" fmla="*/ 0 h 202655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</a:cxnLst>
                    <a:rect l="l" t="t" r="r" b="b"/>
                    <a:pathLst>
                      <a:path w="314295" h="202655">
                        <a:moveTo>
                          <a:pt x="191110" y="0"/>
                        </a:moveTo>
                        <a:lnTo>
                          <a:pt x="207356" y="23979"/>
                        </a:lnTo>
                        <a:cubicBezTo>
                          <a:pt x="216872" y="35398"/>
                          <a:pt x="228377" y="45000"/>
                          <a:pt x="238887" y="55510"/>
                        </a:cubicBezTo>
                        <a:cubicBezTo>
                          <a:pt x="256404" y="59013"/>
                          <a:pt x="278985" y="46994"/>
                          <a:pt x="291439" y="66020"/>
                        </a:cubicBezTo>
                        <a:cubicBezTo>
                          <a:pt x="303893" y="85046"/>
                          <a:pt x="317533" y="124647"/>
                          <a:pt x="313609" y="169667"/>
                        </a:cubicBezTo>
                        <a:cubicBezTo>
                          <a:pt x="267681" y="173656"/>
                          <a:pt x="209299" y="176136"/>
                          <a:pt x="175825" y="181634"/>
                        </a:cubicBezTo>
                        <a:cubicBezTo>
                          <a:pt x="142351" y="187132"/>
                          <a:pt x="112763" y="202655"/>
                          <a:pt x="112763" y="202655"/>
                        </a:cubicBezTo>
                        <a:cubicBezTo>
                          <a:pt x="66453" y="196039"/>
                          <a:pt x="39526" y="202989"/>
                          <a:pt x="7660" y="171123"/>
                        </a:cubicBezTo>
                        <a:lnTo>
                          <a:pt x="0" y="159633"/>
                        </a:lnTo>
                        <a:lnTo>
                          <a:pt x="2302" y="154019"/>
                        </a:lnTo>
                        <a:cubicBezTo>
                          <a:pt x="5514" y="147595"/>
                          <a:pt x="11043" y="142514"/>
                          <a:pt x="14255" y="136090"/>
                        </a:cubicBezTo>
                        <a:cubicBezTo>
                          <a:pt x="17072" y="130455"/>
                          <a:pt x="14631" y="127338"/>
                          <a:pt x="20231" y="118161"/>
                        </a:cubicBezTo>
                        <a:cubicBezTo>
                          <a:pt x="25831" y="108984"/>
                          <a:pt x="41910" y="88371"/>
                          <a:pt x="47857" y="81025"/>
                        </a:cubicBezTo>
                        <a:lnTo>
                          <a:pt x="55912" y="74083"/>
                        </a:lnTo>
                        <a:cubicBezTo>
                          <a:pt x="63477" y="64389"/>
                          <a:pt x="68971" y="53759"/>
                          <a:pt x="70722" y="45000"/>
                        </a:cubicBezTo>
                        <a:cubicBezTo>
                          <a:pt x="83701" y="34898"/>
                          <a:pt x="114888" y="20377"/>
                          <a:pt x="133784" y="13469"/>
                        </a:cubicBezTo>
                        <a:cubicBezTo>
                          <a:pt x="172248" y="2979"/>
                          <a:pt x="179551" y="4242"/>
                          <a:pt x="184096" y="3554"/>
                        </a:cubicBezTo>
                        <a:lnTo>
                          <a:pt x="191110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华丰</a:t>
                    </a:r>
                  </a:p>
                </p:txBody>
              </p:sp>
              <p:sp>
                <p:nvSpPr>
                  <p:cNvPr id="18" name="任意多边形: 形状 167"/>
                  <p:cNvSpPr/>
                  <p:nvPr/>
                </p:nvSpPr>
                <p:spPr>
                  <a:xfrm>
                    <a:off x="5813508" y="1953944"/>
                    <a:ext cx="251989" cy="358332"/>
                  </a:xfrm>
                  <a:custGeom>
                    <a:avLst/>
                    <a:gdLst>
                      <a:gd name="connsiteX0" fmla="*/ 148708 w 251989"/>
                      <a:gd name="connsiteY0" fmla="*/ 0 h 358332"/>
                      <a:gd name="connsiteX1" fmla="*/ 156368 w 251989"/>
                      <a:gd name="connsiteY1" fmla="*/ 11490 h 358332"/>
                      <a:gd name="connsiteX2" fmla="*/ 203503 w 251989"/>
                      <a:gd name="connsiteY2" fmla="*/ 36725 h 358332"/>
                      <a:gd name="connsiteX3" fmla="*/ 240451 w 251989"/>
                      <a:gd name="connsiteY3" fmla="*/ 40739 h 358332"/>
                      <a:gd name="connsiteX4" fmla="*/ 240451 w 251989"/>
                      <a:gd name="connsiteY4" fmla="*/ 53532 h 358332"/>
                      <a:gd name="connsiteX5" fmla="*/ 240451 w 251989"/>
                      <a:gd name="connsiteY5" fmla="*/ 295270 h 358332"/>
                      <a:gd name="connsiteX6" fmla="*/ 156368 w 251989"/>
                      <a:gd name="connsiteY6" fmla="*/ 305780 h 358332"/>
                      <a:gd name="connsiteX7" fmla="*/ 124837 w 251989"/>
                      <a:gd name="connsiteY7" fmla="*/ 316290 h 358332"/>
                      <a:gd name="connsiteX8" fmla="*/ 61775 w 251989"/>
                      <a:gd name="connsiteY8" fmla="*/ 358332 h 358332"/>
                      <a:gd name="connsiteX9" fmla="*/ 60258 w 251989"/>
                      <a:gd name="connsiteY9" fmla="*/ 358323 h 358332"/>
                      <a:gd name="connsiteX10" fmla="*/ 61775 w 251989"/>
                      <a:gd name="connsiteY10" fmla="*/ 347823 h 358332"/>
                      <a:gd name="connsiteX11" fmla="*/ 44907 w 251989"/>
                      <a:gd name="connsiteY11" fmla="*/ 322736 h 358332"/>
                      <a:gd name="connsiteX12" fmla="*/ 37828 w 251989"/>
                      <a:gd name="connsiteY12" fmla="*/ 312484 h 358332"/>
                      <a:gd name="connsiteX13" fmla="*/ 39736 w 251989"/>
                      <a:gd name="connsiteY13" fmla="*/ 315040 h 358332"/>
                      <a:gd name="connsiteX14" fmla="*/ 30244 w 251989"/>
                      <a:gd name="connsiteY14" fmla="*/ 284760 h 358332"/>
                      <a:gd name="connsiteX15" fmla="*/ 18278 w 251989"/>
                      <a:gd name="connsiteY15" fmla="*/ 255574 h 358332"/>
                      <a:gd name="connsiteX16" fmla="*/ 0 w 251989"/>
                      <a:gd name="connsiteY16" fmla="*/ 233746 h 358332"/>
                      <a:gd name="connsiteX17" fmla="*/ 9223 w 251989"/>
                      <a:gd name="connsiteY17" fmla="*/ 232209 h 358332"/>
                      <a:gd name="connsiteX18" fmla="*/ 30244 w 251989"/>
                      <a:gd name="connsiteY18" fmla="*/ 169147 h 358332"/>
                      <a:gd name="connsiteX19" fmla="*/ 103816 w 251989"/>
                      <a:gd name="connsiteY19" fmla="*/ 95574 h 358332"/>
                      <a:gd name="connsiteX20" fmla="*/ 106974 w 251989"/>
                      <a:gd name="connsiteY20" fmla="*/ 81791 h 358332"/>
                      <a:gd name="connsiteX21" fmla="*/ 103698 w 251989"/>
                      <a:gd name="connsiteY21" fmla="*/ 70523 h 358332"/>
                      <a:gd name="connsiteX22" fmla="*/ 105120 w 251989"/>
                      <a:gd name="connsiteY22" fmla="*/ 69651 h 358332"/>
                      <a:gd name="connsiteX23" fmla="*/ 127104 w 251989"/>
                      <a:gd name="connsiteY23" fmla="*/ 54151 h 358332"/>
                      <a:gd name="connsiteX24" fmla="*/ 139057 w 251989"/>
                      <a:gd name="connsiteY24" fmla="*/ 36222 h 358332"/>
                      <a:gd name="connsiteX25" fmla="*/ 145850 w 251989"/>
                      <a:gd name="connsiteY25" fmla="*/ 6968 h 358332"/>
                      <a:gd name="connsiteX26" fmla="*/ 148708 w 251989"/>
                      <a:gd name="connsiteY26" fmla="*/ 0 h 358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51989" h="358332">
                        <a:moveTo>
                          <a:pt x="148708" y="0"/>
                        </a:moveTo>
                        <a:lnTo>
                          <a:pt x="156368" y="11490"/>
                        </a:lnTo>
                        <a:cubicBezTo>
                          <a:pt x="172301" y="27423"/>
                          <a:pt x="186999" y="33652"/>
                          <a:pt x="203503" y="36725"/>
                        </a:cubicBezTo>
                        <a:lnTo>
                          <a:pt x="240451" y="40739"/>
                        </a:lnTo>
                        <a:lnTo>
                          <a:pt x="240451" y="53532"/>
                        </a:lnTo>
                        <a:cubicBezTo>
                          <a:pt x="242849" y="82305"/>
                          <a:pt x="265169" y="262312"/>
                          <a:pt x="240451" y="295270"/>
                        </a:cubicBezTo>
                        <a:cubicBezTo>
                          <a:pt x="223504" y="317867"/>
                          <a:pt x="184396" y="302277"/>
                          <a:pt x="156368" y="305780"/>
                        </a:cubicBezTo>
                        <a:cubicBezTo>
                          <a:pt x="145858" y="309283"/>
                          <a:pt x="134522" y="310910"/>
                          <a:pt x="124837" y="316290"/>
                        </a:cubicBezTo>
                        <a:cubicBezTo>
                          <a:pt x="102752" y="328559"/>
                          <a:pt x="61775" y="358332"/>
                          <a:pt x="61775" y="358332"/>
                        </a:cubicBezTo>
                        <a:lnTo>
                          <a:pt x="60258" y="358323"/>
                        </a:lnTo>
                        <a:lnTo>
                          <a:pt x="61775" y="347823"/>
                        </a:lnTo>
                        <a:cubicBezTo>
                          <a:pt x="54244" y="336527"/>
                          <a:pt x="48783" y="328429"/>
                          <a:pt x="44907" y="322736"/>
                        </a:cubicBezTo>
                        <a:lnTo>
                          <a:pt x="37828" y="312484"/>
                        </a:lnTo>
                        <a:lnTo>
                          <a:pt x="39736" y="315040"/>
                        </a:lnTo>
                        <a:cubicBezTo>
                          <a:pt x="44824" y="321450"/>
                          <a:pt x="52003" y="328278"/>
                          <a:pt x="30244" y="284760"/>
                        </a:cubicBezTo>
                        <a:cubicBezTo>
                          <a:pt x="25676" y="275624"/>
                          <a:pt x="22611" y="265114"/>
                          <a:pt x="18278" y="255574"/>
                        </a:cubicBezTo>
                        <a:lnTo>
                          <a:pt x="0" y="233746"/>
                        </a:lnTo>
                        <a:lnTo>
                          <a:pt x="9223" y="232209"/>
                        </a:lnTo>
                        <a:cubicBezTo>
                          <a:pt x="31079" y="228566"/>
                          <a:pt x="21245" y="189395"/>
                          <a:pt x="30244" y="169147"/>
                        </a:cubicBezTo>
                        <a:cubicBezTo>
                          <a:pt x="46400" y="132797"/>
                          <a:pt x="93306" y="114843"/>
                          <a:pt x="103816" y="95574"/>
                        </a:cubicBezTo>
                        <a:cubicBezTo>
                          <a:pt x="106444" y="90757"/>
                          <a:pt x="107263" y="86127"/>
                          <a:pt x="106974" y="81791"/>
                        </a:cubicBezTo>
                        <a:lnTo>
                          <a:pt x="103698" y="70523"/>
                        </a:lnTo>
                        <a:lnTo>
                          <a:pt x="105120" y="69651"/>
                        </a:lnTo>
                        <a:cubicBezTo>
                          <a:pt x="112734" y="64858"/>
                          <a:pt x="121699" y="58881"/>
                          <a:pt x="127104" y="54151"/>
                        </a:cubicBezTo>
                        <a:cubicBezTo>
                          <a:pt x="132510" y="49421"/>
                          <a:pt x="136228" y="42824"/>
                          <a:pt x="139057" y="36222"/>
                        </a:cubicBezTo>
                        <a:cubicBezTo>
                          <a:pt x="147678" y="16107"/>
                          <a:pt x="143546" y="15721"/>
                          <a:pt x="145850" y="6968"/>
                        </a:cubicBezTo>
                        <a:lnTo>
                          <a:pt x="14870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新天地</a:t>
                    </a:r>
                  </a:p>
                </p:txBody>
              </p:sp>
              <p:sp>
                <p:nvSpPr>
                  <p:cNvPr id="169" name="任意多边形: 形状 168"/>
                  <p:cNvSpPr/>
                  <p:nvPr/>
                </p:nvSpPr>
                <p:spPr>
                  <a:xfrm>
                    <a:off x="6053959" y="1964669"/>
                    <a:ext cx="221306" cy="253013"/>
                  </a:xfrm>
                  <a:custGeom>
                    <a:avLst/>
                    <a:gdLst>
                      <a:gd name="connsiteX0" fmla="*/ 123401 w 209400"/>
                      <a:gd name="connsiteY0" fmla="*/ 1149 h 242926"/>
                      <a:gd name="connsiteX1" fmla="*/ 202511 w 209400"/>
                      <a:gd name="connsiteY1" fmla="*/ 5335 h 242926"/>
                      <a:gd name="connsiteX2" fmla="*/ 209400 w 209400"/>
                      <a:gd name="connsiteY2" fmla="*/ 1819 h 242926"/>
                      <a:gd name="connsiteX3" fmla="*/ 206494 w 209400"/>
                      <a:gd name="connsiteY3" fmla="*/ 41940 h 242926"/>
                      <a:gd name="connsiteX4" fmla="*/ 199696 w 209400"/>
                      <a:gd name="connsiteY4" fmla="*/ 95781 h 242926"/>
                      <a:gd name="connsiteX5" fmla="*/ 189186 w 209400"/>
                      <a:gd name="connsiteY5" fmla="*/ 169353 h 242926"/>
                      <a:gd name="connsiteX6" fmla="*/ 157655 w 209400"/>
                      <a:gd name="connsiteY6" fmla="*/ 179864 h 242926"/>
                      <a:gd name="connsiteX7" fmla="*/ 147144 w 209400"/>
                      <a:gd name="connsiteY7" fmla="*/ 221905 h 242926"/>
                      <a:gd name="connsiteX8" fmla="*/ 115613 w 209400"/>
                      <a:gd name="connsiteY8" fmla="*/ 242926 h 242926"/>
                      <a:gd name="connsiteX9" fmla="*/ 9404 w 209400"/>
                      <a:gd name="connsiteY9" fmla="*/ 237868 h 242926"/>
                      <a:gd name="connsiteX10" fmla="*/ 10765 w 209400"/>
                      <a:gd name="connsiteY10" fmla="*/ 226827 h 242926"/>
                      <a:gd name="connsiteX11" fmla="*/ 0 w 209400"/>
                      <a:gd name="connsiteY11" fmla="*/ 32719 h 242926"/>
                      <a:gd name="connsiteX12" fmla="*/ 0 w 209400"/>
                      <a:gd name="connsiteY12" fmla="*/ 19926 h 242926"/>
                      <a:gd name="connsiteX13" fmla="*/ 21020 w 209400"/>
                      <a:gd name="connsiteY13" fmla="*/ 22209 h 242926"/>
                      <a:gd name="connsiteX14" fmla="*/ 84082 w 209400"/>
                      <a:gd name="connsiteY14" fmla="*/ 1188 h 242926"/>
                      <a:gd name="connsiteX15" fmla="*/ 123401 w 209400"/>
                      <a:gd name="connsiteY15" fmla="*/ 1149 h 242926"/>
                      <a:gd name="connsiteX0-1" fmla="*/ 123401 w 221306"/>
                      <a:gd name="connsiteY0-2" fmla="*/ 11236 h 253013"/>
                      <a:gd name="connsiteX1-3" fmla="*/ 202511 w 221306"/>
                      <a:gd name="connsiteY1-4" fmla="*/ 15422 h 253013"/>
                      <a:gd name="connsiteX2-5" fmla="*/ 221306 w 221306"/>
                      <a:gd name="connsiteY2-6" fmla="*/ 0 h 253013"/>
                      <a:gd name="connsiteX3-7" fmla="*/ 206494 w 221306"/>
                      <a:gd name="connsiteY3-8" fmla="*/ 52027 h 253013"/>
                      <a:gd name="connsiteX4-9" fmla="*/ 199696 w 221306"/>
                      <a:gd name="connsiteY4-10" fmla="*/ 105868 h 253013"/>
                      <a:gd name="connsiteX5-11" fmla="*/ 189186 w 221306"/>
                      <a:gd name="connsiteY5-12" fmla="*/ 179440 h 253013"/>
                      <a:gd name="connsiteX6-13" fmla="*/ 157655 w 221306"/>
                      <a:gd name="connsiteY6-14" fmla="*/ 189951 h 253013"/>
                      <a:gd name="connsiteX7-15" fmla="*/ 147144 w 221306"/>
                      <a:gd name="connsiteY7-16" fmla="*/ 231992 h 253013"/>
                      <a:gd name="connsiteX8-17" fmla="*/ 115613 w 221306"/>
                      <a:gd name="connsiteY8-18" fmla="*/ 253013 h 253013"/>
                      <a:gd name="connsiteX9-19" fmla="*/ 9404 w 221306"/>
                      <a:gd name="connsiteY9-20" fmla="*/ 247955 h 253013"/>
                      <a:gd name="connsiteX10-21" fmla="*/ 10765 w 221306"/>
                      <a:gd name="connsiteY10-22" fmla="*/ 236914 h 253013"/>
                      <a:gd name="connsiteX11-23" fmla="*/ 0 w 221306"/>
                      <a:gd name="connsiteY11-24" fmla="*/ 42806 h 253013"/>
                      <a:gd name="connsiteX12-25" fmla="*/ 0 w 221306"/>
                      <a:gd name="connsiteY12-26" fmla="*/ 30013 h 253013"/>
                      <a:gd name="connsiteX13-27" fmla="*/ 21020 w 221306"/>
                      <a:gd name="connsiteY13-28" fmla="*/ 32296 h 253013"/>
                      <a:gd name="connsiteX14-29" fmla="*/ 84082 w 221306"/>
                      <a:gd name="connsiteY14-30" fmla="*/ 11275 h 253013"/>
                      <a:gd name="connsiteX15-31" fmla="*/ 123401 w 221306"/>
                      <a:gd name="connsiteY15-32" fmla="*/ 11236 h 253013"/>
                      <a:gd name="connsiteX0-33" fmla="*/ 123401 w 221306"/>
                      <a:gd name="connsiteY0-34" fmla="*/ 11236 h 253013"/>
                      <a:gd name="connsiteX1-35" fmla="*/ 185842 w 221306"/>
                      <a:gd name="connsiteY1-36" fmla="*/ 8278 h 253013"/>
                      <a:gd name="connsiteX2-37" fmla="*/ 221306 w 221306"/>
                      <a:gd name="connsiteY2-38" fmla="*/ 0 h 253013"/>
                      <a:gd name="connsiteX3-39" fmla="*/ 206494 w 221306"/>
                      <a:gd name="connsiteY3-40" fmla="*/ 52027 h 253013"/>
                      <a:gd name="connsiteX4-41" fmla="*/ 199696 w 221306"/>
                      <a:gd name="connsiteY4-42" fmla="*/ 105868 h 253013"/>
                      <a:gd name="connsiteX5-43" fmla="*/ 189186 w 221306"/>
                      <a:gd name="connsiteY5-44" fmla="*/ 179440 h 253013"/>
                      <a:gd name="connsiteX6-45" fmla="*/ 157655 w 221306"/>
                      <a:gd name="connsiteY6-46" fmla="*/ 189951 h 253013"/>
                      <a:gd name="connsiteX7-47" fmla="*/ 147144 w 221306"/>
                      <a:gd name="connsiteY7-48" fmla="*/ 231992 h 253013"/>
                      <a:gd name="connsiteX8-49" fmla="*/ 115613 w 221306"/>
                      <a:gd name="connsiteY8-50" fmla="*/ 253013 h 253013"/>
                      <a:gd name="connsiteX9-51" fmla="*/ 9404 w 221306"/>
                      <a:gd name="connsiteY9-52" fmla="*/ 247955 h 253013"/>
                      <a:gd name="connsiteX10-53" fmla="*/ 10765 w 221306"/>
                      <a:gd name="connsiteY10-54" fmla="*/ 236914 h 253013"/>
                      <a:gd name="connsiteX11-55" fmla="*/ 0 w 221306"/>
                      <a:gd name="connsiteY11-56" fmla="*/ 42806 h 253013"/>
                      <a:gd name="connsiteX12-57" fmla="*/ 0 w 221306"/>
                      <a:gd name="connsiteY12-58" fmla="*/ 30013 h 253013"/>
                      <a:gd name="connsiteX13-59" fmla="*/ 21020 w 221306"/>
                      <a:gd name="connsiteY13-60" fmla="*/ 32296 h 253013"/>
                      <a:gd name="connsiteX14-61" fmla="*/ 84082 w 221306"/>
                      <a:gd name="connsiteY14-62" fmla="*/ 11275 h 253013"/>
                      <a:gd name="connsiteX15-63" fmla="*/ 123401 w 221306"/>
                      <a:gd name="connsiteY15-64" fmla="*/ 11236 h 25301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</a:cxnLst>
                    <a:rect l="l" t="t" r="r" b="b"/>
                    <a:pathLst>
                      <a:path w="221306" h="253013">
                        <a:moveTo>
                          <a:pt x="123401" y="11236"/>
                        </a:moveTo>
                        <a:cubicBezTo>
                          <a:pt x="150897" y="13781"/>
                          <a:pt x="163059" y="12229"/>
                          <a:pt x="185842" y="8278"/>
                        </a:cubicBezTo>
                        <a:lnTo>
                          <a:pt x="221306" y="0"/>
                        </a:lnTo>
                        <a:cubicBezTo>
                          <a:pt x="220337" y="13374"/>
                          <a:pt x="207463" y="38653"/>
                          <a:pt x="206494" y="52027"/>
                        </a:cubicBezTo>
                        <a:cubicBezTo>
                          <a:pt x="204381" y="69991"/>
                          <a:pt x="201753" y="88384"/>
                          <a:pt x="199696" y="105868"/>
                        </a:cubicBezTo>
                        <a:cubicBezTo>
                          <a:pt x="196801" y="130471"/>
                          <a:pt x="200265" y="157282"/>
                          <a:pt x="189186" y="179440"/>
                        </a:cubicBezTo>
                        <a:cubicBezTo>
                          <a:pt x="184231" y="189349"/>
                          <a:pt x="168165" y="186447"/>
                          <a:pt x="157655" y="189951"/>
                        </a:cubicBezTo>
                        <a:cubicBezTo>
                          <a:pt x="154151" y="203965"/>
                          <a:pt x="155157" y="219973"/>
                          <a:pt x="147144" y="231992"/>
                        </a:cubicBezTo>
                        <a:cubicBezTo>
                          <a:pt x="140137" y="242502"/>
                          <a:pt x="128234" y="252487"/>
                          <a:pt x="115613" y="253013"/>
                        </a:cubicBezTo>
                        <a:lnTo>
                          <a:pt x="9404" y="247955"/>
                        </a:lnTo>
                        <a:lnTo>
                          <a:pt x="10765" y="236914"/>
                        </a:lnTo>
                        <a:cubicBezTo>
                          <a:pt x="14803" y="171035"/>
                          <a:pt x="1799" y="64386"/>
                          <a:pt x="0" y="42806"/>
                        </a:cubicBezTo>
                        <a:lnTo>
                          <a:pt x="0" y="30013"/>
                        </a:lnTo>
                        <a:lnTo>
                          <a:pt x="21020" y="32296"/>
                        </a:lnTo>
                        <a:cubicBezTo>
                          <a:pt x="21020" y="32296"/>
                          <a:pt x="62169" y="14562"/>
                          <a:pt x="84082" y="11275"/>
                        </a:cubicBezTo>
                        <a:cubicBezTo>
                          <a:pt x="96239" y="9451"/>
                          <a:pt x="109653" y="9963"/>
                          <a:pt x="123401" y="1123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石桥</a:t>
                    </a:r>
                  </a:p>
                </p:txBody>
              </p:sp>
              <p:sp>
                <p:nvSpPr>
                  <p:cNvPr id="170" name="任意多边形: 形状 169"/>
                  <p:cNvSpPr/>
                  <p:nvPr/>
                </p:nvSpPr>
                <p:spPr>
                  <a:xfrm>
                    <a:off x="5870809" y="2212625"/>
                    <a:ext cx="277743" cy="319163"/>
                  </a:xfrm>
                  <a:custGeom>
                    <a:avLst/>
                    <a:gdLst>
                      <a:gd name="connsiteX0" fmla="*/ 192554 w 277743"/>
                      <a:gd name="connsiteY0" fmla="*/ 0 h 319163"/>
                      <a:gd name="connsiteX1" fmla="*/ 247125 w 277743"/>
                      <a:gd name="connsiteY1" fmla="*/ 2599 h 319163"/>
                      <a:gd name="connsiteX2" fmla="*/ 235701 w 277743"/>
                      <a:gd name="connsiteY2" fmla="*/ 5058 h 319163"/>
                      <a:gd name="connsiteX3" fmla="*/ 267232 w 277743"/>
                      <a:gd name="connsiteY3" fmla="*/ 131182 h 319163"/>
                      <a:gd name="connsiteX4" fmla="*/ 277743 w 277743"/>
                      <a:gd name="connsiteY4" fmla="*/ 162713 h 319163"/>
                      <a:gd name="connsiteX5" fmla="*/ 267232 w 277743"/>
                      <a:gd name="connsiteY5" fmla="*/ 257306 h 319163"/>
                      <a:gd name="connsiteX6" fmla="*/ 235701 w 277743"/>
                      <a:gd name="connsiteY6" fmla="*/ 267816 h 319163"/>
                      <a:gd name="connsiteX7" fmla="*/ 183150 w 277743"/>
                      <a:gd name="connsiteY7" fmla="*/ 278327 h 319163"/>
                      <a:gd name="connsiteX8" fmla="*/ 173441 w 277743"/>
                      <a:gd name="connsiteY8" fmla="*/ 318101 h 319163"/>
                      <a:gd name="connsiteX9" fmla="*/ 172941 w 277743"/>
                      <a:gd name="connsiteY9" fmla="*/ 319163 h 319163"/>
                      <a:gd name="connsiteX10" fmla="*/ 150889 w 277743"/>
                      <a:gd name="connsiteY10" fmla="*/ 318312 h 319163"/>
                      <a:gd name="connsiteX11" fmla="*/ 99067 w 277743"/>
                      <a:gd name="connsiteY11" fmla="*/ 309859 h 319163"/>
                      <a:gd name="connsiteX12" fmla="*/ 88557 w 277743"/>
                      <a:gd name="connsiteY12" fmla="*/ 278328 h 319163"/>
                      <a:gd name="connsiteX13" fmla="*/ 78046 w 277743"/>
                      <a:gd name="connsiteY13" fmla="*/ 204755 h 319163"/>
                      <a:gd name="connsiteX14" fmla="*/ 57025 w 277743"/>
                      <a:gd name="connsiteY14" fmla="*/ 141693 h 319163"/>
                      <a:gd name="connsiteX15" fmla="*/ 4474 w 277743"/>
                      <a:gd name="connsiteY15" fmla="*/ 120673 h 319163"/>
                      <a:gd name="connsiteX16" fmla="*/ 0 w 277743"/>
                      <a:gd name="connsiteY16" fmla="*/ 114707 h 319163"/>
                      <a:gd name="connsiteX17" fmla="*/ 1289 w 277743"/>
                      <a:gd name="connsiteY17" fmla="*/ 111188 h 319163"/>
                      <a:gd name="connsiteX18" fmla="*/ 2957 w 277743"/>
                      <a:gd name="connsiteY18" fmla="*/ 99642 h 319163"/>
                      <a:gd name="connsiteX19" fmla="*/ 4474 w 277743"/>
                      <a:gd name="connsiteY19" fmla="*/ 99651 h 319163"/>
                      <a:gd name="connsiteX20" fmla="*/ 67536 w 277743"/>
                      <a:gd name="connsiteY20" fmla="*/ 57609 h 319163"/>
                      <a:gd name="connsiteX21" fmla="*/ 99067 w 277743"/>
                      <a:gd name="connsiteY21" fmla="*/ 47099 h 319163"/>
                      <a:gd name="connsiteX22" fmla="*/ 183150 w 277743"/>
                      <a:gd name="connsiteY22" fmla="*/ 36589 h 319163"/>
                      <a:gd name="connsiteX23" fmla="*/ 190345 w 277743"/>
                      <a:gd name="connsiteY23" fmla="*/ 17919 h 319163"/>
                      <a:gd name="connsiteX24" fmla="*/ 192554 w 277743"/>
                      <a:gd name="connsiteY24" fmla="*/ 0 h 31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77743" h="319163">
                        <a:moveTo>
                          <a:pt x="192554" y="0"/>
                        </a:moveTo>
                        <a:lnTo>
                          <a:pt x="247125" y="2599"/>
                        </a:lnTo>
                        <a:lnTo>
                          <a:pt x="235701" y="5058"/>
                        </a:lnTo>
                        <a:cubicBezTo>
                          <a:pt x="249854" y="89971"/>
                          <a:pt x="239474" y="47908"/>
                          <a:pt x="267232" y="131182"/>
                        </a:cubicBezTo>
                        <a:lnTo>
                          <a:pt x="277743" y="162713"/>
                        </a:lnTo>
                        <a:cubicBezTo>
                          <a:pt x="274239" y="194244"/>
                          <a:pt x="279015" y="227850"/>
                          <a:pt x="267232" y="257306"/>
                        </a:cubicBezTo>
                        <a:cubicBezTo>
                          <a:pt x="263117" y="267592"/>
                          <a:pt x="246449" y="265129"/>
                          <a:pt x="235701" y="267816"/>
                        </a:cubicBezTo>
                        <a:cubicBezTo>
                          <a:pt x="218370" y="272149"/>
                          <a:pt x="200667" y="274823"/>
                          <a:pt x="183150" y="278327"/>
                        </a:cubicBezTo>
                        <a:cubicBezTo>
                          <a:pt x="179130" y="294407"/>
                          <a:pt x="177295" y="306752"/>
                          <a:pt x="173441" y="318101"/>
                        </a:cubicBezTo>
                        <a:lnTo>
                          <a:pt x="172941" y="319163"/>
                        </a:lnTo>
                        <a:lnTo>
                          <a:pt x="150889" y="318312"/>
                        </a:lnTo>
                        <a:cubicBezTo>
                          <a:pt x="133129" y="317627"/>
                          <a:pt x="115612" y="315875"/>
                          <a:pt x="99067" y="309859"/>
                        </a:cubicBezTo>
                        <a:cubicBezTo>
                          <a:pt x="88655" y="306073"/>
                          <a:pt x="90730" y="289192"/>
                          <a:pt x="88557" y="278328"/>
                        </a:cubicBezTo>
                        <a:cubicBezTo>
                          <a:pt x="83699" y="254036"/>
                          <a:pt x="81550" y="229279"/>
                          <a:pt x="78046" y="204755"/>
                        </a:cubicBezTo>
                        <a:cubicBezTo>
                          <a:pt x="78046" y="204755"/>
                          <a:pt x="71616" y="158368"/>
                          <a:pt x="57025" y="141693"/>
                        </a:cubicBezTo>
                        <a:cubicBezTo>
                          <a:pt x="44601" y="127495"/>
                          <a:pt x="21991" y="127680"/>
                          <a:pt x="4474" y="120673"/>
                        </a:cubicBezTo>
                        <a:lnTo>
                          <a:pt x="0" y="114707"/>
                        </a:lnTo>
                        <a:lnTo>
                          <a:pt x="1289" y="111188"/>
                        </a:lnTo>
                        <a:lnTo>
                          <a:pt x="2957" y="99642"/>
                        </a:lnTo>
                        <a:lnTo>
                          <a:pt x="4474" y="99651"/>
                        </a:lnTo>
                        <a:cubicBezTo>
                          <a:pt x="4474" y="99651"/>
                          <a:pt x="45451" y="69878"/>
                          <a:pt x="67536" y="57609"/>
                        </a:cubicBezTo>
                        <a:cubicBezTo>
                          <a:pt x="77221" y="52229"/>
                          <a:pt x="88557" y="50602"/>
                          <a:pt x="99067" y="47099"/>
                        </a:cubicBezTo>
                        <a:cubicBezTo>
                          <a:pt x="127095" y="43596"/>
                          <a:pt x="166203" y="59186"/>
                          <a:pt x="183150" y="36589"/>
                        </a:cubicBezTo>
                        <a:cubicBezTo>
                          <a:pt x="186240" y="32469"/>
                          <a:pt x="188595" y="26052"/>
                          <a:pt x="190345" y="17919"/>
                        </a:cubicBezTo>
                        <a:lnTo>
                          <a:pt x="192554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文晖</a:t>
                    </a:r>
                  </a:p>
                </p:txBody>
              </p:sp>
              <p:sp>
                <p:nvSpPr>
                  <p:cNvPr id="171" name="任意多边形: 形状 170"/>
                  <p:cNvSpPr/>
                  <p:nvPr/>
                </p:nvSpPr>
                <p:spPr>
                  <a:xfrm>
                    <a:off x="6043750" y="2463430"/>
                    <a:ext cx="188884" cy="374809"/>
                  </a:xfrm>
                  <a:custGeom>
                    <a:avLst/>
                    <a:gdLst>
                      <a:gd name="connsiteX0" fmla="*/ 95460 w 188884"/>
                      <a:gd name="connsiteY0" fmla="*/ 0 h 374809"/>
                      <a:gd name="connsiteX1" fmla="*/ 101191 w 188884"/>
                      <a:gd name="connsiteY1" fmla="*/ 1968 h 374809"/>
                      <a:gd name="connsiteX2" fmla="*/ 136333 w 188884"/>
                      <a:gd name="connsiteY2" fmla="*/ 27522 h 374809"/>
                      <a:gd name="connsiteX3" fmla="*/ 178374 w 188884"/>
                      <a:gd name="connsiteY3" fmla="*/ 38032 h 374809"/>
                      <a:gd name="connsiteX4" fmla="*/ 188884 w 188884"/>
                      <a:gd name="connsiteY4" fmla="*/ 69563 h 374809"/>
                      <a:gd name="connsiteX5" fmla="*/ 178374 w 188884"/>
                      <a:gd name="connsiteY5" fmla="*/ 237729 h 374809"/>
                      <a:gd name="connsiteX6" fmla="*/ 146843 w 188884"/>
                      <a:gd name="connsiteY6" fmla="*/ 248239 h 374809"/>
                      <a:gd name="connsiteX7" fmla="*/ 136333 w 188884"/>
                      <a:gd name="connsiteY7" fmla="*/ 279770 h 374809"/>
                      <a:gd name="connsiteX8" fmla="*/ 133214 w 188884"/>
                      <a:gd name="connsiteY8" fmla="*/ 357480 h 374809"/>
                      <a:gd name="connsiteX9" fmla="*/ 124541 w 188884"/>
                      <a:gd name="connsiteY9" fmla="*/ 374809 h 374809"/>
                      <a:gd name="connsiteX10" fmla="*/ 115940 w 188884"/>
                      <a:gd name="connsiteY10" fmla="*/ 366207 h 374809"/>
                      <a:gd name="connsiteX11" fmla="*/ 102292 w 188884"/>
                      <a:gd name="connsiteY11" fmla="*/ 338911 h 374809"/>
                      <a:gd name="connsiteX12" fmla="*/ 15856 w 188884"/>
                      <a:gd name="connsiteY12" fmla="*/ 338911 h 374809"/>
                      <a:gd name="connsiteX13" fmla="*/ 12523 w 188884"/>
                      <a:gd name="connsiteY13" fmla="*/ 338057 h 374809"/>
                      <a:gd name="connsiteX14" fmla="*/ 17428 w 188884"/>
                      <a:gd name="connsiteY14" fmla="*/ 327930 h 374809"/>
                      <a:gd name="connsiteX15" fmla="*/ 20719 w 188884"/>
                      <a:gd name="connsiteY15" fmla="*/ 311302 h 374809"/>
                      <a:gd name="connsiteX16" fmla="*/ 32557 w 188884"/>
                      <a:gd name="connsiteY16" fmla="*/ 225857 h 374809"/>
                      <a:gd name="connsiteX17" fmla="*/ 31437 w 188884"/>
                      <a:gd name="connsiteY17" fmla="*/ 209281 h 374809"/>
                      <a:gd name="connsiteX18" fmla="*/ 34214 w 188884"/>
                      <a:gd name="connsiteY18" fmla="*/ 207356 h 374809"/>
                      <a:gd name="connsiteX19" fmla="*/ 31229 w 188884"/>
                      <a:gd name="connsiteY19" fmla="*/ 69564 h 374809"/>
                      <a:gd name="connsiteX20" fmla="*/ 0 w 188884"/>
                      <a:gd name="connsiteY20" fmla="*/ 68358 h 374809"/>
                      <a:gd name="connsiteX21" fmla="*/ 500 w 188884"/>
                      <a:gd name="connsiteY21" fmla="*/ 67296 h 374809"/>
                      <a:gd name="connsiteX22" fmla="*/ 10209 w 188884"/>
                      <a:gd name="connsiteY22" fmla="*/ 27522 h 374809"/>
                      <a:gd name="connsiteX23" fmla="*/ 62760 w 188884"/>
                      <a:gd name="connsiteY23" fmla="*/ 17011 h 374809"/>
                      <a:gd name="connsiteX24" fmla="*/ 94291 w 188884"/>
                      <a:gd name="connsiteY24" fmla="*/ 6501 h 374809"/>
                      <a:gd name="connsiteX25" fmla="*/ 95460 w 188884"/>
                      <a:gd name="connsiteY25" fmla="*/ 0 h 374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88884" h="374809">
                        <a:moveTo>
                          <a:pt x="95460" y="0"/>
                        </a:moveTo>
                        <a:lnTo>
                          <a:pt x="101191" y="1968"/>
                        </a:lnTo>
                        <a:cubicBezTo>
                          <a:pt x="115538" y="9631"/>
                          <a:pt x="122332" y="21299"/>
                          <a:pt x="136333" y="27522"/>
                        </a:cubicBezTo>
                        <a:cubicBezTo>
                          <a:pt x="149533" y="33389"/>
                          <a:pt x="167094" y="29008"/>
                          <a:pt x="178374" y="38032"/>
                        </a:cubicBezTo>
                        <a:cubicBezTo>
                          <a:pt x="187025" y="44953"/>
                          <a:pt x="185381" y="59053"/>
                          <a:pt x="188884" y="69563"/>
                        </a:cubicBezTo>
                        <a:cubicBezTo>
                          <a:pt x="185381" y="125618"/>
                          <a:pt x="191238" y="183057"/>
                          <a:pt x="178374" y="237729"/>
                        </a:cubicBezTo>
                        <a:cubicBezTo>
                          <a:pt x="175837" y="248513"/>
                          <a:pt x="154677" y="240405"/>
                          <a:pt x="146843" y="248239"/>
                        </a:cubicBezTo>
                        <a:cubicBezTo>
                          <a:pt x="139009" y="256073"/>
                          <a:pt x="139836" y="269260"/>
                          <a:pt x="136333" y="279770"/>
                        </a:cubicBezTo>
                        <a:cubicBezTo>
                          <a:pt x="131807" y="320506"/>
                          <a:pt x="135494" y="342311"/>
                          <a:pt x="133214" y="357480"/>
                        </a:cubicBezTo>
                        <a:lnTo>
                          <a:pt x="124541" y="374809"/>
                        </a:lnTo>
                        <a:lnTo>
                          <a:pt x="115940" y="366207"/>
                        </a:lnTo>
                        <a:cubicBezTo>
                          <a:pt x="112442" y="360959"/>
                          <a:pt x="110879" y="341058"/>
                          <a:pt x="102292" y="338911"/>
                        </a:cubicBezTo>
                        <a:cubicBezTo>
                          <a:pt x="59225" y="328144"/>
                          <a:pt x="49976" y="344218"/>
                          <a:pt x="15856" y="338911"/>
                        </a:cubicBezTo>
                        <a:lnTo>
                          <a:pt x="12523" y="338057"/>
                        </a:lnTo>
                        <a:lnTo>
                          <a:pt x="17428" y="327930"/>
                        </a:lnTo>
                        <a:cubicBezTo>
                          <a:pt x="18979" y="322497"/>
                          <a:pt x="19877" y="316777"/>
                          <a:pt x="20719" y="311302"/>
                        </a:cubicBezTo>
                        <a:cubicBezTo>
                          <a:pt x="24735" y="285202"/>
                          <a:pt x="31595" y="249971"/>
                          <a:pt x="32557" y="225857"/>
                        </a:cubicBezTo>
                        <a:lnTo>
                          <a:pt x="31437" y="209281"/>
                        </a:lnTo>
                        <a:lnTo>
                          <a:pt x="34214" y="207356"/>
                        </a:lnTo>
                        <a:cubicBezTo>
                          <a:pt x="57581" y="179505"/>
                          <a:pt x="28164" y="112481"/>
                          <a:pt x="31229" y="69564"/>
                        </a:cubicBezTo>
                        <a:lnTo>
                          <a:pt x="0" y="68358"/>
                        </a:lnTo>
                        <a:lnTo>
                          <a:pt x="500" y="67296"/>
                        </a:lnTo>
                        <a:cubicBezTo>
                          <a:pt x="4354" y="55947"/>
                          <a:pt x="6189" y="43602"/>
                          <a:pt x="10209" y="27522"/>
                        </a:cubicBezTo>
                        <a:cubicBezTo>
                          <a:pt x="27726" y="24018"/>
                          <a:pt x="45429" y="21344"/>
                          <a:pt x="62760" y="17011"/>
                        </a:cubicBezTo>
                        <a:cubicBezTo>
                          <a:pt x="73508" y="14324"/>
                          <a:pt x="90176" y="16787"/>
                          <a:pt x="94291" y="6501"/>
                        </a:cubicBezTo>
                        <a:lnTo>
                          <a:pt x="95460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华家池</a:t>
                    </a:r>
                  </a:p>
                </p:txBody>
              </p:sp>
              <p:sp>
                <p:nvSpPr>
                  <p:cNvPr id="19" name="任意多边形: 形状 171"/>
                  <p:cNvSpPr/>
                  <p:nvPr/>
                </p:nvSpPr>
                <p:spPr>
                  <a:xfrm>
                    <a:off x="6168291" y="2670903"/>
                    <a:ext cx="200978" cy="240536"/>
                  </a:xfrm>
                  <a:custGeom>
                    <a:avLst/>
                    <a:gdLst>
                      <a:gd name="connsiteX0" fmla="*/ 57007 w 200978"/>
                      <a:gd name="connsiteY0" fmla="*/ 0 h 240536"/>
                      <a:gd name="connsiteX1" fmla="*/ 76474 w 200978"/>
                      <a:gd name="connsiteY1" fmla="*/ 7822 h 240536"/>
                      <a:gd name="connsiteX2" fmla="*/ 169447 w 200978"/>
                      <a:gd name="connsiteY2" fmla="*/ 40766 h 240536"/>
                      <a:gd name="connsiteX3" fmla="*/ 200978 w 200978"/>
                      <a:gd name="connsiteY3" fmla="*/ 51276 h 240536"/>
                      <a:gd name="connsiteX4" fmla="*/ 190468 w 200978"/>
                      <a:gd name="connsiteY4" fmla="*/ 114338 h 240536"/>
                      <a:gd name="connsiteX5" fmla="*/ 179957 w 200978"/>
                      <a:gd name="connsiteY5" fmla="*/ 145869 h 240536"/>
                      <a:gd name="connsiteX6" fmla="*/ 148426 w 200978"/>
                      <a:gd name="connsiteY6" fmla="*/ 156380 h 240536"/>
                      <a:gd name="connsiteX7" fmla="*/ 106385 w 200978"/>
                      <a:gd name="connsiteY7" fmla="*/ 219442 h 240536"/>
                      <a:gd name="connsiteX8" fmla="*/ 74745 w 200978"/>
                      <a:gd name="connsiteY8" fmla="*/ 240536 h 240536"/>
                      <a:gd name="connsiteX9" fmla="*/ 68736 w 200978"/>
                      <a:gd name="connsiteY9" fmla="*/ 231522 h 240536"/>
                      <a:gd name="connsiteX10" fmla="*/ 55088 w 200978"/>
                      <a:gd name="connsiteY10" fmla="*/ 226973 h 240536"/>
                      <a:gd name="connsiteX11" fmla="*/ 41440 w 200978"/>
                      <a:gd name="connsiteY11" fmla="*/ 213325 h 240536"/>
                      <a:gd name="connsiteX12" fmla="*/ 14145 w 200978"/>
                      <a:gd name="connsiteY12" fmla="*/ 186029 h 240536"/>
                      <a:gd name="connsiteX13" fmla="*/ 5046 w 200978"/>
                      <a:gd name="connsiteY13" fmla="*/ 172382 h 240536"/>
                      <a:gd name="connsiteX14" fmla="*/ 0 w 200978"/>
                      <a:gd name="connsiteY14" fmla="*/ 167336 h 240536"/>
                      <a:gd name="connsiteX15" fmla="*/ 8673 w 200978"/>
                      <a:gd name="connsiteY15" fmla="*/ 150007 h 240536"/>
                      <a:gd name="connsiteX16" fmla="*/ 11792 w 200978"/>
                      <a:gd name="connsiteY16" fmla="*/ 72297 h 240536"/>
                      <a:gd name="connsiteX17" fmla="*/ 22302 w 200978"/>
                      <a:gd name="connsiteY17" fmla="*/ 40766 h 240536"/>
                      <a:gd name="connsiteX18" fmla="*/ 53833 w 200978"/>
                      <a:gd name="connsiteY18" fmla="*/ 30256 h 240536"/>
                      <a:gd name="connsiteX19" fmla="*/ 57007 w 200978"/>
                      <a:gd name="connsiteY19" fmla="*/ 0 h 240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00978" h="240536">
                        <a:moveTo>
                          <a:pt x="57007" y="0"/>
                        </a:moveTo>
                        <a:lnTo>
                          <a:pt x="76474" y="7822"/>
                        </a:lnTo>
                        <a:cubicBezTo>
                          <a:pt x="119204" y="25068"/>
                          <a:pt x="98612" y="17154"/>
                          <a:pt x="169447" y="40766"/>
                        </a:cubicBezTo>
                        <a:lnTo>
                          <a:pt x="200978" y="51276"/>
                        </a:lnTo>
                        <a:cubicBezTo>
                          <a:pt x="197475" y="72297"/>
                          <a:pt x="195091" y="93535"/>
                          <a:pt x="190468" y="114338"/>
                        </a:cubicBezTo>
                        <a:cubicBezTo>
                          <a:pt x="188065" y="125153"/>
                          <a:pt x="187791" y="138035"/>
                          <a:pt x="179957" y="145869"/>
                        </a:cubicBezTo>
                        <a:cubicBezTo>
                          <a:pt x="172123" y="153703"/>
                          <a:pt x="158936" y="152876"/>
                          <a:pt x="148426" y="156380"/>
                        </a:cubicBezTo>
                        <a:cubicBezTo>
                          <a:pt x="134412" y="177401"/>
                          <a:pt x="127406" y="205428"/>
                          <a:pt x="106385" y="219442"/>
                        </a:cubicBezTo>
                        <a:lnTo>
                          <a:pt x="74745" y="240536"/>
                        </a:lnTo>
                        <a:lnTo>
                          <a:pt x="68736" y="231522"/>
                        </a:lnTo>
                        <a:lnTo>
                          <a:pt x="55088" y="226973"/>
                        </a:lnTo>
                        <a:cubicBezTo>
                          <a:pt x="48984" y="224939"/>
                          <a:pt x="45989" y="217874"/>
                          <a:pt x="41440" y="213325"/>
                        </a:cubicBezTo>
                        <a:cubicBezTo>
                          <a:pt x="32342" y="204226"/>
                          <a:pt x="22694" y="195646"/>
                          <a:pt x="14145" y="186029"/>
                        </a:cubicBezTo>
                        <a:cubicBezTo>
                          <a:pt x="10513" y="181943"/>
                          <a:pt x="8546" y="176582"/>
                          <a:pt x="5046" y="172382"/>
                        </a:cubicBezTo>
                        <a:lnTo>
                          <a:pt x="0" y="167336"/>
                        </a:lnTo>
                        <a:lnTo>
                          <a:pt x="8673" y="150007"/>
                        </a:lnTo>
                        <a:cubicBezTo>
                          <a:pt x="10953" y="134838"/>
                          <a:pt x="7266" y="113033"/>
                          <a:pt x="11792" y="72297"/>
                        </a:cubicBezTo>
                        <a:cubicBezTo>
                          <a:pt x="15295" y="61787"/>
                          <a:pt x="14468" y="48600"/>
                          <a:pt x="22302" y="40766"/>
                        </a:cubicBezTo>
                        <a:cubicBezTo>
                          <a:pt x="30136" y="32932"/>
                          <a:pt x="51296" y="41040"/>
                          <a:pt x="53833" y="30256"/>
                        </a:cubicBezTo>
                        <a:lnTo>
                          <a:pt x="57007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钱新</a:t>
                    </a:r>
                  </a:p>
                </p:txBody>
              </p:sp>
              <p:sp>
                <p:nvSpPr>
                  <p:cNvPr id="20" name="任意多边形: 形状 172"/>
                  <p:cNvSpPr/>
                  <p:nvPr/>
                </p:nvSpPr>
                <p:spPr>
                  <a:xfrm>
                    <a:off x="6225298" y="2459421"/>
                    <a:ext cx="238863" cy="270177"/>
                  </a:xfrm>
                  <a:custGeom>
                    <a:avLst/>
                    <a:gdLst>
                      <a:gd name="connsiteX0" fmla="*/ 112440 w 238863"/>
                      <a:gd name="connsiteY0" fmla="*/ 0 h 270177"/>
                      <a:gd name="connsiteX1" fmla="*/ 154481 w 238863"/>
                      <a:gd name="connsiteY1" fmla="*/ 42041 h 270177"/>
                      <a:gd name="connsiteX2" fmla="*/ 217543 w 238863"/>
                      <a:gd name="connsiteY2" fmla="*/ 73572 h 270177"/>
                      <a:gd name="connsiteX3" fmla="*/ 238564 w 238863"/>
                      <a:gd name="connsiteY3" fmla="*/ 105103 h 270177"/>
                      <a:gd name="connsiteX4" fmla="*/ 196523 w 238863"/>
                      <a:gd name="connsiteY4" fmla="*/ 168165 h 270177"/>
                      <a:gd name="connsiteX5" fmla="*/ 175502 w 238863"/>
                      <a:gd name="connsiteY5" fmla="*/ 231227 h 270177"/>
                      <a:gd name="connsiteX6" fmla="*/ 164992 w 238863"/>
                      <a:gd name="connsiteY6" fmla="*/ 262758 h 270177"/>
                      <a:gd name="connsiteX7" fmla="*/ 142735 w 238863"/>
                      <a:gd name="connsiteY7" fmla="*/ 270177 h 270177"/>
                      <a:gd name="connsiteX8" fmla="*/ 143971 w 238863"/>
                      <a:gd name="connsiteY8" fmla="*/ 262758 h 270177"/>
                      <a:gd name="connsiteX9" fmla="*/ 112440 w 238863"/>
                      <a:gd name="connsiteY9" fmla="*/ 252248 h 270177"/>
                      <a:gd name="connsiteX10" fmla="*/ 19467 w 238863"/>
                      <a:gd name="connsiteY10" fmla="*/ 219304 h 270177"/>
                      <a:gd name="connsiteX11" fmla="*/ 0 w 238863"/>
                      <a:gd name="connsiteY11" fmla="*/ 211482 h 270177"/>
                      <a:gd name="connsiteX12" fmla="*/ 5591 w 238863"/>
                      <a:gd name="connsiteY12" fmla="*/ 158174 h 270177"/>
                      <a:gd name="connsiteX13" fmla="*/ 7336 w 238863"/>
                      <a:gd name="connsiteY13" fmla="*/ 73572 h 270177"/>
                      <a:gd name="connsiteX14" fmla="*/ 4412 w 238863"/>
                      <a:gd name="connsiteY14" fmla="*/ 58519 h 270177"/>
                      <a:gd name="connsiteX15" fmla="*/ 25145 w 238863"/>
                      <a:gd name="connsiteY15" fmla="*/ 46101 h 270177"/>
                      <a:gd name="connsiteX16" fmla="*/ 49378 w 238863"/>
                      <a:gd name="connsiteY16" fmla="*/ 31531 h 270177"/>
                      <a:gd name="connsiteX17" fmla="*/ 80909 w 238863"/>
                      <a:gd name="connsiteY17" fmla="*/ 10510 h 270177"/>
                      <a:gd name="connsiteX18" fmla="*/ 112440 w 238863"/>
                      <a:gd name="connsiteY18" fmla="*/ 0 h 270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38863" h="270177">
                        <a:moveTo>
                          <a:pt x="112440" y="0"/>
                        </a:moveTo>
                        <a:cubicBezTo>
                          <a:pt x="181234" y="22931"/>
                          <a:pt x="113715" y="-8918"/>
                          <a:pt x="154481" y="42041"/>
                        </a:cubicBezTo>
                        <a:cubicBezTo>
                          <a:pt x="169299" y="60564"/>
                          <a:pt x="196771" y="66648"/>
                          <a:pt x="217543" y="73572"/>
                        </a:cubicBezTo>
                        <a:cubicBezTo>
                          <a:pt x="224550" y="84082"/>
                          <a:pt x="241304" y="92772"/>
                          <a:pt x="238564" y="105103"/>
                        </a:cubicBezTo>
                        <a:cubicBezTo>
                          <a:pt x="233084" y="129765"/>
                          <a:pt x="204512" y="144198"/>
                          <a:pt x="196523" y="168165"/>
                        </a:cubicBezTo>
                        <a:lnTo>
                          <a:pt x="175502" y="231227"/>
                        </a:lnTo>
                        <a:cubicBezTo>
                          <a:pt x="171999" y="241737"/>
                          <a:pt x="175502" y="259255"/>
                          <a:pt x="164992" y="262758"/>
                        </a:cubicBezTo>
                        <a:lnTo>
                          <a:pt x="142735" y="270177"/>
                        </a:lnTo>
                        <a:lnTo>
                          <a:pt x="143971" y="262758"/>
                        </a:lnTo>
                        <a:lnTo>
                          <a:pt x="112440" y="252248"/>
                        </a:lnTo>
                        <a:cubicBezTo>
                          <a:pt x="41605" y="228636"/>
                          <a:pt x="62197" y="236550"/>
                          <a:pt x="19467" y="219304"/>
                        </a:cubicBezTo>
                        <a:lnTo>
                          <a:pt x="0" y="211482"/>
                        </a:lnTo>
                        <a:lnTo>
                          <a:pt x="5591" y="158174"/>
                        </a:lnTo>
                        <a:cubicBezTo>
                          <a:pt x="6173" y="129973"/>
                          <a:pt x="5585" y="101600"/>
                          <a:pt x="7336" y="73572"/>
                        </a:cubicBezTo>
                        <a:lnTo>
                          <a:pt x="4412" y="58519"/>
                        </a:lnTo>
                        <a:lnTo>
                          <a:pt x="25145" y="46101"/>
                        </a:lnTo>
                        <a:cubicBezTo>
                          <a:pt x="33272" y="41324"/>
                          <a:pt x="40717" y="36945"/>
                          <a:pt x="49378" y="31531"/>
                        </a:cubicBezTo>
                        <a:cubicBezTo>
                          <a:pt x="60090" y="24836"/>
                          <a:pt x="69611" y="16159"/>
                          <a:pt x="80909" y="10510"/>
                        </a:cubicBezTo>
                        <a:cubicBezTo>
                          <a:pt x="90818" y="5555"/>
                          <a:pt x="101930" y="3503"/>
                          <a:pt x="112440" y="0"/>
                        </a:cubicBez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金融城</a:t>
                    </a:r>
                  </a:p>
                </p:txBody>
              </p:sp>
              <p:sp>
                <p:nvSpPr>
                  <p:cNvPr id="174" name="任意多边形: 形状 173"/>
                  <p:cNvSpPr/>
                  <p:nvPr/>
                </p:nvSpPr>
                <p:spPr>
                  <a:xfrm>
                    <a:off x="6106510" y="2215224"/>
                    <a:ext cx="349977" cy="302716"/>
                  </a:xfrm>
                  <a:custGeom>
                    <a:avLst/>
                    <a:gdLst>
                      <a:gd name="connsiteX0" fmla="*/ 11424 w 349977"/>
                      <a:gd name="connsiteY0" fmla="*/ 0 h 302716"/>
                      <a:gd name="connsiteX1" fmla="*/ 63062 w 349977"/>
                      <a:gd name="connsiteY1" fmla="*/ 2459 h 302716"/>
                      <a:gd name="connsiteX2" fmla="*/ 65286 w 349977"/>
                      <a:gd name="connsiteY2" fmla="*/ 1617 h 302716"/>
                      <a:gd name="connsiteX3" fmla="*/ 73573 w 349977"/>
                      <a:gd name="connsiteY3" fmla="*/ 2459 h 302716"/>
                      <a:gd name="connsiteX4" fmla="*/ 346842 w 349977"/>
                      <a:gd name="connsiteY4" fmla="*/ 12969 h 302716"/>
                      <a:gd name="connsiteX5" fmla="*/ 325821 w 349977"/>
                      <a:gd name="connsiteY5" fmla="*/ 44500 h 302716"/>
                      <a:gd name="connsiteX6" fmla="*/ 304800 w 349977"/>
                      <a:gd name="connsiteY6" fmla="*/ 107562 h 302716"/>
                      <a:gd name="connsiteX7" fmla="*/ 294290 w 349977"/>
                      <a:gd name="connsiteY7" fmla="*/ 202155 h 302716"/>
                      <a:gd name="connsiteX8" fmla="*/ 241738 w 349977"/>
                      <a:gd name="connsiteY8" fmla="*/ 212666 h 302716"/>
                      <a:gd name="connsiteX9" fmla="*/ 220718 w 349977"/>
                      <a:gd name="connsiteY9" fmla="*/ 244197 h 302716"/>
                      <a:gd name="connsiteX10" fmla="*/ 220559 w 349977"/>
                      <a:gd name="connsiteY10" fmla="*/ 247753 h 302716"/>
                      <a:gd name="connsiteX11" fmla="*/ 199697 w 349977"/>
                      <a:gd name="connsiteY11" fmla="*/ 254707 h 302716"/>
                      <a:gd name="connsiteX12" fmla="*/ 168166 w 349977"/>
                      <a:gd name="connsiteY12" fmla="*/ 275728 h 302716"/>
                      <a:gd name="connsiteX13" fmla="*/ 143933 w 349977"/>
                      <a:gd name="connsiteY13" fmla="*/ 290298 h 302716"/>
                      <a:gd name="connsiteX14" fmla="*/ 123200 w 349977"/>
                      <a:gd name="connsiteY14" fmla="*/ 302716 h 302716"/>
                      <a:gd name="connsiteX15" fmla="*/ 122800 w 349977"/>
                      <a:gd name="connsiteY15" fmla="*/ 300658 h 302716"/>
                      <a:gd name="connsiteX16" fmla="*/ 115614 w 349977"/>
                      <a:gd name="connsiteY16" fmla="*/ 286238 h 302716"/>
                      <a:gd name="connsiteX17" fmla="*/ 73573 w 349977"/>
                      <a:gd name="connsiteY17" fmla="*/ 275728 h 302716"/>
                      <a:gd name="connsiteX18" fmla="*/ 38431 w 349977"/>
                      <a:gd name="connsiteY18" fmla="*/ 250174 h 302716"/>
                      <a:gd name="connsiteX19" fmla="*/ 32700 w 349977"/>
                      <a:gd name="connsiteY19" fmla="*/ 248206 h 302716"/>
                      <a:gd name="connsiteX20" fmla="*/ 39891 w 349977"/>
                      <a:gd name="connsiteY20" fmla="*/ 208189 h 302716"/>
                      <a:gd name="connsiteX21" fmla="*/ 42042 w 349977"/>
                      <a:gd name="connsiteY21" fmla="*/ 160114 h 302716"/>
                      <a:gd name="connsiteX22" fmla="*/ 31531 w 349977"/>
                      <a:gd name="connsiteY22" fmla="*/ 128583 h 302716"/>
                      <a:gd name="connsiteX23" fmla="*/ 0 w 349977"/>
                      <a:gd name="connsiteY23" fmla="*/ 2459 h 302716"/>
                      <a:gd name="connsiteX24" fmla="*/ 11424 w 349977"/>
                      <a:gd name="connsiteY24" fmla="*/ 0 h 302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49977" h="302716">
                        <a:moveTo>
                          <a:pt x="11424" y="0"/>
                        </a:moveTo>
                        <a:lnTo>
                          <a:pt x="63062" y="2459"/>
                        </a:lnTo>
                        <a:lnTo>
                          <a:pt x="65286" y="1617"/>
                        </a:lnTo>
                        <a:lnTo>
                          <a:pt x="73573" y="2459"/>
                        </a:lnTo>
                        <a:cubicBezTo>
                          <a:pt x="133132" y="7714"/>
                          <a:pt x="256925" y="-2017"/>
                          <a:pt x="346842" y="12969"/>
                        </a:cubicBezTo>
                        <a:cubicBezTo>
                          <a:pt x="359302" y="15046"/>
                          <a:pt x="330951" y="32957"/>
                          <a:pt x="325821" y="44500"/>
                        </a:cubicBezTo>
                        <a:cubicBezTo>
                          <a:pt x="316822" y="64748"/>
                          <a:pt x="304800" y="107562"/>
                          <a:pt x="304800" y="107562"/>
                        </a:cubicBezTo>
                        <a:cubicBezTo>
                          <a:pt x="301297" y="139093"/>
                          <a:pt x="310612" y="174951"/>
                          <a:pt x="294290" y="202155"/>
                        </a:cubicBezTo>
                        <a:cubicBezTo>
                          <a:pt x="285099" y="217474"/>
                          <a:pt x="257248" y="203803"/>
                          <a:pt x="241738" y="212666"/>
                        </a:cubicBezTo>
                        <a:cubicBezTo>
                          <a:pt x="230771" y="218933"/>
                          <a:pt x="227725" y="233687"/>
                          <a:pt x="220718" y="244197"/>
                        </a:cubicBezTo>
                        <a:lnTo>
                          <a:pt x="220559" y="247753"/>
                        </a:lnTo>
                        <a:lnTo>
                          <a:pt x="199697" y="254707"/>
                        </a:lnTo>
                        <a:cubicBezTo>
                          <a:pt x="188399" y="260356"/>
                          <a:pt x="178878" y="269033"/>
                          <a:pt x="168166" y="275728"/>
                        </a:cubicBezTo>
                        <a:cubicBezTo>
                          <a:pt x="159505" y="281142"/>
                          <a:pt x="152060" y="285521"/>
                          <a:pt x="143933" y="290298"/>
                        </a:cubicBezTo>
                        <a:lnTo>
                          <a:pt x="123200" y="302716"/>
                        </a:lnTo>
                        <a:lnTo>
                          <a:pt x="122800" y="300658"/>
                        </a:lnTo>
                        <a:cubicBezTo>
                          <a:pt x="121691" y="294954"/>
                          <a:pt x="119940" y="289699"/>
                          <a:pt x="115614" y="286238"/>
                        </a:cubicBezTo>
                        <a:cubicBezTo>
                          <a:pt x="104334" y="277214"/>
                          <a:pt x="86773" y="281595"/>
                          <a:pt x="73573" y="275728"/>
                        </a:cubicBezTo>
                        <a:cubicBezTo>
                          <a:pt x="59572" y="269505"/>
                          <a:pt x="52778" y="257837"/>
                          <a:pt x="38431" y="250174"/>
                        </a:cubicBezTo>
                        <a:lnTo>
                          <a:pt x="32700" y="248206"/>
                        </a:lnTo>
                        <a:lnTo>
                          <a:pt x="39891" y="208189"/>
                        </a:lnTo>
                        <a:cubicBezTo>
                          <a:pt x="40608" y="192164"/>
                          <a:pt x="40290" y="175880"/>
                          <a:pt x="42042" y="160114"/>
                        </a:cubicBezTo>
                        <a:lnTo>
                          <a:pt x="31531" y="128583"/>
                        </a:lnTo>
                        <a:cubicBezTo>
                          <a:pt x="3773" y="45309"/>
                          <a:pt x="14153" y="87372"/>
                          <a:pt x="0" y="2459"/>
                        </a:cubicBezTo>
                        <a:lnTo>
                          <a:pt x="11424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城东新城</a:t>
                    </a:r>
                  </a:p>
                </p:txBody>
              </p:sp>
              <p:sp>
                <p:nvSpPr>
                  <p:cNvPr id="175" name="任意多边形: 形状 174"/>
                  <p:cNvSpPr/>
                  <p:nvPr/>
                </p:nvSpPr>
                <p:spPr>
                  <a:xfrm>
                    <a:off x="6171796" y="1746633"/>
                    <a:ext cx="602291" cy="480575"/>
                  </a:xfrm>
                  <a:custGeom>
                    <a:avLst/>
                    <a:gdLst>
                      <a:gd name="connsiteX0" fmla="*/ 383860 w 602291"/>
                      <a:gd name="connsiteY0" fmla="*/ 0 h 480575"/>
                      <a:gd name="connsiteX1" fmla="*/ 408104 w 602291"/>
                      <a:gd name="connsiteY1" fmla="*/ 6018 h 480575"/>
                      <a:gd name="connsiteX2" fmla="*/ 407682 w 602291"/>
                      <a:gd name="connsiteY2" fmla="*/ 8597 h 480575"/>
                      <a:gd name="connsiteX3" fmla="*/ 470744 w 602291"/>
                      <a:gd name="connsiteY3" fmla="*/ 29617 h 480575"/>
                      <a:gd name="connsiteX4" fmla="*/ 502275 w 602291"/>
                      <a:gd name="connsiteY4" fmla="*/ 50638 h 480575"/>
                      <a:gd name="connsiteX5" fmla="*/ 565337 w 602291"/>
                      <a:gd name="connsiteY5" fmla="*/ 82169 h 480575"/>
                      <a:gd name="connsiteX6" fmla="*/ 596868 w 602291"/>
                      <a:gd name="connsiteY6" fmla="*/ 92679 h 480575"/>
                      <a:gd name="connsiteX7" fmla="*/ 602291 w 602291"/>
                      <a:gd name="connsiteY7" fmla="*/ 104315 h 480575"/>
                      <a:gd name="connsiteX8" fmla="*/ 596866 w 602291"/>
                      <a:gd name="connsiteY8" fmla="*/ 113698 h 480575"/>
                      <a:gd name="connsiteX9" fmla="*/ 544314 w 602291"/>
                      <a:gd name="connsiteY9" fmla="*/ 145229 h 480575"/>
                      <a:gd name="connsiteX10" fmla="*/ 523294 w 602291"/>
                      <a:gd name="connsiteY10" fmla="*/ 176760 h 480575"/>
                      <a:gd name="connsiteX11" fmla="*/ 491763 w 602291"/>
                      <a:gd name="connsiteY11" fmla="*/ 197781 h 480575"/>
                      <a:gd name="connsiteX12" fmla="*/ 439211 w 602291"/>
                      <a:gd name="connsiteY12" fmla="*/ 260843 h 480575"/>
                      <a:gd name="connsiteX13" fmla="*/ 407680 w 602291"/>
                      <a:gd name="connsiteY13" fmla="*/ 281864 h 480575"/>
                      <a:gd name="connsiteX14" fmla="*/ 355128 w 602291"/>
                      <a:gd name="connsiteY14" fmla="*/ 365946 h 480575"/>
                      <a:gd name="connsiteX15" fmla="*/ 313087 w 602291"/>
                      <a:gd name="connsiteY15" fmla="*/ 418498 h 480575"/>
                      <a:gd name="connsiteX16" fmla="*/ 285495 w 602291"/>
                      <a:gd name="connsiteY16" fmla="*/ 459885 h 480575"/>
                      <a:gd name="connsiteX17" fmla="*/ 271703 w 602291"/>
                      <a:gd name="connsiteY17" fmla="*/ 480575 h 480575"/>
                      <a:gd name="connsiteX18" fmla="*/ 209299 w 602291"/>
                      <a:gd name="connsiteY18" fmla="*/ 474335 h 480575"/>
                      <a:gd name="connsiteX19" fmla="*/ 8287 w 602291"/>
                      <a:gd name="connsiteY19" fmla="*/ 471050 h 480575"/>
                      <a:gd name="connsiteX20" fmla="*/ 0 w 602291"/>
                      <a:gd name="connsiteY20" fmla="*/ 470208 h 480575"/>
                      <a:gd name="connsiteX21" fmla="*/ 15647 w 602291"/>
                      <a:gd name="connsiteY21" fmla="*/ 464283 h 480575"/>
                      <a:gd name="connsiteX22" fmla="*/ 29307 w 602291"/>
                      <a:gd name="connsiteY22" fmla="*/ 450029 h 480575"/>
                      <a:gd name="connsiteX23" fmla="*/ 39818 w 602291"/>
                      <a:gd name="connsiteY23" fmla="*/ 407988 h 480575"/>
                      <a:gd name="connsiteX24" fmla="*/ 71349 w 602291"/>
                      <a:gd name="connsiteY24" fmla="*/ 397477 h 480575"/>
                      <a:gd name="connsiteX25" fmla="*/ 81859 w 602291"/>
                      <a:gd name="connsiteY25" fmla="*/ 323905 h 480575"/>
                      <a:gd name="connsiteX26" fmla="*/ 88657 w 602291"/>
                      <a:gd name="connsiteY26" fmla="*/ 270064 h 480575"/>
                      <a:gd name="connsiteX27" fmla="*/ 91563 w 602291"/>
                      <a:gd name="connsiteY27" fmla="*/ 229943 h 480575"/>
                      <a:gd name="connsiteX28" fmla="*/ 113390 w 602291"/>
                      <a:gd name="connsiteY28" fmla="*/ 218801 h 480575"/>
                      <a:gd name="connsiteX29" fmla="*/ 117277 w 602291"/>
                      <a:gd name="connsiteY29" fmla="*/ 213708 h 480575"/>
                      <a:gd name="connsiteX30" fmla="*/ 144921 w 602291"/>
                      <a:gd name="connsiteY30" fmla="*/ 218801 h 480575"/>
                      <a:gd name="connsiteX31" fmla="*/ 186963 w 602291"/>
                      <a:gd name="connsiteY31" fmla="*/ 155739 h 480575"/>
                      <a:gd name="connsiteX32" fmla="*/ 250025 w 602291"/>
                      <a:gd name="connsiteY32" fmla="*/ 113698 h 480575"/>
                      <a:gd name="connsiteX33" fmla="*/ 313087 w 602291"/>
                      <a:gd name="connsiteY33" fmla="*/ 82167 h 480575"/>
                      <a:gd name="connsiteX34" fmla="*/ 334107 w 602291"/>
                      <a:gd name="connsiteY34" fmla="*/ 50636 h 480575"/>
                      <a:gd name="connsiteX35" fmla="*/ 382873 w 602291"/>
                      <a:gd name="connsiteY35" fmla="*/ 4381 h 480575"/>
                      <a:gd name="connsiteX36" fmla="*/ 383860 w 602291"/>
                      <a:gd name="connsiteY36" fmla="*/ 0 h 48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02291" h="480575">
                        <a:moveTo>
                          <a:pt x="383860" y="0"/>
                        </a:moveTo>
                        <a:lnTo>
                          <a:pt x="408104" y="6018"/>
                        </a:lnTo>
                        <a:lnTo>
                          <a:pt x="407682" y="8597"/>
                        </a:lnTo>
                        <a:cubicBezTo>
                          <a:pt x="407682" y="8597"/>
                          <a:pt x="450496" y="20618"/>
                          <a:pt x="470744" y="29617"/>
                        </a:cubicBezTo>
                        <a:cubicBezTo>
                          <a:pt x="482287" y="34747"/>
                          <a:pt x="491765" y="43631"/>
                          <a:pt x="502275" y="50638"/>
                        </a:cubicBezTo>
                        <a:cubicBezTo>
                          <a:pt x="581529" y="77055"/>
                          <a:pt x="483839" y="41420"/>
                          <a:pt x="565337" y="82169"/>
                        </a:cubicBezTo>
                        <a:cubicBezTo>
                          <a:pt x="575246" y="87124"/>
                          <a:pt x="589034" y="84845"/>
                          <a:pt x="596868" y="92679"/>
                        </a:cubicBezTo>
                        <a:lnTo>
                          <a:pt x="602291" y="104315"/>
                        </a:lnTo>
                        <a:lnTo>
                          <a:pt x="596866" y="113698"/>
                        </a:lnTo>
                        <a:cubicBezTo>
                          <a:pt x="581101" y="139974"/>
                          <a:pt x="559824" y="131934"/>
                          <a:pt x="544314" y="145229"/>
                        </a:cubicBezTo>
                        <a:cubicBezTo>
                          <a:pt x="534723" y="153450"/>
                          <a:pt x="532226" y="167828"/>
                          <a:pt x="523294" y="176760"/>
                        </a:cubicBezTo>
                        <a:cubicBezTo>
                          <a:pt x="514362" y="185692"/>
                          <a:pt x="502273" y="190774"/>
                          <a:pt x="491763" y="197781"/>
                        </a:cubicBezTo>
                        <a:cubicBezTo>
                          <a:pt x="471094" y="228784"/>
                          <a:pt x="469558" y="235553"/>
                          <a:pt x="439211" y="260843"/>
                        </a:cubicBezTo>
                        <a:cubicBezTo>
                          <a:pt x="429507" y="268930"/>
                          <a:pt x="418190" y="274857"/>
                          <a:pt x="407680" y="281864"/>
                        </a:cubicBezTo>
                        <a:cubicBezTo>
                          <a:pt x="382664" y="356909"/>
                          <a:pt x="405096" y="332635"/>
                          <a:pt x="355128" y="365946"/>
                        </a:cubicBezTo>
                        <a:cubicBezTo>
                          <a:pt x="331461" y="436951"/>
                          <a:pt x="364284" y="359988"/>
                          <a:pt x="313087" y="418498"/>
                        </a:cubicBezTo>
                        <a:cubicBezTo>
                          <a:pt x="313081" y="418505"/>
                          <a:pt x="299944" y="438210"/>
                          <a:pt x="285495" y="459885"/>
                        </a:cubicBezTo>
                        <a:lnTo>
                          <a:pt x="271703" y="480575"/>
                        </a:lnTo>
                        <a:lnTo>
                          <a:pt x="209299" y="474335"/>
                        </a:lnTo>
                        <a:cubicBezTo>
                          <a:pt x="133757" y="470503"/>
                          <a:pt x="52956" y="474991"/>
                          <a:pt x="8287" y="471050"/>
                        </a:cubicBezTo>
                        <a:lnTo>
                          <a:pt x="0" y="470208"/>
                        </a:lnTo>
                        <a:lnTo>
                          <a:pt x="15647" y="464283"/>
                        </a:lnTo>
                        <a:cubicBezTo>
                          <a:pt x="21076" y="460408"/>
                          <a:pt x="25804" y="455284"/>
                          <a:pt x="29307" y="450029"/>
                        </a:cubicBezTo>
                        <a:cubicBezTo>
                          <a:pt x="37320" y="438010"/>
                          <a:pt x="36314" y="422002"/>
                          <a:pt x="39818" y="407988"/>
                        </a:cubicBezTo>
                        <a:cubicBezTo>
                          <a:pt x="50328" y="404484"/>
                          <a:pt x="66394" y="407386"/>
                          <a:pt x="71349" y="397477"/>
                        </a:cubicBezTo>
                        <a:cubicBezTo>
                          <a:pt x="82428" y="375319"/>
                          <a:pt x="78964" y="348508"/>
                          <a:pt x="81859" y="323905"/>
                        </a:cubicBezTo>
                        <a:cubicBezTo>
                          <a:pt x="83916" y="306421"/>
                          <a:pt x="86544" y="288028"/>
                          <a:pt x="88657" y="270064"/>
                        </a:cubicBezTo>
                        <a:lnTo>
                          <a:pt x="91563" y="229943"/>
                        </a:lnTo>
                        <a:lnTo>
                          <a:pt x="113390" y="218801"/>
                        </a:lnTo>
                        <a:lnTo>
                          <a:pt x="117277" y="213708"/>
                        </a:lnTo>
                        <a:lnTo>
                          <a:pt x="144921" y="218801"/>
                        </a:lnTo>
                        <a:lnTo>
                          <a:pt x="186963" y="155739"/>
                        </a:lnTo>
                        <a:cubicBezTo>
                          <a:pt x="200977" y="134718"/>
                          <a:pt x="229004" y="127712"/>
                          <a:pt x="250025" y="113698"/>
                        </a:cubicBezTo>
                        <a:cubicBezTo>
                          <a:pt x="275671" y="105150"/>
                          <a:pt x="292712" y="102542"/>
                          <a:pt x="313087" y="82167"/>
                        </a:cubicBezTo>
                        <a:cubicBezTo>
                          <a:pt x="322019" y="73235"/>
                          <a:pt x="324243" y="58527"/>
                          <a:pt x="334107" y="50636"/>
                        </a:cubicBezTo>
                        <a:cubicBezTo>
                          <a:pt x="381356" y="12836"/>
                          <a:pt x="381380" y="14985"/>
                          <a:pt x="382873" y="4381"/>
                        </a:cubicBezTo>
                        <a:lnTo>
                          <a:pt x="383860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笕桥</a:t>
                    </a:r>
                  </a:p>
                </p:txBody>
              </p:sp>
              <p:sp>
                <p:nvSpPr>
                  <p:cNvPr id="21" name="任意多边形: 形状 175"/>
                  <p:cNvSpPr/>
                  <p:nvPr/>
                </p:nvSpPr>
                <p:spPr>
                  <a:xfrm>
                    <a:off x="6990482" y="1408389"/>
                    <a:ext cx="776665" cy="464530"/>
                  </a:xfrm>
                  <a:custGeom>
                    <a:avLst/>
                    <a:gdLst>
                      <a:gd name="connsiteX0" fmla="*/ 776665 w 776665"/>
                      <a:gd name="connsiteY0" fmla="*/ 0 h 464530"/>
                      <a:gd name="connsiteX1" fmla="*/ 587479 w 776665"/>
                      <a:gd name="connsiteY1" fmla="*/ 420414 h 464530"/>
                      <a:gd name="connsiteX2" fmla="*/ 635451 w 776665"/>
                      <a:gd name="connsiteY2" fmla="*/ 452396 h 464530"/>
                      <a:gd name="connsiteX3" fmla="*/ 619008 w 776665"/>
                      <a:gd name="connsiteY3" fmla="*/ 451942 h 464530"/>
                      <a:gd name="connsiteX4" fmla="*/ 33305 w 776665"/>
                      <a:gd name="connsiteY4" fmla="*/ 455024 h 464530"/>
                      <a:gd name="connsiteX5" fmla="*/ 0 w 776665"/>
                      <a:gd name="connsiteY5" fmla="*/ 449818 h 464530"/>
                      <a:gd name="connsiteX6" fmla="*/ 542 w 776665"/>
                      <a:gd name="connsiteY6" fmla="*/ 443581 h 464530"/>
                      <a:gd name="connsiteX7" fmla="*/ 9410 w 776665"/>
                      <a:gd name="connsiteY7" fmla="*/ 420413 h 464530"/>
                      <a:gd name="connsiteX8" fmla="*/ 40941 w 776665"/>
                      <a:gd name="connsiteY8" fmla="*/ 388882 h 464530"/>
                      <a:gd name="connsiteX9" fmla="*/ 177575 w 776665"/>
                      <a:gd name="connsiteY9" fmla="*/ 378372 h 464530"/>
                      <a:gd name="connsiteX10" fmla="*/ 188086 w 776665"/>
                      <a:gd name="connsiteY10" fmla="*/ 336330 h 464530"/>
                      <a:gd name="connsiteX11" fmla="*/ 240637 w 776665"/>
                      <a:gd name="connsiteY11" fmla="*/ 252247 h 464530"/>
                      <a:gd name="connsiteX12" fmla="*/ 303699 w 776665"/>
                      <a:gd name="connsiteY12" fmla="*/ 241737 h 464530"/>
                      <a:gd name="connsiteX13" fmla="*/ 314210 w 776665"/>
                      <a:gd name="connsiteY13" fmla="*/ 178675 h 464530"/>
                      <a:gd name="connsiteX14" fmla="*/ 320664 w 776665"/>
                      <a:gd name="connsiteY14" fmla="*/ 152377 h 464530"/>
                      <a:gd name="connsiteX15" fmla="*/ 321211 w 776665"/>
                      <a:gd name="connsiteY15" fmla="*/ 148839 h 464530"/>
                      <a:gd name="connsiteX16" fmla="*/ 323156 w 776665"/>
                      <a:gd name="connsiteY16" fmla="*/ 147145 h 464530"/>
                      <a:gd name="connsiteX17" fmla="*/ 324720 w 776665"/>
                      <a:gd name="connsiteY17" fmla="*/ 147145 h 464530"/>
                      <a:gd name="connsiteX18" fmla="*/ 776665 w 776665"/>
                      <a:gd name="connsiteY18" fmla="*/ 0 h 46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776665" h="464530">
                        <a:moveTo>
                          <a:pt x="776665" y="0"/>
                        </a:moveTo>
                        <a:lnTo>
                          <a:pt x="587479" y="420414"/>
                        </a:lnTo>
                        <a:lnTo>
                          <a:pt x="635451" y="452396"/>
                        </a:lnTo>
                        <a:lnTo>
                          <a:pt x="619008" y="451942"/>
                        </a:lnTo>
                        <a:cubicBezTo>
                          <a:pt x="513248" y="450409"/>
                          <a:pt x="245597" y="478745"/>
                          <a:pt x="33305" y="455024"/>
                        </a:cubicBezTo>
                        <a:lnTo>
                          <a:pt x="0" y="449818"/>
                        </a:lnTo>
                        <a:lnTo>
                          <a:pt x="542" y="443581"/>
                        </a:lnTo>
                        <a:cubicBezTo>
                          <a:pt x="1702" y="437174"/>
                          <a:pt x="4095" y="429714"/>
                          <a:pt x="9410" y="420413"/>
                        </a:cubicBezTo>
                        <a:cubicBezTo>
                          <a:pt x="16785" y="407508"/>
                          <a:pt x="30431" y="399392"/>
                          <a:pt x="40941" y="388882"/>
                        </a:cubicBezTo>
                        <a:cubicBezTo>
                          <a:pt x="86486" y="385379"/>
                          <a:pt x="134557" y="393736"/>
                          <a:pt x="177575" y="378372"/>
                        </a:cubicBezTo>
                        <a:cubicBezTo>
                          <a:pt x="191179" y="373513"/>
                          <a:pt x="184582" y="350344"/>
                          <a:pt x="188086" y="336330"/>
                        </a:cubicBezTo>
                        <a:cubicBezTo>
                          <a:pt x="205598" y="266286"/>
                          <a:pt x="194947" y="282707"/>
                          <a:pt x="240637" y="252247"/>
                        </a:cubicBezTo>
                        <a:cubicBezTo>
                          <a:pt x="261658" y="248744"/>
                          <a:pt x="288630" y="256806"/>
                          <a:pt x="303699" y="241737"/>
                        </a:cubicBezTo>
                        <a:cubicBezTo>
                          <a:pt x="318768" y="226668"/>
                          <a:pt x="310398" y="199642"/>
                          <a:pt x="314210" y="178675"/>
                        </a:cubicBezTo>
                        <a:cubicBezTo>
                          <a:pt x="315808" y="169887"/>
                          <a:pt x="318436" y="161128"/>
                          <a:pt x="320664" y="152377"/>
                        </a:cubicBezTo>
                        <a:lnTo>
                          <a:pt x="321211" y="148839"/>
                        </a:lnTo>
                        <a:lnTo>
                          <a:pt x="323156" y="147145"/>
                        </a:lnTo>
                        <a:lnTo>
                          <a:pt x="324720" y="147145"/>
                        </a:lnTo>
                        <a:lnTo>
                          <a:pt x="776665" y="0"/>
                        </a:ln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乔司</a:t>
                    </a:r>
                    <a:endParaRPr lang="en-US" altLang="zh-CN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农场</a:t>
                    </a:r>
                  </a:p>
                </p:txBody>
              </p:sp>
              <p:sp>
                <p:nvSpPr>
                  <p:cNvPr id="177" name="任意多边形: 形状 176"/>
                  <p:cNvSpPr/>
                  <p:nvPr/>
                </p:nvSpPr>
                <p:spPr>
                  <a:xfrm>
                    <a:off x="7158459" y="1860270"/>
                    <a:ext cx="698201" cy="178737"/>
                  </a:xfrm>
                  <a:custGeom>
                    <a:avLst/>
                    <a:gdLst>
                      <a:gd name="connsiteX0" fmla="*/ 451031 w 698201"/>
                      <a:gd name="connsiteY0" fmla="*/ 61 h 178737"/>
                      <a:gd name="connsiteX1" fmla="*/ 467474 w 698201"/>
                      <a:gd name="connsiteY1" fmla="*/ 515 h 178737"/>
                      <a:gd name="connsiteX2" fmla="*/ 671750 w 698201"/>
                      <a:gd name="connsiteY2" fmla="*/ 136699 h 178737"/>
                      <a:gd name="connsiteX3" fmla="*/ 698201 w 698201"/>
                      <a:gd name="connsiteY3" fmla="*/ 150806 h 178737"/>
                      <a:gd name="connsiteX4" fmla="*/ 683587 w 698201"/>
                      <a:gd name="connsiteY4" fmla="*/ 161164 h 178737"/>
                      <a:gd name="connsiteX5" fmla="*/ 577155 w 698201"/>
                      <a:gd name="connsiteY5" fmla="*/ 157716 h 178737"/>
                      <a:gd name="connsiteX6" fmla="*/ 104189 w 698201"/>
                      <a:gd name="connsiteY6" fmla="*/ 178737 h 178737"/>
                      <a:gd name="connsiteX7" fmla="*/ 22852 w 698201"/>
                      <a:gd name="connsiteY7" fmla="*/ 41200 h 178737"/>
                      <a:gd name="connsiteX8" fmla="*/ 30102 w 698201"/>
                      <a:gd name="connsiteY8" fmla="*/ 12373 h 178737"/>
                      <a:gd name="connsiteX9" fmla="*/ 31532 w 698201"/>
                      <a:gd name="connsiteY9" fmla="*/ 12453 h 178737"/>
                      <a:gd name="connsiteX10" fmla="*/ 451031 w 698201"/>
                      <a:gd name="connsiteY10" fmla="*/ 61 h 178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98201" h="178737">
                        <a:moveTo>
                          <a:pt x="451031" y="61"/>
                        </a:moveTo>
                        <a:lnTo>
                          <a:pt x="467474" y="515"/>
                        </a:lnTo>
                        <a:lnTo>
                          <a:pt x="671750" y="136699"/>
                        </a:lnTo>
                        <a:lnTo>
                          <a:pt x="698201" y="150806"/>
                        </a:lnTo>
                        <a:lnTo>
                          <a:pt x="683587" y="161164"/>
                        </a:lnTo>
                        <a:cubicBezTo>
                          <a:pt x="656023" y="167896"/>
                          <a:pt x="608768" y="156399"/>
                          <a:pt x="577155" y="157716"/>
                        </a:cubicBezTo>
                        <a:cubicBezTo>
                          <a:pt x="85054" y="178221"/>
                          <a:pt x="344805" y="152003"/>
                          <a:pt x="104189" y="178737"/>
                        </a:cubicBezTo>
                        <a:cubicBezTo>
                          <a:pt x="-16647" y="163633"/>
                          <a:pt x="-15156" y="185609"/>
                          <a:pt x="22852" y="41200"/>
                        </a:cubicBezTo>
                        <a:lnTo>
                          <a:pt x="30102" y="12373"/>
                        </a:lnTo>
                        <a:lnTo>
                          <a:pt x="31532" y="12453"/>
                        </a:lnTo>
                        <a:cubicBezTo>
                          <a:pt x="201328" y="14563"/>
                          <a:pt x="371711" y="-1089"/>
                          <a:pt x="451031" y="61"/>
                        </a:cubicBez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大学城北</a:t>
                    </a:r>
                  </a:p>
                </p:txBody>
              </p:sp>
              <p:sp>
                <p:nvSpPr>
                  <p:cNvPr id="178" name="任意多边形: 形状 177"/>
                  <p:cNvSpPr/>
                  <p:nvPr/>
                </p:nvSpPr>
                <p:spPr>
                  <a:xfrm>
                    <a:off x="6655347" y="1850948"/>
                    <a:ext cx="292269" cy="272142"/>
                  </a:xfrm>
                  <a:custGeom>
                    <a:avLst/>
                    <a:gdLst>
                      <a:gd name="connsiteX0" fmla="*/ 118740 w 292269"/>
                      <a:gd name="connsiteY0" fmla="*/ 0 h 272142"/>
                      <a:gd name="connsiteX1" fmla="*/ 120196 w 292269"/>
                      <a:gd name="connsiteY1" fmla="*/ 3126 h 272142"/>
                      <a:gd name="connsiteX2" fmla="*/ 123827 w 292269"/>
                      <a:gd name="connsiteY2" fmla="*/ 19895 h 272142"/>
                      <a:gd name="connsiteX3" fmla="*/ 155358 w 292269"/>
                      <a:gd name="connsiteY3" fmla="*/ 30406 h 272142"/>
                      <a:gd name="connsiteX4" fmla="*/ 186889 w 292269"/>
                      <a:gd name="connsiteY4" fmla="*/ 51426 h 272142"/>
                      <a:gd name="connsiteX5" fmla="*/ 281483 w 292269"/>
                      <a:gd name="connsiteY5" fmla="*/ 61937 h 272142"/>
                      <a:gd name="connsiteX6" fmla="*/ 292269 w 292269"/>
                      <a:gd name="connsiteY6" fmla="*/ 59333 h 272142"/>
                      <a:gd name="connsiteX7" fmla="*/ 291991 w 292269"/>
                      <a:gd name="connsiteY7" fmla="*/ 61935 h 272142"/>
                      <a:gd name="connsiteX8" fmla="*/ 281481 w 292269"/>
                      <a:gd name="connsiteY8" fmla="*/ 114486 h 272142"/>
                      <a:gd name="connsiteX9" fmla="*/ 260460 w 292269"/>
                      <a:gd name="connsiteY9" fmla="*/ 146018 h 272142"/>
                      <a:gd name="connsiteX10" fmla="*/ 249950 w 292269"/>
                      <a:gd name="connsiteY10" fmla="*/ 251121 h 272142"/>
                      <a:gd name="connsiteX11" fmla="*/ 218419 w 292269"/>
                      <a:gd name="connsiteY11" fmla="*/ 261631 h 272142"/>
                      <a:gd name="connsiteX12" fmla="*/ 123825 w 292269"/>
                      <a:gd name="connsiteY12" fmla="*/ 272142 h 272142"/>
                      <a:gd name="connsiteX13" fmla="*/ 81784 w 292269"/>
                      <a:gd name="connsiteY13" fmla="*/ 261631 h 272142"/>
                      <a:gd name="connsiteX14" fmla="*/ 39743 w 292269"/>
                      <a:gd name="connsiteY14" fmla="*/ 188059 h 272142"/>
                      <a:gd name="connsiteX15" fmla="*/ 29232 w 292269"/>
                      <a:gd name="connsiteY15" fmla="*/ 135507 h 272142"/>
                      <a:gd name="connsiteX16" fmla="*/ 14542 w 292269"/>
                      <a:gd name="connsiteY16" fmla="*/ 119038 h 272142"/>
                      <a:gd name="connsiteX17" fmla="*/ 0 w 292269"/>
                      <a:gd name="connsiteY17" fmla="*/ 106032 h 272142"/>
                      <a:gd name="connsiteX18" fmla="*/ 8212 w 292269"/>
                      <a:gd name="connsiteY18" fmla="*/ 93466 h 272142"/>
                      <a:gd name="connsiteX19" fmla="*/ 39743 w 292269"/>
                      <a:gd name="connsiteY19" fmla="*/ 72445 h 272142"/>
                      <a:gd name="connsiteX20" fmla="*/ 60763 w 292269"/>
                      <a:gd name="connsiteY20" fmla="*/ 40914 h 272142"/>
                      <a:gd name="connsiteX21" fmla="*/ 113315 w 292269"/>
                      <a:gd name="connsiteY21" fmla="*/ 9383 h 272142"/>
                      <a:gd name="connsiteX22" fmla="*/ 118740 w 292269"/>
                      <a:gd name="connsiteY22" fmla="*/ 0 h 272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92269" h="272142">
                        <a:moveTo>
                          <a:pt x="118740" y="0"/>
                        </a:moveTo>
                        <a:lnTo>
                          <a:pt x="120196" y="3126"/>
                        </a:lnTo>
                        <a:cubicBezTo>
                          <a:pt x="121407" y="8716"/>
                          <a:pt x="122076" y="14640"/>
                          <a:pt x="123827" y="19895"/>
                        </a:cubicBezTo>
                        <a:cubicBezTo>
                          <a:pt x="134337" y="23399"/>
                          <a:pt x="145449" y="25451"/>
                          <a:pt x="155358" y="30406"/>
                        </a:cubicBezTo>
                        <a:cubicBezTo>
                          <a:pt x="166656" y="36055"/>
                          <a:pt x="174634" y="48362"/>
                          <a:pt x="186889" y="51426"/>
                        </a:cubicBezTo>
                        <a:cubicBezTo>
                          <a:pt x="217667" y="59120"/>
                          <a:pt x="249952" y="58433"/>
                          <a:pt x="281483" y="61937"/>
                        </a:cubicBezTo>
                        <a:lnTo>
                          <a:pt x="292269" y="59333"/>
                        </a:lnTo>
                        <a:lnTo>
                          <a:pt x="291991" y="61935"/>
                        </a:lnTo>
                        <a:cubicBezTo>
                          <a:pt x="290239" y="79452"/>
                          <a:pt x="287753" y="97760"/>
                          <a:pt x="281481" y="114486"/>
                        </a:cubicBezTo>
                        <a:cubicBezTo>
                          <a:pt x="277046" y="126314"/>
                          <a:pt x="263300" y="133709"/>
                          <a:pt x="260460" y="146018"/>
                        </a:cubicBezTo>
                        <a:cubicBezTo>
                          <a:pt x="252543" y="180325"/>
                          <a:pt x="261982" y="218032"/>
                          <a:pt x="249950" y="251121"/>
                        </a:cubicBezTo>
                        <a:cubicBezTo>
                          <a:pt x="246164" y="261533"/>
                          <a:pt x="229347" y="259810"/>
                          <a:pt x="218419" y="261631"/>
                        </a:cubicBezTo>
                        <a:cubicBezTo>
                          <a:pt x="187125" y="266847"/>
                          <a:pt x="155356" y="268638"/>
                          <a:pt x="123825" y="272142"/>
                        </a:cubicBezTo>
                        <a:cubicBezTo>
                          <a:pt x="109811" y="268638"/>
                          <a:pt x="93803" y="269644"/>
                          <a:pt x="81784" y="261631"/>
                        </a:cubicBezTo>
                        <a:cubicBezTo>
                          <a:pt x="70641" y="254202"/>
                          <a:pt x="43381" y="195335"/>
                          <a:pt x="39743" y="188059"/>
                        </a:cubicBezTo>
                        <a:cubicBezTo>
                          <a:pt x="36239" y="170542"/>
                          <a:pt x="37221" y="151485"/>
                          <a:pt x="29232" y="135507"/>
                        </a:cubicBezTo>
                        <a:cubicBezTo>
                          <a:pt x="25909" y="128860"/>
                          <a:pt x="20405" y="123832"/>
                          <a:pt x="14542" y="119038"/>
                        </a:cubicBezTo>
                        <a:lnTo>
                          <a:pt x="0" y="106032"/>
                        </a:lnTo>
                        <a:lnTo>
                          <a:pt x="8212" y="93466"/>
                        </a:lnTo>
                        <a:cubicBezTo>
                          <a:pt x="18722" y="86459"/>
                          <a:pt x="30811" y="81377"/>
                          <a:pt x="39743" y="72445"/>
                        </a:cubicBezTo>
                        <a:cubicBezTo>
                          <a:pt x="48675" y="63513"/>
                          <a:pt x="51172" y="49135"/>
                          <a:pt x="60763" y="40914"/>
                        </a:cubicBezTo>
                        <a:cubicBezTo>
                          <a:pt x="76273" y="27619"/>
                          <a:pt x="97550" y="35659"/>
                          <a:pt x="113315" y="9383"/>
                        </a:cubicBezTo>
                        <a:lnTo>
                          <a:pt x="118740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九乔</a:t>
                    </a:r>
                  </a:p>
                </p:txBody>
              </p:sp>
              <p:sp>
                <p:nvSpPr>
                  <p:cNvPr id="179" name="任意多边形: 形状 178"/>
                  <p:cNvSpPr/>
                  <p:nvPr/>
                </p:nvSpPr>
                <p:spPr>
                  <a:xfrm>
                    <a:off x="6447804" y="1956980"/>
                    <a:ext cx="322452" cy="270092"/>
                  </a:xfrm>
                  <a:custGeom>
                    <a:avLst/>
                    <a:gdLst>
                      <a:gd name="connsiteX0" fmla="*/ 207543 w 322452"/>
                      <a:gd name="connsiteY0" fmla="*/ 0 h 270092"/>
                      <a:gd name="connsiteX1" fmla="*/ 222085 w 322452"/>
                      <a:gd name="connsiteY1" fmla="*/ 13006 h 270092"/>
                      <a:gd name="connsiteX2" fmla="*/ 236775 w 322452"/>
                      <a:gd name="connsiteY2" fmla="*/ 29475 h 270092"/>
                      <a:gd name="connsiteX3" fmla="*/ 247286 w 322452"/>
                      <a:gd name="connsiteY3" fmla="*/ 82027 h 270092"/>
                      <a:gd name="connsiteX4" fmla="*/ 289327 w 322452"/>
                      <a:gd name="connsiteY4" fmla="*/ 155599 h 270092"/>
                      <a:gd name="connsiteX5" fmla="*/ 309599 w 322452"/>
                      <a:gd name="connsiteY5" fmla="*/ 162545 h 270092"/>
                      <a:gd name="connsiteX6" fmla="*/ 322452 w 322452"/>
                      <a:gd name="connsiteY6" fmla="*/ 164650 h 270092"/>
                      <a:gd name="connsiteX7" fmla="*/ 320858 w 322452"/>
                      <a:gd name="connsiteY7" fmla="*/ 166110 h 270092"/>
                      <a:gd name="connsiteX8" fmla="*/ 236775 w 322452"/>
                      <a:gd name="connsiteY8" fmla="*/ 187130 h 270092"/>
                      <a:gd name="connsiteX9" fmla="*/ 163203 w 322452"/>
                      <a:gd name="connsiteY9" fmla="*/ 208151 h 270092"/>
                      <a:gd name="connsiteX10" fmla="*/ 142182 w 322452"/>
                      <a:gd name="connsiteY10" fmla="*/ 239682 h 270092"/>
                      <a:gd name="connsiteX11" fmla="*/ 29382 w 322452"/>
                      <a:gd name="connsiteY11" fmla="*/ 268551 h 270092"/>
                      <a:gd name="connsiteX12" fmla="*/ 0 w 322452"/>
                      <a:gd name="connsiteY12" fmla="*/ 263771 h 270092"/>
                      <a:gd name="connsiteX13" fmla="*/ 9487 w 322452"/>
                      <a:gd name="connsiteY13" fmla="*/ 249538 h 270092"/>
                      <a:gd name="connsiteX14" fmla="*/ 37079 w 322452"/>
                      <a:gd name="connsiteY14" fmla="*/ 208151 h 270092"/>
                      <a:gd name="connsiteX15" fmla="*/ 79120 w 322452"/>
                      <a:gd name="connsiteY15" fmla="*/ 155599 h 270092"/>
                      <a:gd name="connsiteX16" fmla="*/ 131672 w 322452"/>
                      <a:gd name="connsiteY16" fmla="*/ 71517 h 270092"/>
                      <a:gd name="connsiteX17" fmla="*/ 163203 w 322452"/>
                      <a:gd name="connsiteY17" fmla="*/ 50496 h 270092"/>
                      <a:gd name="connsiteX18" fmla="*/ 203092 w 322452"/>
                      <a:gd name="connsiteY18" fmla="*/ 6810 h 270092"/>
                      <a:gd name="connsiteX19" fmla="*/ 207543 w 322452"/>
                      <a:gd name="connsiteY19" fmla="*/ 0 h 270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22452" h="270092">
                        <a:moveTo>
                          <a:pt x="207543" y="0"/>
                        </a:moveTo>
                        <a:lnTo>
                          <a:pt x="222085" y="13006"/>
                        </a:lnTo>
                        <a:cubicBezTo>
                          <a:pt x="227948" y="17800"/>
                          <a:pt x="233452" y="22828"/>
                          <a:pt x="236775" y="29475"/>
                        </a:cubicBezTo>
                        <a:cubicBezTo>
                          <a:pt x="244764" y="45453"/>
                          <a:pt x="243782" y="64510"/>
                          <a:pt x="247286" y="82027"/>
                        </a:cubicBezTo>
                        <a:cubicBezTo>
                          <a:pt x="250924" y="89303"/>
                          <a:pt x="278184" y="148170"/>
                          <a:pt x="289327" y="155599"/>
                        </a:cubicBezTo>
                        <a:cubicBezTo>
                          <a:pt x="295337" y="159606"/>
                          <a:pt x="302343" y="161357"/>
                          <a:pt x="309599" y="162545"/>
                        </a:cubicBezTo>
                        <a:lnTo>
                          <a:pt x="322452" y="164650"/>
                        </a:lnTo>
                        <a:lnTo>
                          <a:pt x="320858" y="166110"/>
                        </a:lnTo>
                        <a:cubicBezTo>
                          <a:pt x="305092" y="176620"/>
                          <a:pt x="312173" y="165587"/>
                          <a:pt x="236775" y="187130"/>
                        </a:cubicBezTo>
                        <a:cubicBezTo>
                          <a:pt x="144394" y="213525"/>
                          <a:pt x="238804" y="182952"/>
                          <a:pt x="163203" y="208151"/>
                        </a:cubicBezTo>
                        <a:cubicBezTo>
                          <a:pt x="156196" y="218661"/>
                          <a:pt x="151114" y="230750"/>
                          <a:pt x="142182" y="239682"/>
                        </a:cubicBezTo>
                        <a:cubicBezTo>
                          <a:pt x="112459" y="269405"/>
                          <a:pt x="71389" y="272914"/>
                          <a:pt x="29382" y="268551"/>
                        </a:cubicBezTo>
                        <a:lnTo>
                          <a:pt x="0" y="263771"/>
                        </a:lnTo>
                        <a:lnTo>
                          <a:pt x="9487" y="249538"/>
                        </a:lnTo>
                        <a:cubicBezTo>
                          <a:pt x="23936" y="227863"/>
                          <a:pt x="37073" y="208158"/>
                          <a:pt x="37079" y="208151"/>
                        </a:cubicBezTo>
                        <a:cubicBezTo>
                          <a:pt x="88276" y="149641"/>
                          <a:pt x="55453" y="226604"/>
                          <a:pt x="79120" y="155599"/>
                        </a:cubicBezTo>
                        <a:cubicBezTo>
                          <a:pt x="129088" y="122288"/>
                          <a:pt x="106656" y="146562"/>
                          <a:pt x="131672" y="71517"/>
                        </a:cubicBezTo>
                        <a:cubicBezTo>
                          <a:pt x="142182" y="64510"/>
                          <a:pt x="153499" y="58583"/>
                          <a:pt x="163203" y="50496"/>
                        </a:cubicBezTo>
                        <a:cubicBezTo>
                          <a:pt x="185963" y="31529"/>
                          <a:pt x="192518" y="22979"/>
                          <a:pt x="203092" y="6810"/>
                        </a:cubicBezTo>
                        <a:lnTo>
                          <a:pt x="207543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</p:txBody>
              </p:sp>
              <p:sp>
                <p:nvSpPr>
                  <p:cNvPr id="180" name="任意多边形: 形状 179"/>
                  <p:cNvSpPr/>
                  <p:nvPr/>
                </p:nvSpPr>
                <p:spPr>
                  <a:xfrm>
                    <a:off x="6408994" y="2137777"/>
                    <a:ext cx="299002" cy="255910"/>
                  </a:xfrm>
                  <a:custGeom>
                    <a:avLst/>
                    <a:gdLst>
                      <a:gd name="connsiteX0" fmla="*/ 299002 w 299002"/>
                      <a:gd name="connsiteY0" fmla="*/ 0 h 255910"/>
                      <a:gd name="connsiteX1" fmla="*/ 296606 w 299002"/>
                      <a:gd name="connsiteY1" fmla="*/ 6333 h 255910"/>
                      <a:gd name="connsiteX2" fmla="*/ 286096 w 299002"/>
                      <a:gd name="connsiteY2" fmla="*/ 90416 h 255910"/>
                      <a:gd name="connsiteX3" fmla="*/ 254565 w 299002"/>
                      <a:gd name="connsiteY3" fmla="*/ 100926 h 255910"/>
                      <a:gd name="connsiteX4" fmla="*/ 223034 w 299002"/>
                      <a:gd name="connsiteY4" fmla="*/ 121947 h 255910"/>
                      <a:gd name="connsiteX5" fmla="*/ 191503 w 299002"/>
                      <a:gd name="connsiteY5" fmla="*/ 206030 h 255910"/>
                      <a:gd name="connsiteX6" fmla="*/ 128440 w 299002"/>
                      <a:gd name="connsiteY6" fmla="*/ 227051 h 255910"/>
                      <a:gd name="connsiteX7" fmla="*/ 54868 w 299002"/>
                      <a:gd name="connsiteY7" fmla="*/ 248071 h 255910"/>
                      <a:gd name="connsiteX8" fmla="*/ 0 w 299002"/>
                      <a:gd name="connsiteY8" fmla="*/ 255910 h 255910"/>
                      <a:gd name="connsiteX9" fmla="*/ 1868 w 299002"/>
                      <a:gd name="connsiteY9" fmla="*/ 233928 h 255910"/>
                      <a:gd name="connsiteX10" fmla="*/ 2316 w 299002"/>
                      <a:gd name="connsiteY10" fmla="*/ 185009 h 255910"/>
                      <a:gd name="connsiteX11" fmla="*/ 23337 w 299002"/>
                      <a:gd name="connsiteY11" fmla="*/ 121947 h 255910"/>
                      <a:gd name="connsiteX12" fmla="*/ 44358 w 299002"/>
                      <a:gd name="connsiteY12" fmla="*/ 90416 h 255910"/>
                      <a:gd name="connsiteX13" fmla="*/ 34505 w 299002"/>
                      <a:gd name="connsiteY13" fmla="*/ 89431 h 255910"/>
                      <a:gd name="connsiteX14" fmla="*/ 38810 w 299002"/>
                      <a:gd name="connsiteY14" fmla="*/ 82974 h 255910"/>
                      <a:gd name="connsiteX15" fmla="*/ 68192 w 299002"/>
                      <a:gd name="connsiteY15" fmla="*/ 87754 h 255910"/>
                      <a:gd name="connsiteX16" fmla="*/ 180992 w 299002"/>
                      <a:gd name="connsiteY16" fmla="*/ 58885 h 255910"/>
                      <a:gd name="connsiteX17" fmla="*/ 202013 w 299002"/>
                      <a:gd name="connsiteY17" fmla="*/ 27354 h 255910"/>
                      <a:gd name="connsiteX18" fmla="*/ 275585 w 299002"/>
                      <a:gd name="connsiteY18" fmla="*/ 6333 h 255910"/>
                      <a:gd name="connsiteX19" fmla="*/ 299002 w 299002"/>
                      <a:gd name="connsiteY19" fmla="*/ 0 h 2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99002" h="255910">
                        <a:moveTo>
                          <a:pt x="299002" y="0"/>
                        </a:moveTo>
                        <a:lnTo>
                          <a:pt x="296606" y="6333"/>
                        </a:lnTo>
                        <a:cubicBezTo>
                          <a:pt x="291351" y="32609"/>
                          <a:pt x="297568" y="64605"/>
                          <a:pt x="286096" y="90416"/>
                        </a:cubicBezTo>
                        <a:cubicBezTo>
                          <a:pt x="281596" y="100540"/>
                          <a:pt x="264474" y="95971"/>
                          <a:pt x="254565" y="100926"/>
                        </a:cubicBezTo>
                        <a:cubicBezTo>
                          <a:pt x="243267" y="106575"/>
                          <a:pt x="233544" y="114940"/>
                          <a:pt x="223034" y="121947"/>
                        </a:cubicBezTo>
                        <a:cubicBezTo>
                          <a:pt x="218795" y="143142"/>
                          <a:pt x="216246" y="190566"/>
                          <a:pt x="191503" y="206030"/>
                        </a:cubicBezTo>
                        <a:cubicBezTo>
                          <a:pt x="172713" y="217774"/>
                          <a:pt x="149461" y="220044"/>
                          <a:pt x="128440" y="227051"/>
                        </a:cubicBezTo>
                        <a:cubicBezTo>
                          <a:pt x="101425" y="236056"/>
                          <a:pt x="83902" y="242792"/>
                          <a:pt x="54868" y="248071"/>
                        </a:cubicBezTo>
                        <a:lnTo>
                          <a:pt x="0" y="255910"/>
                        </a:lnTo>
                        <a:lnTo>
                          <a:pt x="1868" y="233928"/>
                        </a:lnTo>
                        <a:cubicBezTo>
                          <a:pt x="2018" y="217622"/>
                          <a:pt x="565" y="200775"/>
                          <a:pt x="2316" y="185009"/>
                        </a:cubicBezTo>
                        <a:cubicBezTo>
                          <a:pt x="2316" y="185009"/>
                          <a:pt x="14338" y="142195"/>
                          <a:pt x="23337" y="121947"/>
                        </a:cubicBezTo>
                        <a:cubicBezTo>
                          <a:pt x="28467" y="110404"/>
                          <a:pt x="56818" y="92493"/>
                          <a:pt x="44358" y="90416"/>
                        </a:cubicBezTo>
                        <a:lnTo>
                          <a:pt x="34505" y="89431"/>
                        </a:lnTo>
                        <a:lnTo>
                          <a:pt x="38810" y="82974"/>
                        </a:lnTo>
                        <a:lnTo>
                          <a:pt x="68192" y="87754"/>
                        </a:lnTo>
                        <a:cubicBezTo>
                          <a:pt x="110199" y="92117"/>
                          <a:pt x="151269" y="88608"/>
                          <a:pt x="180992" y="58885"/>
                        </a:cubicBezTo>
                        <a:cubicBezTo>
                          <a:pt x="189924" y="49953"/>
                          <a:pt x="195006" y="37864"/>
                          <a:pt x="202013" y="27354"/>
                        </a:cubicBezTo>
                        <a:cubicBezTo>
                          <a:pt x="277614" y="2155"/>
                          <a:pt x="183204" y="32728"/>
                          <a:pt x="275585" y="6333"/>
                        </a:cubicBezTo>
                        <a:lnTo>
                          <a:pt x="299002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艮北</a:t>
                    </a:r>
                  </a:p>
                </p:txBody>
              </p:sp>
              <p:sp>
                <p:nvSpPr>
                  <p:cNvPr id="181" name="任意多边形: 形状 180"/>
                  <p:cNvSpPr/>
                  <p:nvPr/>
                </p:nvSpPr>
                <p:spPr>
                  <a:xfrm>
                    <a:off x="6327069" y="2234053"/>
                    <a:ext cx="421297" cy="348894"/>
                  </a:xfrm>
                  <a:custGeom>
                    <a:avLst/>
                    <a:gdLst>
                      <a:gd name="connsiteX0" fmla="*/ 356830 w 421297"/>
                      <a:gd name="connsiteY0" fmla="*/ 0 h 348894"/>
                      <a:gd name="connsiteX1" fmla="*/ 378531 w 421297"/>
                      <a:gd name="connsiteY1" fmla="*/ 4650 h 348894"/>
                      <a:gd name="connsiteX2" fmla="*/ 399552 w 421297"/>
                      <a:gd name="connsiteY2" fmla="*/ 57202 h 348894"/>
                      <a:gd name="connsiteX3" fmla="*/ 420572 w 421297"/>
                      <a:gd name="connsiteY3" fmla="*/ 88733 h 348894"/>
                      <a:gd name="connsiteX4" fmla="*/ 410062 w 421297"/>
                      <a:gd name="connsiteY4" fmla="*/ 151795 h 348894"/>
                      <a:gd name="connsiteX5" fmla="*/ 378531 w 421297"/>
                      <a:gd name="connsiteY5" fmla="*/ 172816 h 348894"/>
                      <a:gd name="connsiteX6" fmla="*/ 304959 w 421297"/>
                      <a:gd name="connsiteY6" fmla="*/ 193837 h 348894"/>
                      <a:gd name="connsiteX7" fmla="*/ 210365 w 421297"/>
                      <a:gd name="connsiteY7" fmla="*/ 256899 h 348894"/>
                      <a:gd name="connsiteX8" fmla="*/ 178834 w 421297"/>
                      <a:gd name="connsiteY8" fmla="*/ 277919 h 348894"/>
                      <a:gd name="connsiteX9" fmla="*/ 157814 w 421297"/>
                      <a:gd name="connsiteY9" fmla="*/ 309450 h 348894"/>
                      <a:gd name="connsiteX10" fmla="*/ 147303 w 421297"/>
                      <a:gd name="connsiteY10" fmla="*/ 340981 h 348894"/>
                      <a:gd name="connsiteX11" fmla="*/ 132541 w 421297"/>
                      <a:gd name="connsiteY11" fmla="*/ 347860 h 348894"/>
                      <a:gd name="connsiteX12" fmla="*/ 127766 w 421297"/>
                      <a:gd name="connsiteY12" fmla="*/ 348894 h 348894"/>
                      <a:gd name="connsiteX13" fmla="*/ 129036 w 421297"/>
                      <a:gd name="connsiteY13" fmla="*/ 347358 h 348894"/>
                      <a:gd name="connsiteX14" fmla="*/ 136793 w 421297"/>
                      <a:gd name="connsiteY14" fmla="*/ 330471 h 348894"/>
                      <a:gd name="connsiteX15" fmla="*/ 115772 w 421297"/>
                      <a:gd name="connsiteY15" fmla="*/ 298940 h 348894"/>
                      <a:gd name="connsiteX16" fmla="*/ 52710 w 421297"/>
                      <a:gd name="connsiteY16" fmla="*/ 267409 h 348894"/>
                      <a:gd name="connsiteX17" fmla="*/ 10669 w 421297"/>
                      <a:gd name="connsiteY17" fmla="*/ 225368 h 348894"/>
                      <a:gd name="connsiteX18" fmla="*/ 0 w 421297"/>
                      <a:gd name="connsiteY18" fmla="*/ 228924 h 348894"/>
                      <a:gd name="connsiteX19" fmla="*/ 159 w 421297"/>
                      <a:gd name="connsiteY19" fmla="*/ 225368 h 348894"/>
                      <a:gd name="connsiteX20" fmla="*/ 21179 w 421297"/>
                      <a:gd name="connsiteY20" fmla="*/ 193837 h 348894"/>
                      <a:gd name="connsiteX21" fmla="*/ 73731 w 421297"/>
                      <a:gd name="connsiteY21" fmla="*/ 183326 h 348894"/>
                      <a:gd name="connsiteX22" fmla="*/ 81766 w 421297"/>
                      <a:gd name="connsiteY22" fmla="*/ 161503 h 348894"/>
                      <a:gd name="connsiteX23" fmla="*/ 81925 w 421297"/>
                      <a:gd name="connsiteY23" fmla="*/ 159634 h 348894"/>
                      <a:gd name="connsiteX24" fmla="*/ 136793 w 421297"/>
                      <a:gd name="connsiteY24" fmla="*/ 151795 h 348894"/>
                      <a:gd name="connsiteX25" fmla="*/ 210365 w 421297"/>
                      <a:gd name="connsiteY25" fmla="*/ 130775 h 348894"/>
                      <a:gd name="connsiteX26" fmla="*/ 273428 w 421297"/>
                      <a:gd name="connsiteY26" fmla="*/ 109754 h 348894"/>
                      <a:gd name="connsiteX27" fmla="*/ 304959 w 421297"/>
                      <a:gd name="connsiteY27" fmla="*/ 25671 h 348894"/>
                      <a:gd name="connsiteX28" fmla="*/ 336490 w 421297"/>
                      <a:gd name="connsiteY28" fmla="*/ 4650 h 348894"/>
                      <a:gd name="connsiteX29" fmla="*/ 354284 w 421297"/>
                      <a:gd name="connsiteY29" fmla="*/ 1333 h 348894"/>
                      <a:gd name="connsiteX30" fmla="*/ 356830 w 421297"/>
                      <a:gd name="connsiteY30" fmla="*/ 0 h 348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21297" h="348894">
                        <a:moveTo>
                          <a:pt x="356830" y="0"/>
                        </a:moveTo>
                        <a:lnTo>
                          <a:pt x="378531" y="4650"/>
                        </a:lnTo>
                        <a:cubicBezTo>
                          <a:pt x="385538" y="22167"/>
                          <a:pt x="391115" y="40327"/>
                          <a:pt x="399552" y="57202"/>
                        </a:cubicBezTo>
                        <a:cubicBezTo>
                          <a:pt x="405201" y="68500"/>
                          <a:pt x="419177" y="76179"/>
                          <a:pt x="420572" y="88733"/>
                        </a:cubicBezTo>
                        <a:cubicBezTo>
                          <a:pt x="422925" y="109913"/>
                          <a:pt x="419592" y="132734"/>
                          <a:pt x="410062" y="151795"/>
                        </a:cubicBezTo>
                        <a:cubicBezTo>
                          <a:pt x="404413" y="163093"/>
                          <a:pt x="389829" y="167167"/>
                          <a:pt x="378531" y="172816"/>
                        </a:cubicBezTo>
                        <a:cubicBezTo>
                          <a:pt x="363457" y="180353"/>
                          <a:pt x="318423" y="190471"/>
                          <a:pt x="304959" y="193837"/>
                        </a:cubicBezTo>
                        <a:lnTo>
                          <a:pt x="210365" y="256899"/>
                        </a:lnTo>
                        <a:lnTo>
                          <a:pt x="178834" y="277919"/>
                        </a:lnTo>
                        <a:cubicBezTo>
                          <a:pt x="171827" y="288429"/>
                          <a:pt x="163463" y="298152"/>
                          <a:pt x="157814" y="309450"/>
                        </a:cubicBezTo>
                        <a:cubicBezTo>
                          <a:pt x="152859" y="319359"/>
                          <a:pt x="155137" y="333147"/>
                          <a:pt x="147303" y="340981"/>
                        </a:cubicBezTo>
                        <a:cubicBezTo>
                          <a:pt x="143386" y="344898"/>
                          <a:pt x="138131" y="346650"/>
                          <a:pt x="132541" y="347860"/>
                        </a:cubicBezTo>
                        <a:lnTo>
                          <a:pt x="127766" y="348894"/>
                        </a:lnTo>
                        <a:lnTo>
                          <a:pt x="129036" y="347358"/>
                        </a:lnTo>
                        <a:cubicBezTo>
                          <a:pt x="132610" y="342163"/>
                          <a:pt x="135423" y="336637"/>
                          <a:pt x="136793" y="330471"/>
                        </a:cubicBezTo>
                        <a:cubicBezTo>
                          <a:pt x="139533" y="318140"/>
                          <a:pt x="122779" y="309450"/>
                          <a:pt x="115772" y="298940"/>
                        </a:cubicBezTo>
                        <a:cubicBezTo>
                          <a:pt x="95000" y="292016"/>
                          <a:pt x="67528" y="285932"/>
                          <a:pt x="52710" y="267409"/>
                        </a:cubicBezTo>
                        <a:cubicBezTo>
                          <a:pt x="11944" y="216450"/>
                          <a:pt x="79463" y="248299"/>
                          <a:pt x="10669" y="225368"/>
                        </a:cubicBezTo>
                        <a:lnTo>
                          <a:pt x="0" y="228924"/>
                        </a:lnTo>
                        <a:lnTo>
                          <a:pt x="159" y="225368"/>
                        </a:lnTo>
                        <a:cubicBezTo>
                          <a:pt x="7166" y="214858"/>
                          <a:pt x="10212" y="200104"/>
                          <a:pt x="21179" y="193837"/>
                        </a:cubicBezTo>
                        <a:cubicBezTo>
                          <a:pt x="36689" y="184974"/>
                          <a:pt x="64540" y="198645"/>
                          <a:pt x="73731" y="183326"/>
                        </a:cubicBezTo>
                        <a:cubicBezTo>
                          <a:pt x="77812" y="176525"/>
                          <a:pt x="80290" y="169183"/>
                          <a:pt x="81766" y="161503"/>
                        </a:cubicBezTo>
                        <a:lnTo>
                          <a:pt x="81925" y="159634"/>
                        </a:lnTo>
                        <a:lnTo>
                          <a:pt x="136793" y="151795"/>
                        </a:lnTo>
                        <a:cubicBezTo>
                          <a:pt x="165827" y="146516"/>
                          <a:pt x="183350" y="139780"/>
                          <a:pt x="210365" y="130775"/>
                        </a:cubicBezTo>
                        <a:cubicBezTo>
                          <a:pt x="231386" y="123768"/>
                          <a:pt x="254638" y="121498"/>
                          <a:pt x="273428" y="109754"/>
                        </a:cubicBezTo>
                        <a:cubicBezTo>
                          <a:pt x="298171" y="94290"/>
                          <a:pt x="300720" y="46866"/>
                          <a:pt x="304959" y="25671"/>
                        </a:cubicBezTo>
                        <a:cubicBezTo>
                          <a:pt x="315469" y="18664"/>
                          <a:pt x="325192" y="10299"/>
                          <a:pt x="336490" y="4650"/>
                        </a:cubicBezTo>
                        <a:cubicBezTo>
                          <a:pt x="341445" y="2173"/>
                          <a:pt x="348202" y="2076"/>
                          <a:pt x="354284" y="1333"/>
                        </a:cubicBezTo>
                        <a:lnTo>
                          <a:pt x="356830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江湾新城</a:t>
                    </a:r>
                  </a:p>
                </p:txBody>
              </p:sp>
              <p:sp>
                <p:nvSpPr>
                  <p:cNvPr id="182" name="任意多边形: 形状 181"/>
                  <p:cNvSpPr/>
                  <p:nvPr/>
                </p:nvSpPr>
                <p:spPr>
                  <a:xfrm>
                    <a:off x="6683899" y="2088089"/>
                    <a:ext cx="251374" cy="257491"/>
                  </a:xfrm>
                  <a:custGeom>
                    <a:avLst/>
                    <a:gdLst>
                      <a:gd name="connsiteX0" fmla="*/ 224464 w 251374"/>
                      <a:gd name="connsiteY0" fmla="*/ 0 h 257491"/>
                      <a:gd name="connsiteX1" fmla="*/ 231908 w 251374"/>
                      <a:gd name="connsiteY1" fmla="*/ 3470 h 257491"/>
                      <a:gd name="connsiteX2" fmla="*/ 221398 w 251374"/>
                      <a:gd name="connsiteY2" fmla="*/ 150614 h 257491"/>
                      <a:gd name="connsiteX3" fmla="*/ 200377 w 251374"/>
                      <a:gd name="connsiteY3" fmla="*/ 182145 h 257491"/>
                      <a:gd name="connsiteX4" fmla="*/ 189867 w 251374"/>
                      <a:gd name="connsiteY4" fmla="*/ 245208 h 257491"/>
                      <a:gd name="connsiteX5" fmla="*/ 137315 w 251374"/>
                      <a:gd name="connsiteY5" fmla="*/ 255718 h 257491"/>
                      <a:gd name="connsiteX6" fmla="*/ 88425 w 251374"/>
                      <a:gd name="connsiteY6" fmla="*/ 256786 h 257491"/>
                      <a:gd name="connsiteX7" fmla="*/ 63179 w 251374"/>
                      <a:gd name="connsiteY7" fmla="*/ 257491 h 257491"/>
                      <a:gd name="connsiteX8" fmla="*/ 63742 w 251374"/>
                      <a:gd name="connsiteY8" fmla="*/ 234697 h 257491"/>
                      <a:gd name="connsiteX9" fmla="*/ 42722 w 251374"/>
                      <a:gd name="connsiteY9" fmla="*/ 203166 h 257491"/>
                      <a:gd name="connsiteX10" fmla="*/ 21701 w 251374"/>
                      <a:gd name="connsiteY10" fmla="*/ 150614 h 257491"/>
                      <a:gd name="connsiteX11" fmla="*/ 0 w 251374"/>
                      <a:gd name="connsiteY11" fmla="*/ 145964 h 257491"/>
                      <a:gd name="connsiteX12" fmla="*/ 11191 w 251374"/>
                      <a:gd name="connsiteY12" fmla="*/ 140104 h 257491"/>
                      <a:gd name="connsiteX13" fmla="*/ 21701 w 251374"/>
                      <a:gd name="connsiteY13" fmla="*/ 56021 h 257491"/>
                      <a:gd name="connsiteX14" fmla="*/ 24097 w 251374"/>
                      <a:gd name="connsiteY14" fmla="*/ 49688 h 257491"/>
                      <a:gd name="connsiteX15" fmla="*/ 25294 w 251374"/>
                      <a:gd name="connsiteY15" fmla="*/ 49364 h 257491"/>
                      <a:gd name="connsiteX16" fmla="*/ 84763 w 251374"/>
                      <a:gd name="connsiteY16" fmla="*/ 35001 h 257491"/>
                      <a:gd name="connsiteX17" fmla="*/ 86357 w 251374"/>
                      <a:gd name="connsiteY17" fmla="*/ 33541 h 257491"/>
                      <a:gd name="connsiteX18" fmla="*/ 95273 w 251374"/>
                      <a:gd name="connsiteY18" fmla="*/ 35001 h 257491"/>
                      <a:gd name="connsiteX19" fmla="*/ 189867 w 251374"/>
                      <a:gd name="connsiteY19" fmla="*/ 24490 h 257491"/>
                      <a:gd name="connsiteX20" fmla="*/ 221398 w 251374"/>
                      <a:gd name="connsiteY20" fmla="*/ 13980 h 257491"/>
                      <a:gd name="connsiteX21" fmla="*/ 224464 w 251374"/>
                      <a:gd name="connsiteY21" fmla="*/ 0 h 257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51374" h="257491">
                        <a:moveTo>
                          <a:pt x="224464" y="0"/>
                        </a:moveTo>
                        <a:lnTo>
                          <a:pt x="231908" y="3470"/>
                        </a:lnTo>
                        <a:cubicBezTo>
                          <a:pt x="277453" y="33249"/>
                          <a:pt x="229944" y="102189"/>
                          <a:pt x="221398" y="150614"/>
                        </a:cubicBezTo>
                        <a:cubicBezTo>
                          <a:pt x="219203" y="163054"/>
                          <a:pt x="204372" y="170161"/>
                          <a:pt x="200377" y="182145"/>
                        </a:cubicBezTo>
                        <a:cubicBezTo>
                          <a:pt x="193638" y="202362"/>
                          <a:pt x="203736" y="229027"/>
                          <a:pt x="189867" y="245208"/>
                        </a:cubicBezTo>
                        <a:cubicBezTo>
                          <a:pt x="178241" y="258772"/>
                          <a:pt x="154832" y="252215"/>
                          <a:pt x="137315" y="255718"/>
                        </a:cubicBezTo>
                        <a:cubicBezTo>
                          <a:pt x="123438" y="254902"/>
                          <a:pt x="106638" y="255800"/>
                          <a:pt x="88425" y="256786"/>
                        </a:cubicBezTo>
                        <a:lnTo>
                          <a:pt x="63179" y="257491"/>
                        </a:lnTo>
                        <a:lnTo>
                          <a:pt x="63742" y="234697"/>
                        </a:lnTo>
                        <a:cubicBezTo>
                          <a:pt x="62347" y="222143"/>
                          <a:pt x="48371" y="214464"/>
                          <a:pt x="42722" y="203166"/>
                        </a:cubicBezTo>
                        <a:cubicBezTo>
                          <a:pt x="34285" y="186291"/>
                          <a:pt x="28708" y="168131"/>
                          <a:pt x="21701" y="150614"/>
                        </a:cubicBezTo>
                        <a:lnTo>
                          <a:pt x="0" y="145964"/>
                        </a:lnTo>
                        <a:lnTo>
                          <a:pt x="11191" y="140104"/>
                        </a:lnTo>
                        <a:cubicBezTo>
                          <a:pt x="22663" y="114293"/>
                          <a:pt x="16446" y="82297"/>
                          <a:pt x="21701" y="56021"/>
                        </a:cubicBezTo>
                        <a:lnTo>
                          <a:pt x="24097" y="49688"/>
                        </a:lnTo>
                        <a:lnTo>
                          <a:pt x="25294" y="49364"/>
                        </a:lnTo>
                        <a:cubicBezTo>
                          <a:pt x="74665" y="36900"/>
                          <a:pt x="70968" y="44197"/>
                          <a:pt x="84763" y="35001"/>
                        </a:cubicBezTo>
                        <a:lnTo>
                          <a:pt x="86357" y="33541"/>
                        </a:lnTo>
                        <a:lnTo>
                          <a:pt x="95273" y="35001"/>
                        </a:lnTo>
                        <a:cubicBezTo>
                          <a:pt x="126804" y="31497"/>
                          <a:pt x="158573" y="29706"/>
                          <a:pt x="189867" y="24490"/>
                        </a:cubicBezTo>
                        <a:cubicBezTo>
                          <a:pt x="200795" y="22669"/>
                          <a:pt x="217612" y="24392"/>
                          <a:pt x="221398" y="13980"/>
                        </a:cubicBezTo>
                        <a:lnTo>
                          <a:pt x="224464" y="0"/>
                        </a:lnTo>
                        <a:close/>
                      </a:path>
                    </a:pathLst>
                  </a:custGeom>
                  <a:solidFill>
                    <a:srgbClr val="9B5D5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九堡</a:t>
                    </a:r>
                  </a:p>
                </p:txBody>
              </p:sp>
              <p:sp>
                <p:nvSpPr>
                  <p:cNvPr id="183" name="任意多边形: 形状 182"/>
                  <p:cNvSpPr/>
                  <p:nvPr/>
                </p:nvSpPr>
                <p:spPr>
                  <a:xfrm>
                    <a:off x="6880776" y="1858207"/>
                    <a:ext cx="403355" cy="569683"/>
                  </a:xfrm>
                  <a:custGeom>
                    <a:avLst/>
                    <a:gdLst>
                      <a:gd name="connsiteX0" fmla="*/ 109706 w 403355"/>
                      <a:gd name="connsiteY0" fmla="*/ 0 h 569683"/>
                      <a:gd name="connsiteX1" fmla="*/ 143011 w 403355"/>
                      <a:gd name="connsiteY1" fmla="*/ 5206 h 569683"/>
                      <a:gd name="connsiteX2" fmla="*/ 307785 w 403355"/>
                      <a:gd name="connsiteY2" fmla="*/ 14436 h 569683"/>
                      <a:gd name="connsiteX3" fmla="*/ 300535 w 403355"/>
                      <a:gd name="connsiteY3" fmla="*/ 43263 h 569683"/>
                      <a:gd name="connsiteX4" fmla="*/ 381872 w 403355"/>
                      <a:gd name="connsiteY4" fmla="*/ 180800 h 569683"/>
                      <a:gd name="connsiteX5" fmla="*/ 403355 w 403355"/>
                      <a:gd name="connsiteY5" fmla="*/ 178402 h 569683"/>
                      <a:gd name="connsiteX6" fmla="*/ 402893 w 403355"/>
                      <a:gd name="connsiteY6" fmla="*/ 180800 h 569683"/>
                      <a:gd name="connsiteX7" fmla="*/ 392383 w 403355"/>
                      <a:gd name="connsiteY7" fmla="*/ 422538 h 569683"/>
                      <a:gd name="connsiteX8" fmla="*/ 381872 w 403355"/>
                      <a:gd name="connsiteY8" fmla="*/ 454069 h 569683"/>
                      <a:gd name="connsiteX9" fmla="*/ 360852 w 403355"/>
                      <a:gd name="connsiteY9" fmla="*/ 485600 h 569683"/>
                      <a:gd name="connsiteX10" fmla="*/ 308300 w 403355"/>
                      <a:gd name="connsiteY10" fmla="*/ 569683 h 569683"/>
                      <a:gd name="connsiteX11" fmla="*/ 245238 w 403355"/>
                      <a:gd name="connsiteY11" fmla="*/ 548662 h 569683"/>
                      <a:gd name="connsiteX12" fmla="*/ 213707 w 403355"/>
                      <a:gd name="connsiteY12" fmla="*/ 517131 h 569683"/>
                      <a:gd name="connsiteX13" fmla="*/ 150645 w 403355"/>
                      <a:gd name="connsiteY13" fmla="*/ 496110 h 569683"/>
                      <a:gd name="connsiteX14" fmla="*/ 119114 w 403355"/>
                      <a:gd name="connsiteY14" fmla="*/ 485600 h 569683"/>
                      <a:gd name="connsiteX15" fmla="*/ 87583 w 403355"/>
                      <a:gd name="connsiteY15" fmla="*/ 475090 h 569683"/>
                      <a:gd name="connsiteX16" fmla="*/ 11364 w 403355"/>
                      <a:gd name="connsiteY16" fmla="*/ 458686 h 569683"/>
                      <a:gd name="connsiteX17" fmla="*/ 0 w 403355"/>
                      <a:gd name="connsiteY17" fmla="*/ 455830 h 569683"/>
                      <a:gd name="connsiteX18" fmla="*/ 919 w 403355"/>
                      <a:gd name="connsiteY18" fmla="*/ 445072 h 569683"/>
                      <a:gd name="connsiteX19" fmla="*/ 3500 w 403355"/>
                      <a:gd name="connsiteY19" fmla="*/ 412027 h 569683"/>
                      <a:gd name="connsiteX20" fmla="*/ 24521 w 403355"/>
                      <a:gd name="connsiteY20" fmla="*/ 380496 h 569683"/>
                      <a:gd name="connsiteX21" fmla="*/ 35031 w 403355"/>
                      <a:gd name="connsiteY21" fmla="*/ 233352 h 569683"/>
                      <a:gd name="connsiteX22" fmla="*/ 27587 w 403355"/>
                      <a:gd name="connsiteY22" fmla="*/ 229882 h 569683"/>
                      <a:gd name="connsiteX23" fmla="*/ 30126 w 403355"/>
                      <a:gd name="connsiteY23" fmla="*/ 218305 h 569683"/>
                      <a:gd name="connsiteX24" fmla="*/ 35031 w 403355"/>
                      <a:gd name="connsiteY24" fmla="*/ 138759 h 569683"/>
                      <a:gd name="connsiteX25" fmla="*/ 56052 w 403355"/>
                      <a:gd name="connsiteY25" fmla="*/ 107227 h 569683"/>
                      <a:gd name="connsiteX26" fmla="*/ 66562 w 403355"/>
                      <a:gd name="connsiteY26" fmla="*/ 54676 h 569683"/>
                      <a:gd name="connsiteX27" fmla="*/ 66840 w 403355"/>
                      <a:gd name="connsiteY27" fmla="*/ 52074 h 569683"/>
                      <a:gd name="connsiteX28" fmla="*/ 72517 w 403355"/>
                      <a:gd name="connsiteY28" fmla="*/ 50704 h 569683"/>
                      <a:gd name="connsiteX29" fmla="*/ 87585 w 403355"/>
                      <a:gd name="connsiteY29" fmla="*/ 44167 h 569683"/>
                      <a:gd name="connsiteX30" fmla="*/ 108785 w 403355"/>
                      <a:gd name="connsiteY30" fmla="*/ 10606 h 569683"/>
                      <a:gd name="connsiteX31" fmla="*/ 109706 w 403355"/>
                      <a:gd name="connsiteY31" fmla="*/ 0 h 569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03355" h="569683">
                        <a:moveTo>
                          <a:pt x="109706" y="0"/>
                        </a:moveTo>
                        <a:lnTo>
                          <a:pt x="143011" y="5206"/>
                        </a:lnTo>
                        <a:lnTo>
                          <a:pt x="307785" y="14436"/>
                        </a:lnTo>
                        <a:lnTo>
                          <a:pt x="300535" y="43263"/>
                        </a:lnTo>
                        <a:cubicBezTo>
                          <a:pt x="262527" y="187672"/>
                          <a:pt x="261036" y="165696"/>
                          <a:pt x="381872" y="180800"/>
                        </a:cubicBezTo>
                        <a:lnTo>
                          <a:pt x="403355" y="178402"/>
                        </a:lnTo>
                        <a:lnTo>
                          <a:pt x="402893" y="180800"/>
                        </a:lnTo>
                        <a:cubicBezTo>
                          <a:pt x="395886" y="231600"/>
                          <a:pt x="398569" y="342120"/>
                          <a:pt x="392383" y="422538"/>
                        </a:cubicBezTo>
                        <a:cubicBezTo>
                          <a:pt x="391533" y="433584"/>
                          <a:pt x="386827" y="444160"/>
                          <a:pt x="381872" y="454069"/>
                        </a:cubicBezTo>
                        <a:cubicBezTo>
                          <a:pt x="376223" y="465367"/>
                          <a:pt x="365982" y="474057"/>
                          <a:pt x="360852" y="485600"/>
                        </a:cubicBezTo>
                        <a:cubicBezTo>
                          <a:pt x="323988" y="568545"/>
                          <a:pt x="365022" y="531868"/>
                          <a:pt x="308300" y="569683"/>
                        </a:cubicBezTo>
                        <a:cubicBezTo>
                          <a:pt x="287279" y="562676"/>
                          <a:pt x="260906" y="564330"/>
                          <a:pt x="245238" y="548662"/>
                        </a:cubicBezTo>
                        <a:cubicBezTo>
                          <a:pt x="234728" y="538152"/>
                          <a:pt x="226700" y="524350"/>
                          <a:pt x="213707" y="517131"/>
                        </a:cubicBezTo>
                        <a:cubicBezTo>
                          <a:pt x="194338" y="506370"/>
                          <a:pt x="171666" y="503117"/>
                          <a:pt x="150645" y="496110"/>
                        </a:cubicBezTo>
                        <a:lnTo>
                          <a:pt x="119114" y="485600"/>
                        </a:lnTo>
                        <a:cubicBezTo>
                          <a:pt x="108604" y="482097"/>
                          <a:pt x="98447" y="477263"/>
                          <a:pt x="87583" y="475090"/>
                        </a:cubicBezTo>
                        <a:cubicBezTo>
                          <a:pt x="29207" y="463414"/>
                          <a:pt x="46023" y="467441"/>
                          <a:pt x="11364" y="458686"/>
                        </a:cubicBezTo>
                        <a:lnTo>
                          <a:pt x="0" y="455830"/>
                        </a:lnTo>
                        <a:lnTo>
                          <a:pt x="919" y="445072"/>
                        </a:lnTo>
                        <a:cubicBezTo>
                          <a:pt x="970" y="433856"/>
                          <a:pt x="131" y="422136"/>
                          <a:pt x="3500" y="412027"/>
                        </a:cubicBezTo>
                        <a:cubicBezTo>
                          <a:pt x="7495" y="400043"/>
                          <a:pt x="22326" y="392936"/>
                          <a:pt x="24521" y="380496"/>
                        </a:cubicBezTo>
                        <a:cubicBezTo>
                          <a:pt x="33067" y="332071"/>
                          <a:pt x="80576" y="263131"/>
                          <a:pt x="35031" y="233352"/>
                        </a:cubicBezTo>
                        <a:lnTo>
                          <a:pt x="27587" y="229882"/>
                        </a:lnTo>
                        <a:lnTo>
                          <a:pt x="30126" y="218305"/>
                        </a:lnTo>
                        <a:cubicBezTo>
                          <a:pt x="32918" y="192132"/>
                          <a:pt x="29093" y="164489"/>
                          <a:pt x="35031" y="138759"/>
                        </a:cubicBezTo>
                        <a:cubicBezTo>
                          <a:pt x="37871" y="126450"/>
                          <a:pt x="51617" y="119055"/>
                          <a:pt x="56052" y="107227"/>
                        </a:cubicBezTo>
                        <a:cubicBezTo>
                          <a:pt x="62324" y="90501"/>
                          <a:pt x="64810" y="72193"/>
                          <a:pt x="66562" y="54676"/>
                        </a:cubicBezTo>
                        <a:lnTo>
                          <a:pt x="66840" y="52074"/>
                        </a:lnTo>
                        <a:lnTo>
                          <a:pt x="72517" y="50704"/>
                        </a:lnTo>
                        <a:cubicBezTo>
                          <a:pt x="78004" y="49379"/>
                          <a:pt x="83260" y="47628"/>
                          <a:pt x="87585" y="44167"/>
                        </a:cubicBezTo>
                        <a:cubicBezTo>
                          <a:pt x="105461" y="29866"/>
                          <a:pt x="108029" y="20774"/>
                          <a:pt x="108785" y="10606"/>
                        </a:cubicBezTo>
                        <a:lnTo>
                          <a:pt x="109706" y="0"/>
                        </a:ln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金沙湖</a:t>
                    </a:r>
                  </a:p>
                </p:txBody>
              </p:sp>
              <p:sp>
                <p:nvSpPr>
                  <p:cNvPr id="184" name="任意多边形: 形状 183"/>
                  <p:cNvSpPr/>
                  <p:nvPr/>
                </p:nvSpPr>
                <p:spPr>
                  <a:xfrm>
                    <a:off x="7197453" y="2017879"/>
                    <a:ext cx="630565" cy="620218"/>
                  </a:xfrm>
                  <a:custGeom>
                    <a:avLst/>
                    <a:gdLst>
                      <a:gd name="connsiteX0" fmla="*/ 538161 w 630565"/>
                      <a:gd name="connsiteY0" fmla="*/ 107 h 620218"/>
                      <a:gd name="connsiteX1" fmla="*/ 592895 w 630565"/>
                      <a:gd name="connsiteY1" fmla="*/ 3862 h 620218"/>
                      <a:gd name="connsiteX2" fmla="*/ 630565 w 630565"/>
                      <a:gd name="connsiteY2" fmla="*/ 3638 h 620218"/>
                      <a:gd name="connsiteX3" fmla="*/ 617531 w 630565"/>
                      <a:gd name="connsiteY3" fmla="*/ 24664 h 620218"/>
                      <a:gd name="connsiteX4" fmla="*/ 601223 w 630565"/>
                      <a:gd name="connsiteY4" fmla="*/ 52659 h 620218"/>
                      <a:gd name="connsiteX5" fmla="*/ 580202 w 630565"/>
                      <a:gd name="connsiteY5" fmla="*/ 115721 h 620218"/>
                      <a:gd name="connsiteX6" fmla="*/ 538161 w 630565"/>
                      <a:gd name="connsiteY6" fmla="*/ 241845 h 620218"/>
                      <a:gd name="connsiteX7" fmla="*/ 517140 w 630565"/>
                      <a:gd name="connsiteY7" fmla="*/ 304907 h 620218"/>
                      <a:gd name="connsiteX8" fmla="*/ 506630 w 630565"/>
                      <a:gd name="connsiteY8" fmla="*/ 336438 h 620218"/>
                      <a:gd name="connsiteX9" fmla="*/ 485609 w 630565"/>
                      <a:gd name="connsiteY9" fmla="*/ 367969 h 620218"/>
                      <a:gd name="connsiteX10" fmla="*/ 475099 w 630565"/>
                      <a:gd name="connsiteY10" fmla="*/ 399500 h 620218"/>
                      <a:gd name="connsiteX11" fmla="*/ 454078 w 630565"/>
                      <a:gd name="connsiteY11" fmla="*/ 431031 h 620218"/>
                      <a:gd name="connsiteX12" fmla="*/ 443568 w 630565"/>
                      <a:gd name="connsiteY12" fmla="*/ 494093 h 620218"/>
                      <a:gd name="connsiteX13" fmla="*/ 391016 w 630565"/>
                      <a:gd name="connsiteY13" fmla="*/ 546645 h 620218"/>
                      <a:gd name="connsiteX14" fmla="*/ 380506 w 630565"/>
                      <a:gd name="connsiteY14" fmla="*/ 578176 h 620218"/>
                      <a:gd name="connsiteX15" fmla="*/ 317444 w 630565"/>
                      <a:gd name="connsiteY15" fmla="*/ 620218 h 620218"/>
                      <a:gd name="connsiteX16" fmla="*/ 138768 w 630565"/>
                      <a:gd name="connsiteY16" fmla="*/ 609707 h 620218"/>
                      <a:gd name="connsiteX17" fmla="*/ 117747 w 630565"/>
                      <a:gd name="connsiteY17" fmla="*/ 578176 h 620218"/>
                      <a:gd name="connsiteX18" fmla="*/ 96726 w 630565"/>
                      <a:gd name="connsiteY18" fmla="*/ 515114 h 620218"/>
                      <a:gd name="connsiteX19" fmla="*/ 86216 w 630565"/>
                      <a:gd name="connsiteY19" fmla="*/ 483583 h 620218"/>
                      <a:gd name="connsiteX20" fmla="*/ 54685 w 630565"/>
                      <a:gd name="connsiteY20" fmla="*/ 462562 h 620218"/>
                      <a:gd name="connsiteX21" fmla="*/ 33664 w 630565"/>
                      <a:gd name="connsiteY21" fmla="*/ 431031 h 620218"/>
                      <a:gd name="connsiteX22" fmla="*/ 2133 w 630565"/>
                      <a:gd name="connsiteY22" fmla="*/ 410011 h 620218"/>
                      <a:gd name="connsiteX23" fmla="*/ 0 w 630565"/>
                      <a:gd name="connsiteY23" fmla="*/ 404567 h 620218"/>
                      <a:gd name="connsiteX24" fmla="*/ 8655 w 630565"/>
                      <a:gd name="connsiteY24" fmla="*/ 398943 h 620218"/>
                      <a:gd name="connsiteX25" fmla="*/ 44175 w 630565"/>
                      <a:gd name="connsiteY25" fmla="*/ 325928 h 620218"/>
                      <a:gd name="connsiteX26" fmla="*/ 65195 w 630565"/>
                      <a:gd name="connsiteY26" fmla="*/ 294397 h 620218"/>
                      <a:gd name="connsiteX27" fmla="*/ 75706 w 630565"/>
                      <a:gd name="connsiteY27" fmla="*/ 262866 h 620218"/>
                      <a:gd name="connsiteX28" fmla="*/ 86216 w 630565"/>
                      <a:gd name="connsiteY28" fmla="*/ 21128 h 620218"/>
                      <a:gd name="connsiteX29" fmla="*/ 86678 w 630565"/>
                      <a:gd name="connsiteY29" fmla="*/ 18730 h 620218"/>
                      <a:gd name="connsiteX30" fmla="*/ 104753 w 630565"/>
                      <a:gd name="connsiteY30" fmla="*/ 16712 h 620218"/>
                      <a:gd name="connsiteX31" fmla="*/ 538161 w 630565"/>
                      <a:gd name="connsiteY31" fmla="*/ 107 h 620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30565" h="620218">
                        <a:moveTo>
                          <a:pt x="538161" y="107"/>
                        </a:moveTo>
                        <a:cubicBezTo>
                          <a:pt x="553968" y="-551"/>
                          <a:pt x="573685" y="1994"/>
                          <a:pt x="592895" y="3862"/>
                        </a:cubicBezTo>
                        <a:lnTo>
                          <a:pt x="630565" y="3638"/>
                        </a:lnTo>
                        <a:lnTo>
                          <a:pt x="617531" y="24664"/>
                        </a:lnTo>
                        <a:cubicBezTo>
                          <a:pt x="611581" y="33726"/>
                          <a:pt x="605450" y="43361"/>
                          <a:pt x="601223" y="52659"/>
                        </a:cubicBezTo>
                        <a:cubicBezTo>
                          <a:pt x="592054" y="72831"/>
                          <a:pt x="587209" y="94700"/>
                          <a:pt x="580202" y="115721"/>
                        </a:cubicBezTo>
                        <a:lnTo>
                          <a:pt x="538161" y="241845"/>
                        </a:lnTo>
                        <a:lnTo>
                          <a:pt x="517140" y="304907"/>
                        </a:lnTo>
                        <a:cubicBezTo>
                          <a:pt x="513637" y="315417"/>
                          <a:pt x="512775" y="327220"/>
                          <a:pt x="506630" y="336438"/>
                        </a:cubicBezTo>
                        <a:lnTo>
                          <a:pt x="485609" y="367969"/>
                        </a:lnTo>
                        <a:cubicBezTo>
                          <a:pt x="482106" y="378479"/>
                          <a:pt x="480054" y="389591"/>
                          <a:pt x="475099" y="399500"/>
                        </a:cubicBezTo>
                        <a:cubicBezTo>
                          <a:pt x="469450" y="410798"/>
                          <a:pt x="458073" y="419047"/>
                          <a:pt x="454078" y="431031"/>
                        </a:cubicBezTo>
                        <a:cubicBezTo>
                          <a:pt x="447339" y="451248"/>
                          <a:pt x="450307" y="473876"/>
                          <a:pt x="443568" y="494093"/>
                        </a:cubicBezTo>
                        <a:cubicBezTo>
                          <a:pt x="433558" y="524122"/>
                          <a:pt x="415039" y="530629"/>
                          <a:pt x="391016" y="546645"/>
                        </a:cubicBezTo>
                        <a:cubicBezTo>
                          <a:pt x="387513" y="557155"/>
                          <a:pt x="388340" y="570342"/>
                          <a:pt x="380506" y="578176"/>
                        </a:cubicBezTo>
                        <a:cubicBezTo>
                          <a:pt x="362642" y="596040"/>
                          <a:pt x="317444" y="620218"/>
                          <a:pt x="317444" y="620218"/>
                        </a:cubicBezTo>
                        <a:cubicBezTo>
                          <a:pt x="257885" y="616714"/>
                          <a:pt x="197150" y="621998"/>
                          <a:pt x="138768" y="609707"/>
                        </a:cubicBezTo>
                        <a:cubicBezTo>
                          <a:pt x="126407" y="607105"/>
                          <a:pt x="122877" y="589719"/>
                          <a:pt x="117747" y="578176"/>
                        </a:cubicBezTo>
                        <a:cubicBezTo>
                          <a:pt x="108748" y="557928"/>
                          <a:pt x="103733" y="536135"/>
                          <a:pt x="96726" y="515114"/>
                        </a:cubicBezTo>
                        <a:cubicBezTo>
                          <a:pt x="93223" y="504604"/>
                          <a:pt x="95434" y="489728"/>
                          <a:pt x="86216" y="483583"/>
                        </a:cubicBezTo>
                        <a:lnTo>
                          <a:pt x="54685" y="462562"/>
                        </a:lnTo>
                        <a:cubicBezTo>
                          <a:pt x="47678" y="452052"/>
                          <a:pt x="42596" y="439963"/>
                          <a:pt x="33664" y="431031"/>
                        </a:cubicBezTo>
                        <a:cubicBezTo>
                          <a:pt x="24732" y="422099"/>
                          <a:pt x="10024" y="419875"/>
                          <a:pt x="2133" y="410011"/>
                        </a:cubicBezTo>
                        <a:lnTo>
                          <a:pt x="0" y="404567"/>
                        </a:lnTo>
                        <a:lnTo>
                          <a:pt x="8655" y="398943"/>
                        </a:lnTo>
                        <a:cubicBezTo>
                          <a:pt x="39304" y="379496"/>
                          <a:pt x="11919" y="398505"/>
                          <a:pt x="44175" y="325928"/>
                        </a:cubicBezTo>
                        <a:cubicBezTo>
                          <a:pt x="49305" y="314385"/>
                          <a:pt x="59546" y="305695"/>
                          <a:pt x="65195" y="294397"/>
                        </a:cubicBezTo>
                        <a:cubicBezTo>
                          <a:pt x="70150" y="284488"/>
                          <a:pt x="74856" y="273912"/>
                          <a:pt x="75706" y="262866"/>
                        </a:cubicBezTo>
                        <a:cubicBezTo>
                          <a:pt x="81892" y="182448"/>
                          <a:pt x="79209" y="71928"/>
                          <a:pt x="86216" y="21128"/>
                        </a:cubicBezTo>
                        <a:lnTo>
                          <a:pt x="86678" y="18730"/>
                        </a:lnTo>
                        <a:lnTo>
                          <a:pt x="104753" y="16712"/>
                        </a:lnTo>
                        <a:cubicBezTo>
                          <a:pt x="276279" y="-2511"/>
                          <a:pt x="76817" y="19331"/>
                          <a:pt x="538161" y="107"/>
                        </a:cubicBez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下沙沿江</a:t>
                    </a:r>
                  </a:p>
                </p:txBody>
              </p:sp>
              <p:sp>
                <p:nvSpPr>
                  <p:cNvPr id="185" name="任意多边形: 形状 184"/>
                  <p:cNvSpPr/>
                  <p:nvPr/>
                </p:nvSpPr>
                <p:spPr>
                  <a:xfrm>
                    <a:off x="5623034" y="3226677"/>
                    <a:ext cx="472966" cy="357352"/>
                  </a:xfrm>
                  <a:custGeom>
                    <a:avLst/>
                    <a:gdLst>
                      <a:gd name="connsiteX0" fmla="*/ 420414 w 472966"/>
                      <a:gd name="connsiteY0" fmla="*/ 415 h 399809"/>
                      <a:gd name="connsiteX1" fmla="*/ 430925 w 472966"/>
                      <a:gd name="connsiteY1" fmla="*/ 73988 h 399809"/>
                      <a:gd name="connsiteX2" fmla="*/ 462456 w 472966"/>
                      <a:gd name="connsiteY2" fmla="*/ 95009 h 399809"/>
                      <a:gd name="connsiteX3" fmla="*/ 472966 w 472966"/>
                      <a:gd name="connsiteY3" fmla="*/ 126540 h 399809"/>
                      <a:gd name="connsiteX4" fmla="*/ 451945 w 472966"/>
                      <a:gd name="connsiteY4" fmla="*/ 189602 h 399809"/>
                      <a:gd name="connsiteX5" fmla="*/ 441435 w 472966"/>
                      <a:gd name="connsiteY5" fmla="*/ 252664 h 399809"/>
                      <a:gd name="connsiteX6" fmla="*/ 409904 w 472966"/>
                      <a:gd name="connsiteY6" fmla="*/ 263174 h 399809"/>
                      <a:gd name="connsiteX7" fmla="*/ 399394 w 472966"/>
                      <a:gd name="connsiteY7" fmla="*/ 294705 h 399809"/>
                      <a:gd name="connsiteX8" fmla="*/ 367863 w 472966"/>
                      <a:gd name="connsiteY8" fmla="*/ 305215 h 399809"/>
                      <a:gd name="connsiteX9" fmla="*/ 157656 w 472966"/>
                      <a:gd name="connsiteY9" fmla="*/ 315726 h 399809"/>
                      <a:gd name="connsiteX10" fmla="*/ 94594 w 472966"/>
                      <a:gd name="connsiteY10" fmla="*/ 347257 h 399809"/>
                      <a:gd name="connsiteX11" fmla="*/ 42042 w 472966"/>
                      <a:gd name="connsiteY11" fmla="*/ 399809 h 399809"/>
                      <a:gd name="connsiteX12" fmla="*/ 10511 w 472966"/>
                      <a:gd name="connsiteY12" fmla="*/ 389298 h 399809"/>
                      <a:gd name="connsiteX13" fmla="*/ 0 w 472966"/>
                      <a:gd name="connsiteY13" fmla="*/ 357767 h 399809"/>
                      <a:gd name="connsiteX14" fmla="*/ 10511 w 472966"/>
                      <a:gd name="connsiteY14" fmla="*/ 242153 h 399809"/>
                      <a:gd name="connsiteX15" fmla="*/ 42042 w 472966"/>
                      <a:gd name="connsiteY15" fmla="*/ 179091 h 399809"/>
                      <a:gd name="connsiteX16" fmla="*/ 126125 w 472966"/>
                      <a:gd name="connsiteY16" fmla="*/ 158071 h 399809"/>
                      <a:gd name="connsiteX17" fmla="*/ 189187 w 472966"/>
                      <a:gd name="connsiteY17" fmla="*/ 137050 h 399809"/>
                      <a:gd name="connsiteX18" fmla="*/ 294290 w 472966"/>
                      <a:gd name="connsiteY18" fmla="*/ 116029 h 399809"/>
                      <a:gd name="connsiteX19" fmla="*/ 357352 w 472966"/>
                      <a:gd name="connsiteY19" fmla="*/ 73988 h 399809"/>
                      <a:gd name="connsiteX20" fmla="*/ 420414 w 472966"/>
                      <a:gd name="connsiteY20" fmla="*/ 42457 h 399809"/>
                      <a:gd name="connsiteX21" fmla="*/ 420414 w 472966"/>
                      <a:gd name="connsiteY21" fmla="*/ 415 h 399809"/>
                      <a:gd name="connsiteX0-1" fmla="*/ 420414 w 472966"/>
                      <a:gd name="connsiteY0-2" fmla="*/ 0 h 357352"/>
                      <a:gd name="connsiteX1-3" fmla="*/ 430925 w 472966"/>
                      <a:gd name="connsiteY1-4" fmla="*/ 31531 h 357352"/>
                      <a:gd name="connsiteX2-5" fmla="*/ 462456 w 472966"/>
                      <a:gd name="connsiteY2-6" fmla="*/ 52552 h 357352"/>
                      <a:gd name="connsiteX3-7" fmla="*/ 472966 w 472966"/>
                      <a:gd name="connsiteY3-8" fmla="*/ 84083 h 357352"/>
                      <a:gd name="connsiteX4-9" fmla="*/ 451945 w 472966"/>
                      <a:gd name="connsiteY4-10" fmla="*/ 147145 h 357352"/>
                      <a:gd name="connsiteX5-11" fmla="*/ 441435 w 472966"/>
                      <a:gd name="connsiteY5-12" fmla="*/ 210207 h 357352"/>
                      <a:gd name="connsiteX6-13" fmla="*/ 409904 w 472966"/>
                      <a:gd name="connsiteY6-14" fmla="*/ 220717 h 357352"/>
                      <a:gd name="connsiteX7-15" fmla="*/ 399394 w 472966"/>
                      <a:gd name="connsiteY7-16" fmla="*/ 252248 h 357352"/>
                      <a:gd name="connsiteX8-17" fmla="*/ 367863 w 472966"/>
                      <a:gd name="connsiteY8-18" fmla="*/ 262758 h 357352"/>
                      <a:gd name="connsiteX9-19" fmla="*/ 157656 w 472966"/>
                      <a:gd name="connsiteY9-20" fmla="*/ 273269 h 357352"/>
                      <a:gd name="connsiteX10-21" fmla="*/ 94594 w 472966"/>
                      <a:gd name="connsiteY10-22" fmla="*/ 304800 h 357352"/>
                      <a:gd name="connsiteX11-23" fmla="*/ 42042 w 472966"/>
                      <a:gd name="connsiteY11-24" fmla="*/ 357352 h 357352"/>
                      <a:gd name="connsiteX12-25" fmla="*/ 10511 w 472966"/>
                      <a:gd name="connsiteY12-26" fmla="*/ 346841 h 357352"/>
                      <a:gd name="connsiteX13-27" fmla="*/ 0 w 472966"/>
                      <a:gd name="connsiteY13-28" fmla="*/ 315310 h 357352"/>
                      <a:gd name="connsiteX14-29" fmla="*/ 10511 w 472966"/>
                      <a:gd name="connsiteY14-30" fmla="*/ 199696 h 357352"/>
                      <a:gd name="connsiteX15-31" fmla="*/ 42042 w 472966"/>
                      <a:gd name="connsiteY15-32" fmla="*/ 136634 h 357352"/>
                      <a:gd name="connsiteX16-33" fmla="*/ 126125 w 472966"/>
                      <a:gd name="connsiteY16-34" fmla="*/ 115614 h 357352"/>
                      <a:gd name="connsiteX17-35" fmla="*/ 189187 w 472966"/>
                      <a:gd name="connsiteY17-36" fmla="*/ 94593 h 357352"/>
                      <a:gd name="connsiteX18-37" fmla="*/ 294290 w 472966"/>
                      <a:gd name="connsiteY18-38" fmla="*/ 73572 h 357352"/>
                      <a:gd name="connsiteX19-39" fmla="*/ 357352 w 472966"/>
                      <a:gd name="connsiteY19-40" fmla="*/ 31531 h 357352"/>
                      <a:gd name="connsiteX20-41" fmla="*/ 420414 w 472966"/>
                      <a:gd name="connsiteY20-42" fmla="*/ 0 h 357352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</a:cxnLst>
                    <a:rect l="l" t="t" r="r" b="b"/>
                    <a:pathLst>
                      <a:path w="472966" h="357352">
                        <a:moveTo>
                          <a:pt x="420414" y="0"/>
                        </a:moveTo>
                        <a:cubicBezTo>
                          <a:pt x="432676" y="0"/>
                          <a:pt x="423918" y="22772"/>
                          <a:pt x="430925" y="31531"/>
                        </a:cubicBezTo>
                        <a:cubicBezTo>
                          <a:pt x="437932" y="40290"/>
                          <a:pt x="454565" y="42688"/>
                          <a:pt x="462456" y="52552"/>
                        </a:cubicBezTo>
                        <a:cubicBezTo>
                          <a:pt x="469377" y="61203"/>
                          <a:pt x="469463" y="73573"/>
                          <a:pt x="472966" y="84083"/>
                        </a:cubicBezTo>
                        <a:cubicBezTo>
                          <a:pt x="465959" y="105104"/>
                          <a:pt x="455588" y="125289"/>
                          <a:pt x="451945" y="147145"/>
                        </a:cubicBezTo>
                        <a:cubicBezTo>
                          <a:pt x="448442" y="168166"/>
                          <a:pt x="452008" y="191704"/>
                          <a:pt x="441435" y="210207"/>
                        </a:cubicBezTo>
                        <a:cubicBezTo>
                          <a:pt x="435938" y="219826"/>
                          <a:pt x="420414" y="217214"/>
                          <a:pt x="409904" y="220717"/>
                        </a:cubicBezTo>
                        <a:cubicBezTo>
                          <a:pt x="406401" y="231227"/>
                          <a:pt x="407228" y="244414"/>
                          <a:pt x="399394" y="252248"/>
                        </a:cubicBezTo>
                        <a:cubicBezTo>
                          <a:pt x="391560" y="260082"/>
                          <a:pt x="378900" y="261798"/>
                          <a:pt x="367863" y="262758"/>
                        </a:cubicBezTo>
                        <a:cubicBezTo>
                          <a:pt x="297970" y="268836"/>
                          <a:pt x="227725" y="269765"/>
                          <a:pt x="157656" y="273269"/>
                        </a:cubicBezTo>
                        <a:cubicBezTo>
                          <a:pt x="132010" y="281817"/>
                          <a:pt x="114970" y="284424"/>
                          <a:pt x="94594" y="304800"/>
                        </a:cubicBezTo>
                        <a:cubicBezTo>
                          <a:pt x="24525" y="374869"/>
                          <a:pt x="126125" y="301296"/>
                          <a:pt x="42042" y="357352"/>
                        </a:cubicBezTo>
                        <a:cubicBezTo>
                          <a:pt x="31532" y="353848"/>
                          <a:pt x="18345" y="354675"/>
                          <a:pt x="10511" y="346841"/>
                        </a:cubicBezTo>
                        <a:cubicBezTo>
                          <a:pt x="2677" y="339007"/>
                          <a:pt x="0" y="326389"/>
                          <a:pt x="0" y="315310"/>
                        </a:cubicBezTo>
                        <a:cubicBezTo>
                          <a:pt x="0" y="276613"/>
                          <a:pt x="5038" y="238004"/>
                          <a:pt x="10511" y="199696"/>
                        </a:cubicBezTo>
                        <a:cubicBezTo>
                          <a:pt x="12424" y="186303"/>
                          <a:pt x="29232" y="143039"/>
                          <a:pt x="42042" y="136634"/>
                        </a:cubicBezTo>
                        <a:cubicBezTo>
                          <a:pt x="67882" y="123714"/>
                          <a:pt x="98717" y="124750"/>
                          <a:pt x="126125" y="115614"/>
                        </a:cubicBezTo>
                        <a:cubicBezTo>
                          <a:pt x="147146" y="108607"/>
                          <a:pt x="167331" y="98236"/>
                          <a:pt x="189187" y="94593"/>
                        </a:cubicBezTo>
                        <a:cubicBezTo>
                          <a:pt x="266497" y="81708"/>
                          <a:pt x="231575" y="89252"/>
                          <a:pt x="294290" y="73572"/>
                        </a:cubicBezTo>
                        <a:lnTo>
                          <a:pt x="357352" y="31531"/>
                        </a:lnTo>
                        <a:cubicBezTo>
                          <a:pt x="388179" y="10979"/>
                          <a:pt x="385601" y="8703"/>
                          <a:pt x="420414" y="0"/>
                        </a:cubicBezTo>
                        <a:close/>
                      </a:path>
                    </a:pathLst>
                  </a:custGeom>
                  <a:solidFill>
                    <a:srgbClr val="65425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一桥南</a:t>
                    </a:r>
                  </a:p>
                </p:txBody>
              </p:sp>
              <p:sp>
                <p:nvSpPr>
                  <p:cNvPr id="186" name="任意多边形: 形状 185"/>
                  <p:cNvSpPr/>
                  <p:nvPr/>
                </p:nvSpPr>
                <p:spPr>
                  <a:xfrm>
                    <a:off x="6048662" y="2906536"/>
                    <a:ext cx="415818" cy="404223"/>
                  </a:xfrm>
                  <a:custGeom>
                    <a:avLst/>
                    <a:gdLst>
                      <a:gd name="connsiteX0" fmla="*/ 356526 w 415818"/>
                      <a:gd name="connsiteY0" fmla="*/ 53 h 404223"/>
                      <a:gd name="connsiteX1" fmla="*/ 394179 w 415818"/>
                      <a:gd name="connsiteY1" fmla="*/ 15340 h 404223"/>
                      <a:gd name="connsiteX2" fmla="*/ 415200 w 415818"/>
                      <a:gd name="connsiteY2" fmla="*/ 46871 h 404223"/>
                      <a:gd name="connsiteX3" fmla="*/ 404690 w 415818"/>
                      <a:gd name="connsiteY3" fmla="*/ 404223 h 404223"/>
                      <a:gd name="connsiteX4" fmla="*/ 210205 w 415818"/>
                      <a:gd name="connsiteY4" fmla="*/ 400082 h 404223"/>
                      <a:gd name="connsiteX5" fmla="*/ 45033 w 415818"/>
                      <a:gd name="connsiteY5" fmla="*/ 394670 h 404223"/>
                      <a:gd name="connsiteX6" fmla="*/ 43365 w 415818"/>
                      <a:gd name="connsiteY6" fmla="*/ 387760 h 404223"/>
                      <a:gd name="connsiteX7" fmla="*/ 36828 w 415818"/>
                      <a:gd name="connsiteY7" fmla="*/ 372692 h 404223"/>
                      <a:gd name="connsiteX8" fmla="*/ 5297 w 415818"/>
                      <a:gd name="connsiteY8" fmla="*/ 351671 h 404223"/>
                      <a:gd name="connsiteX9" fmla="*/ 0 w 415818"/>
                      <a:gd name="connsiteY9" fmla="*/ 332598 h 404223"/>
                      <a:gd name="connsiteX10" fmla="*/ 9443 w 415818"/>
                      <a:gd name="connsiteY10" fmla="*/ 317089 h 404223"/>
                      <a:gd name="connsiteX11" fmla="*/ 78869 w 415818"/>
                      <a:gd name="connsiteY11" fmla="*/ 267588 h 404223"/>
                      <a:gd name="connsiteX12" fmla="*/ 141931 w 415818"/>
                      <a:gd name="connsiteY12" fmla="*/ 246567 h 404223"/>
                      <a:gd name="connsiteX13" fmla="*/ 152441 w 415818"/>
                      <a:gd name="connsiteY13" fmla="*/ 215036 h 404223"/>
                      <a:gd name="connsiteX14" fmla="*/ 215504 w 415818"/>
                      <a:gd name="connsiteY14" fmla="*/ 194016 h 404223"/>
                      <a:gd name="connsiteX15" fmla="*/ 257545 w 415818"/>
                      <a:gd name="connsiteY15" fmla="*/ 130954 h 404223"/>
                      <a:gd name="connsiteX16" fmla="*/ 268055 w 415818"/>
                      <a:gd name="connsiteY16" fmla="*/ 88912 h 404223"/>
                      <a:gd name="connsiteX17" fmla="*/ 341628 w 415818"/>
                      <a:gd name="connsiteY17" fmla="*/ 4830 h 404223"/>
                      <a:gd name="connsiteX18" fmla="*/ 356526 w 415818"/>
                      <a:gd name="connsiteY18" fmla="*/ 53 h 404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15818" h="404223">
                        <a:moveTo>
                          <a:pt x="356526" y="53"/>
                        </a:moveTo>
                        <a:cubicBezTo>
                          <a:pt x="370627" y="-793"/>
                          <a:pt x="382547" y="8693"/>
                          <a:pt x="394179" y="15340"/>
                        </a:cubicBezTo>
                        <a:cubicBezTo>
                          <a:pt x="405147" y="21607"/>
                          <a:pt x="414859" y="34244"/>
                          <a:pt x="415200" y="46871"/>
                        </a:cubicBezTo>
                        <a:cubicBezTo>
                          <a:pt x="418420" y="165996"/>
                          <a:pt x="408193" y="285106"/>
                          <a:pt x="404690" y="404223"/>
                        </a:cubicBezTo>
                        <a:cubicBezTo>
                          <a:pt x="339876" y="402471"/>
                          <a:pt x="275034" y="401462"/>
                          <a:pt x="210205" y="400082"/>
                        </a:cubicBezTo>
                        <a:lnTo>
                          <a:pt x="45033" y="394670"/>
                        </a:lnTo>
                        <a:lnTo>
                          <a:pt x="43365" y="387760"/>
                        </a:lnTo>
                        <a:cubicBezTo>
                          <a:pt x="42040" y="382273"/>
                          <a:pt x="40289" y="377018"/>
                          <a:pt x="36828" y="372692"/>
                        </a:cubicBezTo>
                        <a:cubicBezTo>
                          <a:pt x="28937" y="362828"/>
                          <a:pt x="10427" y="363214"/>
                          <a:pt x="5297" y="351671"/>
                        </a:cubicBezTo>
                        <a:lnTo>
                          <a:pt x="0" y="332598"/>
                        </a:lnTo>
                        <a:lnTo>
                          <a:pt x="9443" y="317089"/>
                        </a:lnTo>
                        <a:cubicBezTo>
                          <a:pt x="27577" y="294212"/>
                          <a:pt x="54784" y="275617"/>
                          <a:pt x="78869" y="267588"/>
                        </a:cubicBezTo>
                        <a:lnTo>
                          <a:pt x="141931" y="246567"/>
                        </a:lnTo>
                        <a:cubicBezTo>
                          <a:pt x="145434" y="236057"/>
                          <a:pt x="143426" y="221475"/>
                          <a:pt x="152441" y="215036"/>
                        </a:cubicBezTo>
                        <a:cubicBezTo>
                          <a:pt x="170472" y="202157"/>
                          <a:pt x="215504" y="194016"/>
                          <a:pt x="215504" y="194016"/>
                        </a:cubicBezTo>
                        <a:cubicBezTo>
                          <a:pt x="229518" y="172995"/>
                          <a:pt x="251418" y="155463"/>
                          <a:pt x="257545" y="130954"/>
                        </a:cubicBezTo>
                        <a:cubicBezTo>
                          <a:pt x="261048" y="116940"/>
                          <a:pt x="260888" y="101454"/>
                          <a:pt x="268055" y="88912"/>
                        </a:cubicBezTo>
                        <a:cubicBezTo>
                          <a:pt x="268057" y="88908"/>
                          <a:pt x="320607" y="17092"/>
                          <a:pt x="341628" y="4830"/>
                        </a:cubicBezTo>
                        <a:cubicBezTo>
                          <a:pt x="346883" y="1765"/>
                          <a:pt x="351826" y="335"/>
                          <a:pt x="356526" y="53"/>
                        </a:cubicBezTo>
                        <a:close/>
                      </a:path>
                    </a:pathLst>
                  </a:custGeom>
                  <a:solidFill>
                    <a:srgbClr val="65425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滨江区府</a:t>
                    </a:r>
                  </a:p>
                </p:txBody>
              </p:sp>
              <p:sp>
                <p:nvSpPr>
                  <p:cNvPr id="187" name="任意多边形: 形状 186"/>
                  <p:cNvSpPr/>
                  <p:nvPr/>
                </p:nvSpPr>
                <p:spPr>
                  <a:xfrm>
                    <a:off x="6066404" y="3301206"/>
                    <a:ext cx="390110" cy="209249"/>
                  </a:xfrm>
                  <a:custGeom>
                    <a:avLst/>
                    <a:gdLst>
                      <a:gd name="connsiteX0" fmla="*/ 27291 w 390110"/>
                      <a:gd name="connsiteY0" fmla="*/ 0 h 209249"/>
                      <a:gd name="connsiteX1" fmla="*/ 192463 w 390110"/>
                      <a:gd name="connsiteY1" fmla="*/ 5412 h 209249"/>
                      <a:gd name="connsiteX2" fmla="*/ 386948 w 390110"/>
                      <a:gd name="connsiteY2" fmla="*/ 9553 h 209249"/>
                      <a:gd name="connsiteX3" fmla="*/ 376437 w 390110"/>
                      <a:gd name="connsiteY3" fmla="*/ 72615 h 209249"/>
                      <a:gd name="connsiteX4" fmla="*/ 334396 w 390110"/>
                      <a:gd name="connsiteY4" fmla="*/ 83125 h 209249"/>
                      <a:gd name="connsiteX5" fmla="*/ 313375 w 390110"/>
                      <a:gd name="connsiteY5" fmla="*/ 114656 h 209249"/>
                      <a:gd name="connsiteX6" fmla="*/ 302865 w 390110"/>
                      <a:gd name="connsiteY6" fmla="*/ 146187 h 209249"/>
                      <a:gd name="connsiteX7" fmla="*/ 313375 w 390110"/>
                      <a:gd name="connsiteY7" fmla="*/ 177718 h 209249"/>
                      <a:gd name="connsiteX8" fmla="*/ 250313 w 390110"/>
                      <a:gd name="connsiteY8" fmla="*/ 209249 h 209249"/>
                      <a:gd name="connsiteX9" fmla="*/ 155720 w 390110"/>
                      <a:gd name="connsiteY9" fmla="*/ 198739 h 209249"/>
                      <a:gd name="connsiteX10" fmla="*/ 134699 w 390110"/>
                      <a:gd name="connsiteY10" fmla="*/ 135677 h 209249"/>
                      <a:gd name="connsiteX11" fmla="*/ 0 w 390110"/>
                      <a:gd name="connsiteY11" fmla="*/ 128193 h 209249"/>
                      <a:gd name="connsiteX12" fmla="*/ 5971 w 390110"/>
                      <a:gd name="connsiteY12" fmla="*/ 105090 h 209249"/>
                      <a:gd name="connsiteX13" fmla="*/ 8575 w 390110"/>
                      <a:gd name="connsiteY13" fmla="*/ 72615 h 209249"/>
                      <a:gd name="connsiteX14" fmla="*/ 29596 w 390110"/>
                      <a:gd name="connsiteY14" fmla="*/ 9553 h 209249"/>
                      <a:gd name="connsiteX15" fmla="*/ 27291 w 390110"/>
                      <a:gd name="connsiteY15" fmla="*/ 0 h 209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90110" h="209249">
                        <a:moveTo>
                          <a:pt x="27291" y="0"/>
                        </a:moveTo>
                        <a:lnTo>
                          <a:pt x="192463" y="5412"/>
                        </a:lnTo>
                        <a:cubicBezTo>
                          <a:pt x="257292" y="6792"/>
                          <a:pt x="322134" y="7801"/>
                          <a:pt x="386948" y="9553"/>
                        </a:cubicBezTo>
                        <a:cubicBezTo>
                          <a:pt x="393955" y="27070"/>
                          <a:pt x="388824" y="55274"/>
                          <a:pt x="376437" y="72615"/>
                        </a:cubicBezTo>
                        <a:cubicBezTo>
                          <a:pt x="368041" y="84369"/>
                          <a:pt x="346415" y="75112"/>
                          <a:pt x="334396" y="83125"/>
                        </a:cubicBezTo>
                        <a:cubicBezTo>
                          <a:pt x="323886" y="90132"/>
                          <a:pt x="320382" y="104146"/>
                          <a:pt x="313375" y="114656"/>
                        </a:cubicBezTo>
                        <a:cubicBezTo>
                          <a:pt x="309872" y="125166"/>
                          <a:pt x="302865" y="135108"/>
                          <a:pt x="302865" y="146187"/>
                        </a:cubicBezTo>
                        <a:cubicBezTo>
                          <a:pt x="302865" y="157266"/>
                          <a:pt x="317490" y="167432"/>
                          <a:pt x="313375" y="177718"/>
                        </a:cubicBezTo>
                        <a:cubicBezTo>
                          <a:pt x="307105" y="193392"/>
                          <a:pt x="263587" y="204824"/>
                          <a:pt x="250313" y="209249"/>
                        </a:cubicBezTo>
                        <a:cubicBezTo>
                          <a:pt x="218782" y="205746"/>
                          <a:pt x="182485" y="215771"/>
                          <a:pt x="155720" y="198739"/>
                        </a:cubicBezTo>
                        <a:cubicBezTo>
                          <a:pt x="137026" y="186843"/>
                          <a:pt x="156823" y="136906"/>
                          <a:pt x="134699" y="135677"/>
                        </a:cubicBezTo>
                        <a:lnTo>
                          <a:pt x="0" y="128193"/>
                        </a:lnTo>
                        <a:lnTo>
                          <a:pt x="5971" y="105090"/>
                        </a:lnTo>
                        <a:cubicBezTo>
                          <a:pt x="6839" y="94265"/>
                          <a:pt x="6824" y="83126"/>
                          <a:pt x="8575" y="72615"/>
                        </a:cubicBezTo>
                        <a:cubicBezTo>
                          <a:pt x="12218" y="50759"/>
                          <a:pt x="22589" y="30574"/>
                          <a:pt x="29596" y="9553"/>
                        </a:cubicBezTo>
                        <a:lnTo>
                          <a:pt x="27291" y="0"/>
                        </a:lnTo>
                        <a:close/>
                      </a:path>
                    </a:pathLst>
                  </a:custGeom>
                  <a:solidFill>
                    <a:srgbClr val="65425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西兴</a:t>
                    </a:r>
                  </a:p>
                </p:txBody>
              </p:sp>
              <p:sp>
                <p:nvSpPr>
                  <p:cNvPr id="188" name="任意多边形: 形状 187"/>
                  <p:cNvSpPr/>
                  <p:nvPr/>
                </p:nvSpPr>
                <p:spPr>
                  <a:xfrm>
                    <a:off x="5967304" y="3429399"/>
                    <a:ext cx="444006" cy="364835"/>
                  </a:xfrm>
                  <a:custGeom>
                    <a:avLst/>
                    <a:gdLst>
                      <a:gd name="connsiteX0" fmla="*/ 99100 w 444006"/>
                      <a:gd name="connsiteY0" fmla="*/ 0 h 364835"/>
                      <a:gd name="connsiteX1" fmla="*/ 233799 w 444006"/>
                      <a:gd name="connsiteY1" fmla="*/ 7484 h 364835"/>
                      <a:gd name="connsiteX2" fmla="*/ 254820 w 444006"/>
                      <a:gd name="connsiteY2" fmla="*/ 70546 h 364835"/>
                      <a:gd name="connsiteX3" fmla="*/ 349413 w 444006"/>
                      <a:gd name="connsiteY3" fmla="*/ 81056 h 364835"/>
                      <a:gd name="connsiteX4" fmla="*/ 383570 w 444006"/>
                      <a:gd name="connsiteY4" fmla="*/ 69509 h 364835"/>
                      <a:gd name="connsiteX5" fmla="*/ 389543 w 444006"/>
                      <a:gd name="connsiteY5" fmla="*/ 66545 h 364835"/>
                      <a:gd name="connsiteX6" fmla="*/ 391455 w 444006"/>
                      <a:gd name="connsiteY6" fmla="*/ 70546 h 364835"/>
                      <a:gd name="connsiteX7" fmla="*/ 401965 w 444006"/>
                      <a:gd name="connsiteY7" fmla="*/ 133608 h 364835"/>
                      <a:gd name="connsiteX8" fmla="*/ 433496 w 444006"/>
                      <a:gd name="connsiteY8" fmla="*/ 144118 h 364835"/>
                      <a:gd name="connsiteX9" fmla="*/ 444006 w 444006"/>
                      <a:gd name="connsiteY9" fmla="*/ 175649 h 364835"/>
                      <a:gd name="connsiteX10" fmla="*/ 412475 w 444006"/>
                      <a:gd name="connsiteY10" fmla="*/ 196670 h 364835"/>
                      <a:gd name="connsiteX11" fmla="*/ 401965 w 444006"/>
                      <a:gd name="connsiteY11" fmla="*/ 259732 h 364835"/>
                      <a:gd name="connsiteX12" fmla="*/ 380944 w 444006"/>
                      <a:gd name="connsiteY12" fmla="*/ 291263 h 364835"/>
                      <a:gd name="connsiteX13" fmla="*/ 349413 w 444006"/>
                      <a:gd name="connsiteY13" fmla="*/ 354325 h 364835"/>
                      <a:gd name="connsiteX14" fmla="*/ 307372 w 444006"/>
                      <a:gd name="connsiteY14" fmla="*/ 364835 h 364835"/>
                      <a:gd name="connsiteX15" fmla="*/ 202268 w 444006"/>
                      <a:gd name="connsiteY15" fmla="*/ 354325 h 364835"/>
                      <a:gd name="connsiteX16" fmla="*/ 170737 w 444006"/>
                      <a:gd name="connsiteY16" fmla="*/ 333304 h 364835"/>
                      <a:gd name="connsiteX17" fmla="*/ 107675 w 444006"/>
                      <a:gd name="connsiteY17" fmla="*/ 312284 h 364835"/>
                      <a:gd name="connsiteX18" fmla="*/ 86655 w 444006"/>
                      <a:gd name="connsiteY18" fmla="*/ 280753 h 364835"/>
                      <a:gd name="connsiteX19" fmla="*/ 118186 w 444006"/>
                      <a:gd name="connsiteY19" fmla="*/ 217691 h 364835"/>
                      <a:gd name="connsiteX20" fmla="*/ 118186 w 444006"/>
                      <a:gd name="connsiteY20" fmla="*/ 123098 h 364835"/>
                      <a:gd name="connsiteX21" fmla="*/ 55124 w 444006"/>
                      <a:gd name="connsiteY21" fmla="*/ 144118 h 364835"/>
                      <a:gd name="connsiteX22" fmla="*/ 13082 w 444006"/>
                      <a:gd name="connsiteY22" fmla="*/ 81056 h 364835"/>
                      <a:gd name="connsiteX23" fmla="*/ 0 w 444006"/>
                      <a:gd name="connsiteY23" fmla="*/ 61432 h 364835"/>
                      <a:gd name="connsiteX24" fmla="*/ 23593 w 444006"/>
                      <a:gd name="connsiteY24" fmla="*/ 60035 h 364835"/>
                      <a:gd name="connsiteX25" fmla="*/ 55124 w 444006"/>
                      <a:gd name="connsiteY25" fmla="*/ 49525 h 364835"/>
                      <a:gd name="connsiteX26" fmla="*/ 65634 w 444006"/>
                      <a:gd name="connsiteY26" fmla="*/ 17994 h 364835"/>
                      <a:gd name="connsiteX27" fmla="*/ 97165 w 444006"/>
                      <a:gd name="connsiteY27" fmla="*/ 7484 h 364835"/>
                      <a:gd name="connsiteX28" fmla="*/ 99100 w 444006"/>
                      <a:gd name="connsiteY28" fmla="*/ 0 h 364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44006" h="364835">
                        <a:moveTo>
                          <a:pt x="99100" y="0"/>
                        </a:moveTo>
                        <a:lnTo>
                          <a:pt x="233799" y="7484"/>
                        </a:lnTo>
                        <a:cubicBezTo>
                          <a:pt x="255923" y="8713"/>
                          <a:pt x="236126" y="58650"/>
                          <a:pt x="254820" y="70546"/>
                        </a:cubicBezTo>
                        <a:cubicBezTo>
                          <a:pt x="281585" y="87578"/>
                          <a:pt x="317882" y="77553"/>
                          <a:pt x="349413" y="81056"/>
                        </a:cubicBezTo>
                        <a:cubicBezTo>
                          <a:pt x="356050" y="78844"/>
                          <a:pt x="370248" y="74879"/>
                          <a:pt x="383570" y="69509"/>
                        </a:cubicBezTo>
                        <a:lnTo>
                          <a:pt x="389543" y="66545"/>
                        </a:lnTo>
                        <a:lnTo>
                          <a:pt x="391455" y="70546"/>
                        </a:lnTo>
                        <a:cubicBezTo>
                          <a:pt x="400214" y="93319"/>
                          <a:pt x="391392" y="115105"/>
                          <a:pt x="401965" y="133608"/>
                        </a:cubicBezTo>
                        <a:cubicBezTo>
                          <a:pt x="407462" y="143227"/>
                          <a:pt x="425662" y="136284"/>
                          <a:pt x="433496" y="144118"/>
                        </a:cubicBezTo>
                        <a:cubicBezTo>
                          <a:pt x="441330" y="151952"/>
                          <a:pt x="440503" y="165139"/>
                          <a:pt x="444006" y="175649"/>
                        </a:cubicBezTo>
                        <a:cubicBezTo>
                          <a:pt x="433496" y="182656"/>
                          <a:pt x="418124" y="185372"/>
                          <a:pt x="412475" y="196670"/>
                        </a:cubicBezTo>
                        <a:cubicBezTo>
                          <a:pt x="402945" y="215731"/>
                          <a:pt x="408704" y="239515"/>
                          <a:pt x="401965" y="259732"/>
                        </a:cubicBezTo>
                        <a:cubicBezTo>
                          <a:pt x="397970" y="271716"/>
                          <a:pt x="387951" y="280753"/>
                          <a:pt x="380944" y="291263"/>
                        </a:cubicBezTo>
                        <a:cubicBezTo>
                          <a:pt x="374948" y="309250"/>
                          <a:pt x="366878" y="342682"/>
                          <a:pt x="349413" y="354325"/>
                        </a:cubicBezTo>
                        <a:cubicBezTo>
                          <a:pt x="337394" y="362338"/>
                          <a:pt x="321386" y="361332"/>
                          <a:pt x="307372" y="364835"/>
                        </a:cubicBezTo>
                        <a:cubicBezTo>
                          <a:pt x="272337" y="361332"/>
                          <a:pt x="236576" y="362242"/>
                          <a:pt x="202268" y="354325"/>
                        </a:cubicBezTo>
                        <a:cubicBezTo>
                          <a:pt x="189960" y="351485"/>
                          <a:pt x="182280" y="338434"/>
                          <a:pt x="170737" y="333304"/>
                        </a:cubicBezTo>
                        <a:cubicBezTo>
                          <a:pt x="150489" y="324305"/>
                          <a:pt x="107675" y="312284"/>
                          <a:pt x="107675" y="312284"/>
                        </a:cubicBezTo>
                        <a:cubicBezTo>
                          <a:pt x="100668" y="301774"/>
                          <a:pt x="88732" y="293213"/>
                          <a:pt x="86655" y="280753"/>
                        </a:cubicBezTo>
                        <a:cubicBezTo>
                          <a:pt x="83754" y="263346"/>
                          <a:pt x="110865" y="228672"/>
                          <a:pt x="118186" y="217691"/>
                        </a:cubicBezTo>
                        <a:cubicBezTo>
                          <a:pt x="125690" y="195177"/>
                          <a:pt x="149261" y="140855"/>
                          <a:pt x="118186" y="123098"/>
                        </a:cubicBezTo>
                        <a:cubicBezTo>
                          <a:pt x="98948" y="112105"/>
                          <a:pt x="55124" y="144118"/>
                          <a:pt x="55124" y="144118"/>
                        </a:cubicBezTo>
                        <a:lnTo>
                          <a:pt x="13082" y="81056"/>
                        </a:lnTo>
                        <a:lnTo>
                          <a:pt x="0" y="61432"/>
                        </a:lnTo>
                        <a:lnTo>
                          <a:pt x="23593" y="60035"/>
                        </a:lnTo>
                        <a:cubicBezTo>
                          <a:pt x="34630" y="59075"/>
                          <a:pt x="47290" y="57359"/>
                          <a:pt x="55124" y="49525"/>
                        </a:cubicBezTo>
                        <a:cubicBezTo>
                          <a:pt x="62958" y="41691"/>
                          <a:pt x="62131" y="28504"/>
                          <a:pt x="65634" y="17994"/>
                        </a:cubicBezTo>
                        <a:cubicBezTo>
                          <a:pt x="76144" y="14491"/>
                          <a:pt x="91668" y="17103"/>
                          <a:pt x="97165" y="7484"/>
                        </a:cubicBezTo>
                        <a:lnTo>
                          <a:pt x="99100" y="0"/>
                        </a:lnTo>
                        <a:close/>
                      </a:path>
                    </a:pathLst>
                  </a:custGeom>
                  <a:solidFill>
                    <a:srgbClr val="65425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白马湖</a:t>
                    </a:r>
                  </a:p>
                </p:txBody>
              </p:sp>
              <p:sp>
                <p:nvSpPr>
                  <p:cNvPr id="189" name="任意多边形: 形状 188"/>
                  <p:cNvSpPr/>
                  <p:nvPr/>
                </p:nvSpPr>
                <p:spPr>
                  <a:xfrm>
                    <a:off x="5654566" y="3490831"/>
                    <a:ext cx="446558" cy="293137"/>
                  </a:xfrm>
                  <a:custGeom>
                    <a:avLst/>
                    <a:gdLst>
                      <a:gd name="connsiteX0" fmla="*/ 312738 w 446558"/>
                      <a:gd name="connsiteY0" fmla="*/ 0 h 293137"/>
                      <a:gd name="connsiteX1" fmla="*/ 325820 w 446558"/>
                      <a:gd name="connsiteY1" fmla="*/ 19624 h 293137"/>
                      <a:gd name="connsiteX2" fmla="*/ 367862 w 446558"/>
                      <a:gd name="connsiteY2" fmla="*/ 82686 h 293137"/>
                      <a:gd name="connsiteX3" fmla="*/ 430924 w 446558"/>
                      <a:gd name="connsiteY3" fmla="*/ 61666 h 293137"/>
                      <a:gd name="connsiteX4" fmla="*/ 430924 w 446558"/>
                      <a:gd name="connsiteY4" fmla="*/ 156259 h 293137"/>
                      <a:gd name="connsiteX5" fmla="*/ 399393 w 446558"/>
                      <a:gd name="connsiteY5" fmla="*/ 219321 h 293137"/>
                      <a:gd name="connsiteX6" fmla="*/ 404650 w 446558"/>
                      <a:gd name="connsiteY6" fmla="*/ 229333 h 293137"/>
                      <a:gd name="connsiteX7" fmla="*/ 392486 w 446558"/>
                      <a:gd name="connsiteY7" fmla="*/ 228949 h 293137"/>
                      <a:gd name="connsiteX8" fmla="*/ 367862 w 446558"/>
                      <a:gd name="connsiteY8" fmla="*/ 219321 h 293137"/>
                      <a:gd name="connsiteX9" fmla="*/ 357351 w 446558"/>
                      <a:gd name="connsiteY9" fmla="*/ 187790 h 293137"/>
                      <a:gd name="connsiteX10" fmla="*/ 325820 w 446558"/>
                      <a:gd name="connsiteY10" fmla="*/ 177279 h 293137"/>
                      <a:gd name="connsiteX11" fmla="*/ 300736 w 446558"/>
                      <a:gd name="connsiteY11" fmla="*/ 194146 h 293137"/>
                      <a:gd name="connsiteX12" fmla="*/ 290481 w 446558"/>
                      <a:gd name="connsiteY12" fmla="*/ 201228 h 293137"/>
                      <a:gd name="connsiteX13" fmla="*/ 293038 w 446558"/>
                      <a:gd name="connsiteY13" fmla="*/ 199318 h 293137"/>
                      <a:gd name="connsiteX14" fmla="*/ 262758 w 446558"/>
                      <a:gd name="connsiteY14" fmla="*/ 208810 h 293137"/>
                      <a:gd name="connsiteX15" fmla="*/ 199696 w 446558"/>
                      <a:gd name="connsiteY15" fmla="*/ 240341 h 293137"/>
                      <a:gd name="connsiteX16" fmla="*/ 147144 w 446558"/>
                      <a:gd name="connsiteY16" fmla="*/ 292893 h 293137"/>
                      <a:gd name="connsiteX17" fmla="*/ 115613 w 446558"/>
                      <a:gd name="connsiteY17" fmla="*/ 282383 h 293137"/>
                      <a:gd name="connsiteX18" fmla="*/ 73572 w 446558"/>
                      <a:gd name="connsiteY18" fmla="*/ 219321 h 293137"/>
                      <a:gd name="connsiteX19" fmla="*/ 52551 w 446558"/>
                      <a:gd name="connsiteY19" fmla="*/ 187790 h 293137"/>
                      <a:gd name="connsiteX20" fmla="*/ 0 w 446558"/>
                      <a:gd name="connsiteY20" fmla="*/ 103707 h 293137"/>
                      <a:gd name="connsiteX21" fmla="*/ 539 w 446558"/>
                      <a:gd name="connsiteY21" fmla="*/ 91037 h 293137"/>
                      <a:gd name="connsiteX22" fmla="*/ 10510 w 446558"/>
                      <a:gd name="connsiteY22" fmla="*/ 93197 h 293137"/>
                      <a:gd name="connsiteX23" fmla="*/ 63062 w 446558"/>
                      <a:gd name="connsiteY23" fmla="*/ 40645 h 293137"/>
                      <a:gd name="connsiteX24" fmla="*/ 126124 w 446558"/>
                      <a:gd name="connsiteY24" fmla="*/ 9114 h 293137"/>
                      <a:gd name="connsiteX25" fmla="*/ 231294 w 446558"/>
                      <a:gd name="connsiteY25" fmla="*/ 4824 h 293137"/>
                      <a:gd name="connsiteX26" fmla="*/ 312738 w 446558"/>
                      <a:gd name="connsiteY26" fmla="*/ 0 h 293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46558" h="293137">
                        <a:moveTo>
                          <a:pt x="312738" y="0"/>
                        </a:moveTo>
                        <a:lnTo>
                          <a:pt x="325820" y="19624"/>
                        </a:lnTo>
                        <a:lnTo>
                          <a:pt x="367862" y="82686"/>
                        </a:lnTo>
                        <a:cubicBezTo>
                          <a:pt x="367862" y="82686"/>
                          <a:pt x="411686" y="50673"/>
                          <a:pt x="430924" y="61666"/>
                        </a:cubicBezTo>
                        <a:cubicBezTo>
                          <a:pt x="461999" y="79423"/>
                          <a:pt x="438428" y="133745"/>
                          <a:pt x="430924" y="156259"/>
                        </a:cubicBezTo>
                        <a:cubicBezTo>
                          <a:pt x="423603" y="167240"/>
                          <a:pt x="396492" y="201914"/>
                          <a:pt x="399393" y="219321"/>
                        </a:cubicBezTo>
                        <a:lnTo>
                          <a:pt x="404650" y="229333"/>
                        </a:lnTo>
                        <a:lnTo>
                          <a:pt x="392486" y="228949"/>
                        </a:lnTo>
                        <a:cubicBezTo>
                          <a:pt x="383615" y="227341"/>
                          <a:pt x="375294" y="224276"/>
                          <a:pt x="367862" y="219321"/>
                        </a:cubicBezTo>
                        <a:cubicBezTo>
                          <a:pt x="358644" y="213176"/>
                          <a:pt x="365185" y="195624"/>
                          <a:pt x="357351" y="187790"/>
                        </a:cubicBezTo>
                        <a:cubicBezTo>
                          <a:pt x="349517" y="179956"/>
                          <a:pt x="336330" y="180783"/>
                          <a:pt x="325820" y="177279"/>
                        </a:cubicBezTo>
                        <a:cubicBezTo>
                          <a:pt x="314525" y="184810"/>
                          <a:pt x="306428" y="190270"/>
                          <a:pt x="300736" y="194146"/>
                        </a:cubicBezTo>
                        <a:lnTo>
                          <a:pt x="290481" y="201228"/>
                        </a:lnTo>
                        <a:lnTo>
                          <a:pt x="293038" y="199318"/>
                        </a:lnTo>
                        <a:cubicBezTo>
                          <a:pt x="299447" y="194231"/>
                          <a:pt x="306273" y="187053"/>
                          <a:pt x="262758" y="208810"/>
                        </a:cubicBezTo>
                        <a:cubicBezTo>
                          <a:pt x="181260" y="249559"/>
                          <a:pt x="278950" y="213924"/>
                          <a:pt x="199696" y="240341"/>
                        </a:cubicBezTo>
                        <a:cubicBezTo>
                          <a:pt x="187434" y="258734"/>
                          <a:pt x="173419" y="288513"/>
                          <a:pt x="147144" y="292893"/>
                        </a:cubicBezTo>
                        <a:cubicBezTo>
                          <a:pt x="136216" y="294714"/>
                          <a:pt x="126123" y="285886"/>
                          <a:pt x="115613" y="282383"/>
                        </a:cubicBezTo>
                        <a:lnTo>
                          <a:pt x="73572" y="219321"/>
                        </a:lnTo>
                        <a:lnTo>
                          <a:pt x="52551" y="187790"/>
                        </a:lnTo>
                        <a:cubicBezTo>
                          <a:pt x="27537" y="112744"/>
                          <a:pt x="49967" y="137019"/>
                          <a:pt x="0" y="103707"/>
                        </a:cubicBezTo>
                        <a:lnTo>
                          <a:pt x="539" y="91037"/>
                        </a:lnTo>
                        <a:lnTo>
                          <a:pt x="10510" y="93197"/>
                        </a:lnTo>
                        <a:cubicBezTo>
                          <a:pt x="94593" y="37141"/>
                          <a:pt x="-7007" y="110714"/>
                          <a:pt x="63062" y="40645"/>
                        </a:cubicBezTo>
                        <a:cubicBezTo>
                          <a:pt x="83438" y="20269"/>
                          <a:pt x="100478" y="17662"/>
                          <a:pt x="126124" y="9114"/>
                        </a:cubicBezTo>
                        <a:cubicBezTo>
                          <a:pt x="161159" y="7362"/>
                          <a:pt x="196237" y="6254"/>
                          <a:pt x="231294" y="4824"/>
                        </a:cubicBezTo>
                        <a:lnTo>
                          <a:pt x="312738" y="0"/>
                        </a:lnTo>
                        <a:close/>
                      </a:path>
                    </a:pathLst>
                  </a:custGeom>
                  <a:solidFill>
                    <a:srgbClr val="65425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浦沿</a:t>
                    </a:r>
                  </a:p>
                </p:txBody>
              </p:sp>
              <p:sp>
                <p:nvSpPr>
                  <p:cNvPr id="190" name="任意多边形: 形状 189"/>
                  <p:cNvSpPr/>
                  <p:nvPr/>
                </p:nvSpPr>
                <p:spPr>
                  <a:xfrm>
                    <a:off x="8774387" y="1460941"/>
                    <a:ext cx="1515243" cy="1485419"/>
                  </a:xfrm>
                  <a:custGeom>
                    <a:avLst/>
                    <a:gdLst>
                      <a:gd name="connsiteX0" fmla="*/ 0 w 1515243"/>
                      <a:gd name="connsiteY0" fmla="*/ 0 h 1485419"/>
                      <a:gd name="connsiteX1" fmla="*/ 22774 w 1515243"/>
                      <a:gd name="connsiteY1" fmla="*/ 0 h 1485419"/>
                      <a:gd name="connsiteX2" fmla="*/ 453698 w 1515243"/>
                      <a:gd name="connsiteY2" fmla="*/ 31531 h 1485419"/>
                      <a:gd name="connsiteX3" fmla="*/ 800539 w 1515243"/>
                      <a:gd name="connsiteY3" fmla="*/ 31531 h 1485419"/>
                      <a:gd name="connsiteX4" fmla="*/ 1042277 w 1515243"/>
                      <a:gd name="connsiteY4" fmla="*/ 63062 h 1485419"/>
                      <a:gd name="connsiteX5" fmla="*/ 1199932 w 1515243"/>
                      <a:gd name="connsiteY5" fmla="*/ 178676 h 1485419"/>
                      <a:gd name="connsiteX6" fmla="*/ 1284015 w 1515243"/>
                      <a:gd name="connsiteY6" fmla="*/ 367862 h 1485419"/>
                      <a:gd name="connsiteX7" fmla="*/ 1399629 w 1515243"/>
                      <a:gd name="connsiteY7" fmla="*/ 714703 h 1485419"/>
                      <a:gd name="connsiteX8" fmla="*/ 1515243 w 1515243"/>
                      <a:gd name="connsiteY8" fmla="*/ 956441 h 1485419"/>
                      <a:gd name="connsiteX9" fmla="*/ 1399629 w 1515243"/>
                      <a:gd name="connsiteY9" fmla="*/ 1156138 h 1485419"/>
                      <a:gd name="connsiteX10" fmla="*/ 1220953 w 1515243"/>
                      <a:gd name="connsiteY10" fmla="*/ 1366345 h 1485419"/>
                      <a:gd name="connsiteX11" fmla="*/ 1052787 w 1515243"/>
                      <a:gd name="connsiteY11" fmla="*/ 1471448 h 1485419"/>
                      <a:gd name="connsiteX12" fmla="*/ 1045801 w 1515243"/>
                      <a:gd name="connsiteY12" fmla="*/ 1485419 h 1485419"/>
                      <a:gd name="connsiteX13" fmla="*/ 1042275 w 1515243"/>
                      <a:gd name="connsiteY13" fmla="*/ 1471445 h 1485419"/>
                      <a:gd name="connsiteX14" fmla="*/ 1010744 w 1515243"/>
                      <a:gd name="connsiteY14" fmla="*/ 1397873 h 1485419"/>
                      <a:gd name="connsiteX15" fmla="*/ 947682 w 1515243"/>
                      <a:gd name="connsiteY15" fmla="*/ 1355831 h 1485419"/>
                      <a:gd name="connsiteX16" fmla="*/ 937172 w 1515243"/>
                      <a:gd name="connsiteY16" fmla="*/ 1324300 h 1485419"/>
                      <a:gd name="connsiteX17" fmla="*/ 874110 w 1515243"/>
                      <a:gd name="connsiteY17" fmla="*/ 1313790 h 1485419"/>
                      <a:gd name="connsiteX18" fmla="*/ 842579 w 1515243"/>
                      <a:gd name="connsiteY18" fmla="*/ 1324300 h 1485419"/>
                      <a:gd name="connsiteX19" fmla="*/ 769006 w 1515243"/>
                      <a:gd name="connsiteY19" fmla="*/ 1334811 h 1485419"/>
                      <a:gd name="connsiteX20" fmla="*/ 579820 w 1515243"/>
                      <a:gd name="connsiteY20" fmla="*/ 1345321 h 1485419"/>
                      <a:gd name="connsiteX21" fmla="*/ 506247 w 1515243"/>
                      <a:gd name="connsiteY21" fmla="*/ 1366342 h 1485419"/>
                      <a:gd name="connsiteX22" fmla="*/ 422165 w 1515243"/>
                      <a:gd name="connsiteY22" fmla="*/ 1376852 h 1485419"/>
                      <a:gd name="connsiteX23" fmla="*/ 390634 w 1515243"/>
                      <a:gd name="connsiteY23" fmla="*/ 1355831 h 1485419"/>
                      <a:gd name="connsiteX24" fmla="*/ 380123 w 1515243"/>
                      <a:gd name="connsiteY24" fmla="*/ 1324300 h 1485419"/>
                      <a:gd name="connsiteX25" fmla="*/ 359103 w 1515243"/>
                      <a:gd name="connsiteY25" fmla="*/ 1292769 h 1485419"/>
                      <a:gd name="connsiteX26" fmla="*/ 348592 w 1515243"/>
                      <a:gd name="connsiteY26" fmla="*/ 1261238 h 1485419"/>
                      <a:gd name="connsiteX27" fmla="*/ 338082 w 1515243"/>
                      <a:gd name="connsiteY27" fmla="*/ 1229707 h 1485419"/>
                      <a:gd name="connsiteX28" fmla="*/ 317061 w 1515243"/>
                      <a:gd name="connsiteY28" fmla="*/ 1166645 h 1485419"/>
                      <a:gd name="connsiteX29" fmla="*/ 306551 w 1515243"/>
                      <a:gd name="connsiteY29" fmla="*/ 966949 h 1485419"/>
                      <a:gd name="connsiteX30" fmla="*/ 327572 w 1515243"/>
                      <a:gd name="connsiteY30" fmla="*/ 767252 h 1485419"/>
                      <a:gd name="connsiteX31" fmla="*/ 306551 w 1515243"/>
                      <a:gd name="connsiteY31" fmla="*/ 693680 h 1485419"/>
                      <a:gd name="connsiteX32" fmla="*/ 275020 w 1515243"/>
                      <a:gd name="connsiteY32" fmla="*/ 672659 h 1485419"/>
                      <a:gd name="connsiteX33" fmla="*/ 243489 w 1515243"/>
                      <a:gd name="connsiteY33" fmla="*/ 609597 h 1485419"/>
                      <a:gd name="connsiteX34" fmla="*/ 190937 w 1515243"/>
                      <a:gd name="connsiteY34" fmla="*/ 546535 h 1485419"/>
                      <a:gd name="connsiteX35" fmla="*/ 159406 w 1515243"/>
                      <a:gd name="connsiteY35" fmla="*/ 483473 h 1485419"/>
                      <a:gd name="connsiteX36" fmla="*/ 127875 w 1515243"/>
                      <a:gd name="connsiteY36" fmla="*/ 420411 h 1485419"/>
                      <a:gd name="connsiteX37" fmla="*/ 85834 w 1515243"/>
                      <a:gd name="connsiteY37" fmla="*/ 325818 h 1485419"/>
                      <a:gd name="connsiteX38" fmla="*/ 43792 w 1515243"/>
                      <a:gd name="connsiteY38" fmla="*/ 262756 h 1485419"/>
                      <a:gd name="connsiteX39" fmla="*/ 33282 w 1515243"/>
                      <a:gd name="connsiteY39" fmla="*/ 210204 h 1485419"/>
                      <a:gd name="connsiteX40" fmla="*/ 12261 w 1515243"/>
                      <a:gd name="connsiteY40" fmla="*/ 178673 h 1485419"/>
                      <a:gd name="connsiteX41" fmla="*/ 1751 w 1515243"/>
                      <a:gd name="connsiteY41" fmla="*/ 10507 h 1485419"/>
                      <a:gd name="connsiteX42" fmla="*/ 0 w 1515243"/>
                      <a:gd name="connsiteY42" fmla="*/ 0 h 1485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515243" h="1485419">
                        <a:moveTo>
                          <a:pt x="0" y="0"/>
                        </a:moveTo>
                        <a:lnTo>
                          <a:pt x="22774" y="0"/>
                        </a:lnTo>
                        <a:lnTo>
                          <a:pt x="453698" y="31531"/>
                        </a:lnTo>
                        <a:lnTo>
                          <a:pt x="800539" y="31531"/>
                        </a:lnTo>
                        <a:lnTo>
                          <a:pt x="1042277" y="63062"/>
                        </a:lnTo>
                        <a:lnTo>
                          <a:pt x="1199932" y="178676"/>
                        </a:lnTo>
                        <a:lnTo>
                          <a:pt x="1284015" y="367862"/>
                        </a:lnTo>
                        <a:lnTo>
                          <a:pt x="1399629" y="714703"/>
                        </a:lnTo>
                        <a:lnTo>
                          <a:pt x="1515243" y="956441"/>
                        </a:lnTo>
                        <a:lnTo>
                          <a:pt x="1399629" y="1156138"/>
                        </a:lnTo>
                        <a:lnTo>
                          <a:pt x="1220953" y="1366345"/>
                        </a:lnTo>
                        <a:lnTo>
                          <a:pt x="1052787" y="1471448"/>
                        </a:lnTo>
                        <a:lnTo>
                          <a:pt x="1045801" y="1485419"/>
                        </a:lnTo>
                        <a:lnTo>
                          <a:pt x="1042275" y="1471445"/>
                        </a:lnTo>
                        <a:cubicBezTo>
                          <a:pt x="1005983" y="1398861"/>
                          <a:pt x="1032618" y="1485370"/>
                          <a:pt x="1010744" y="1397873"/>
                        </a:cubicBezTo>
                        <a:cubicBezTo>
                          <a:pt x="1010744" y="1397873"/>
                          <a:pt x="965546" y="1373695"/>
                          <a:pt x="947682" y="1355831"/>
                        </a:cubicBezTo>
                        <a:cubicBezTo>
                          <a:pt x="939848" y="1347997"/>
                          <a:pt x="940675" y="1334810"/>
                          <a:pt x="937172" y="1324300"/>
                        </a:cubicBezTo>
                        <a:cubicBezTo>
                          <a:pt x="916151" y="1320797"/>
                          <a:pt x="895421" y="1313790"/>
                          <a:pt x="874110" y="1313790"/>
                        </a:cubicBezTo>
                        <a:cubicBezTo>
                          <a:pt x="863031" y="1313790"/>
                          <a:pt x="853443" y="1322127"/>
                          <a:pt x="842579" y="1324300"/>
                        </a:cubicBezTo>
                        <a:cubicBezTo>
                          <a:pt x="818287" y="1329158"/>
                          <a:pt x="793530" y="1331307"/>
                          <a:pt x="769006" y="1334811"/>
                        </a:cubicBezTo>
                        <a:cubicBezTo>
                          <a:pt x="705944" y="1338314"/>
                          <a:pt x="642720" y="1339603"/>
                          <a:pt x="579820" y="1345321"/>
                        </a:cubicBezTo>
                        <a:cubicBezTo>
                          <a:pt x="521110" y="1350658"/>
                          <a:pt x="556024" y="1357292"/>
                          <a:pt x="506247" y="1366342"/>
                        </a:cubicBezTo>
                        <a:cubicBezTo>
                          <a:pt x="478457" y="1371395"/>
                          <a:pt x="450192" y="1373349"/>
                          <a:pt x="422165" y="1376852"/>
                        </a:cubicBezTo>
                        <a:cubicBezTo>
                          <a:pt x="411655" y="1369845"/>
                          <a:pt x="398525" y="1365695"/>
                          <a:pt x="390634" y="1355831"/>
                        </a:cubicBezTo>
                        <a:cubicBezTo>
                          <a:pt x="383713" y="1347180"/>
                          <a:pt x="385078" y="1334209"/>
                          <a:pt x="380123" y="1324300"/>
                        </a:cubicBezTo>
                        <a:cubicBezTo>
                          <a:pt x="374474" y="1313002"/>
                          <a:pt x="366110" y="1303279"/>
                          <a:pt x="359103" y="1292769"/>
                        </a:cubicBezTo>
                        <a:cubicBezTo>
                          <a:pt x="352958" y="1283551"/>
                          <a:pt x="352096" y="1271748"/>
                          <a:pt x="348592" y="1261238"/>
                        </a:cubicBezTo>
                        <a:lnTo>
                          <a:pt x="338082" y="1229707"/>
                        </a:lnTo>
                        <a:cubicBezTo>
                          <a:pt x="331075" y="1208686"/>
                          <a:pt x="319701" y="1188645"/>
                          <a:pt x="317061" y="1166645"/>
                        </a:cubicBezTo>
                        <a:cubicBezTo>
                          <a:pt x="309119" y="1100462"/>
                          <a:pt x="310054" y="1033514"/>
                          <a:pt x="306551" y="966949"/>
                        </a:cubicBezTo>
                        <a:cubicBezTo>
                          <a:pt x="322423" y="887584"/>
                          <a:pt x="327572" y="873294"/>
                          <a:pt x="327572" y="767252"/>
                        </a:cubicBezTo>
                        <a:cubicBezTo>
                          <a:pt x="327572" y="754059"/>
                          <a:pt x="311506" y="708546"/>
                          <a:pt x="306551" y="693680"/>
                        </a:cubicBezTo>
                        <a:cubicBezTo>
                          <a:pt x="296041" y="686673"/>
                          <a:pt x="283952" y="681591"/>
                          <a:pt x="275020" y="672659"/>
                        </a:cubicBezTo>
                        <a:cubicBezTo>
                          <a:pt x="254644" y="652283"/>
                          <a:pt x="252037" y="635243"/>
                          <a:pt x="243489" y="609597"/>
                        </a:cubicBezTo>
                        <a:cubicBezTo>
                          <a:pt x="191298" y="531311"/>
                          <a:pt x="258376" y="627461"/>
                          <a:pt x="190937" y="546535"/>
                        </a:cubicBezTo>
                        <a:cubicBezTo>
                          <a:pt x="153283" y="501351"/>
                          <a:pt x="183108" y="530877"/>
                          <a:pt x="159406" y="483473"/>
                        </a:cubicBezTo>
                        <a:cubicBezTo>
                          <a:pt x="118657" y="401975"/>
                          <a:pt x="154292" y="499665"/>
                          <a:pt x="127875" y="420411"/>
                        </a:cubicBezTo>
                        <a:cubicBezTo>
                          <a:pt x="94563" y="370444"/>
                          <a:pt x="110848" y="400864"/>
                          <a:pt x="85834" y="325818"/>
                        </a:cubicBezTo>
                        <a:cubicBezTo>
                          <a:pt x="85834" y="325818"/>
                          <a:pt x="54246" y="285755"/>
                          <a:pt x="43792" y="262756"/>
                        </a:cubicBezTo>
                        <a:cubicBezTo>
                          <a:pt x="36400" y="246493"/>
                          <a:pt x="39555" y="226931"/>
                          <a:pt x="33282" y="210204"/>
                        </a:cubicBezTo>
                        <a:cubicBezTo>
                          <a:pt x="28847" y="198376"/>
                          <a:pt x="14231" y="191150"/>
                          <a:pt x="12261" y="178673"/>
                        </a:cubicBezTo>
                        <a:cubicBezTo>
                          <a:pt x="3501" y="123196"/>
                          <a:pt x="5254" y="66562"/>
                          <a:pt x="1751" y="1050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临江</a:t>
                    </a:r>
                  </a:p>
                </p:txBody>
              </p:sp>
              <p:sp>
                <p:nvSpPr>
                  <p:cNvPr id="191" name="任意多边形: 形状 190"/>
                  <p:cNvSpPr/>
                  <p:nvPr/>
                </p:nvSpPr>
                <p:spPr>
                  <a:xfrm>
                    <a:off x="8344815" y="1460941"/>
                    <a:ext cx="757144" cy="857104"/>
                  </a:xfrm>
                  <a:custGeom>
                    <a:avLst/>
                    <a:gdLst>
                      <a:gd name="connsiteX0" fmla="*/ 294690 w 757144"/>
                      <a:gd name="connsiteY0" fmla="*/ 0 h 857104"/>
                      <a:gd name="connsiteX1" fmla="*/ 429572 w 757144"/>
                      <a:gd name="connsiteY1" fmla="*/ 0 h 857104"/>
                      <a:gd name="connsiteX2" fmla="*/ 431323 w 757144"/>
                      <a:gd name="connsiteY2" fmla="*/ 10507 h 857104"/>
                      <a:gd name="connsiteX3" fmla="*/ 441833 w 757144"/>
                      <a:gd name="connsiteY3" fmla="*/ 178673 h 857104"/>
                      <a:gd name="connsiteX4" fmla="*/ 462854 w 757144"/>
                      <a:gd name="connsiteY4" fmla="*/ 210204 h 857104"/>
                      <a:gd name="connsiteX5" fmla="*/ 473364 w 757144"/>
                      <a:gd name="connsiteY5" fmla="*/ 262756 h 857104"/>
                      <a:gd name="connsiteX6" fmla="*/ 515406 w 757144"/>
                      <a:gd name="connsiteY6" fmla="*/ 325818 h 857104"/>
                      <a:gd name="connsiteX7" fmla="*/ 557447 w 757144"/>
                      <a:gd name="connsiteY7" fmla="*/ 420411 h 857104"/>
                      <a:gd name="connsiteX8" fmla="*/ 588978 w 757144"/>
                      <a:gd name="connsiteY8" fmla="*/ 483473 h 857104"/>
                      <a:gd name="connsiteX9" fmla="*/ 620509 w 757144"/>
                      <a:gd name="connsiteY9" fmla="*/ 546535 h 857104"/>
                      <a:gd name="connsiteX10" fmla="*/ 673061 w 757144"/>
                      <a:gd name="connsiteY10" fmla="*/ 609597 h 857104"/>
                      <a:gd name="connsiteX11" fmla="*/ 704592 w 757144"/>
                      <a:gd name="connsiteY11" fmla="*/ 672659 h 857104"/>
                      <a:gd name="connsiteX12" fmla="*/ 736123 w 757144"/>
                      <a:gd name="connsiteY12" fmla="*/ 693680 h 857104"/>
                      <a:gd name="connsiteX13" fmla="*/ 757144 w 757144"/>
                      <a:gd name="connsiteY13" fmla="*/ 767252 h 857104"/>
                      <a:gd name="connsiteX14" fmla="*/ 756091 w 757144"/>
                      <a:gd name="connsiteY14" fmla="*/ 832030 h 857104"/>
                      <a:gd name="connsiteX15" fmla="*/ 755926 w 757144"/>
                      <a:gd name="connsiteY15" fmla="*/ 834149 h 857104"/>
                      <a:gd name="connsiteX16" fmla="*/ 683999 w 757144"/>
                      <a:gd name="connsiteY16" fmla="*/ 846552 h 857104"/>
                      <a:gd name="connsiteX17" fmla="*/ 10909 w 757144"/>
                      <a:gd name="connsiteY17" fmla="*/ 840825 h 857104"/>
                      <a:gd name="connsiteX18" fmla="*/ 399 w 757144"/>
                      <a:gd name="connsiteY18" fmla="*/ 430921 h 857104"/>
                      <a:gd name="connsiteX19" fmla="*/ 399 w 757144"/>
                      <a:gd name="connsiteY19" fmla="*/ 115611 h 857104"/>
                      <a:gd name="connsiteX20" fmla="*/ 0 w 757144"/>
                      <a:gd name="connsiteY20" fmla="*/ 101617 h 857104"/>
                      <a:gd name="connsiteX21" fmla="*/ 294690 w 757144"/>
                      <a:gd name="connsiteY21" fmla="*/ 0 h 85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57144" h="857104">
                        <a:moveTo>
                          <a:pt x="294690" y="0"/>
                        </a:moveTo>
                        <a:lnTo>
                          <a:pt x="429572" y="0"/>
                        </a:lnTo>
                        <a:lnTo>
                          <a:pt x="431323" y="10507"/>
                        </a:lnTo>
                        <a:cubicBezTo>
                          <a:pt x="434826" y="66562"/>
                          <a:pt x="433073" y="123196"/>
                          <a:pt x="441833" y="178673"/>
                        </a:cubicBezTo>
                        <a:cubicBezTo>
                          <a:pt x="443803" y="191150"/>
                          <a:pt x="458419" y="198376"/>
                          <a:pt x="462854" y="210204"/>
                        </a:cubicBezTo>
                        <a:cubicBezTo>
                          <a:pt x="469127" y="226931"/>
                          <a:pt x="465972" y="246493"/>
                          <a:pt x="473364" y="262756"/>
                        </a:cubicBezTo>
                        <a:cubicBezTo>
                          <a:pt x="483818" y="285755"/>
                          <a:pt x="515406" y="325818"/>
                          <a:pt x="515406" y="325818"/>
                        </a:cubicBezTo>
                        <a:cubicBezTo>
                          <a:pt x="540420" y="400864"/>
                          <a:pt x="524135" y="370444"/>
                          <a:pt x="557447" y="420411"/>
                        </a:cubicBezTo>
                        <a:cubicBezTo>
                          <a:pt x="583864" y="499665"/>
                          <a:pt x="548229" y="401975"/>
                          <a:pt x="588978" y="483473"/>
                        </a:cubicBezTo>
                        <a:cubicBezTo>
                          <a:pt x="612680" y="530877"/>
                          <a:pt x="582855" y="501351"/>
                          <a:pt x="620509" y="546535"/>
                        </a:cubicBezTo>
                        <a:cubicBezTo>
                          <a:pt x="687948" y="627461"/>
                          <a:pt x="620870" y="531311"/>
                          <a:pt x="673061" y="609597"/>
                        </a:cubicBezTo>
                        <a:cubicBezTo>
                          <a:pt x="681609" y="635243"/>
                          <a:pt x="684216" y="652283"/>
                          <a:pt x="704592" y="672659"/>
                        </a:cubicBezTo>
                        <a:cubicBezTo>
                          <a:pt x="713524" y="681591"/>
                          <a:pt x="725613" y="686673"/>
                          <a:pt x="736123" y="693680"/>
                        </a:cubicBezTo>
                        <a:cubicBezTo>
                          <a:pt x="741078" y="708546"/>
                          <a:pt x="757144" y="754059"/>
                          <a:pt x="757144" y="767252"/>
                        </a:cubicBezTo>
                        <a:cubicBezTo>
                          <a:pt x="757144" y="793763"/>
                          <a:pt x="756822" y="814539"/>
                          <a:pt x="756091" y="832030"/>
                        </a:cubicBezTo>
                        <a:lnTo>
                          <a:pt x="755926" y="834149"/>
                        </a:lnTo>
                        <a:lnTo>
                          <a:pt x="683999" y="846552"/>
                        </a:lnTo>
                        <a:cubicBezTo>
                          <a:pt x="463119" y="874493"/>
                          <a:pt x="234692" y="837759"/>
                          <a:pt x="10909" y="840825"/>
                        </a:cubicBezTo>
                        <a:cubicBezTo>
                          <a:pt x="7406" y="704190"/>
                          <a:pt x="399" y="567601"/>
                          <a:pt x="399" y="430921"/>
                        </a:cubicBezTo>
                        <a:lnTo>
                          <a:pt x="399" y="115611"/>
                        </a:lnTo>
                        <a:lnTo>
                          <a:pt x="0" y="101617"/>
                        </a:lnTo>
                        <a:lnTo>
                          <a:pt x="294690" y="0"/>
                        </a:ln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江东</a:t>
                    </a:r>
                  </a:p>
                </p:txBody>
              </p:sp>
              <p:sp>
                <p:nvSpPr>
                  <p:cNvPr id="192" name="任意多边形: 形状 191"/>
                  <p:cNvSpPr/>
                  <p:nvPr/>
                </p:nvSpPr>
                <p:spPr>
                  <a:xfrm>
                    <a:off x="7893269" y="1562559"/>
                    <a:ext cx="483476" cy="857399"/>
                  </a:xfrm>
                  <a:custGeom>
                    <a:avLst/>
                    <a:gdLst>
                      <a:gd name="connsiteX0" fmla="*/ 451546 w 483476"/>
                      <a:gd name="connsiteY0" fmla="*/ 0 h 857399"/>
                      <a:gd name="connsiteX1" fmla="*/ 451945 w 483476"/>
                      <a:gd name="connsiteY1" fmla="*/ 13994 h 857399"/>
                      <a:gd name="connsiteX2" fmla="*/ 451945 w 483476"/>
                      <a:gd name="connsiteY2" fmla="*/ 329304 h 857399"/>
                      <a:gd name="connsiteX3" fmla="*/ 462455 w 483476"/>
                      <a:gd name="connsiteY3" fmla="*/ 739208 h 857399"/>
                      <a:gd name="connsiteX4" fmla="*/ 466967 w 483476"/>
                      <a:gd name="connsiteY4" fmla="*/ 739303 h 857399"/>
                      <a:gd name="connsiteX5" fmla="*/ 465291 w 483476"/>
                      <a:gd name="connsiteY5" fmla="*/ 757854 h 857399"/>
                      <a:gd name="connsiteX6" fmla="*/ 483476 w 483476"/>
                      <a:gd name="connsiteY6" fmla="*/ 833801 h 857399"/>
                      <a:gd name="connsiteX7" fmla="*/ 252248 w 483476"/>
                      <a:gd name="connsiteY7" fmla="*/ 844311 h 857399"/>
                      <a:gd name="connsiteX8" fmla="*/ 241738 w 483476"/>
                      <a:gd name="connsiteY8" fmla="*/ 718187 h 857399"/>
                      <a:gd name="connsiteX9" fmla="*/ 189186 w 483476"/>
                      <a:gd name="connsiteY9" fmla="*/ 707676 h 857399"/>
                      <a:gd name="connsiteX10" fmla="*/ 168165 w 483476"/>
                      <a:gd name="connsiteY10" fmla="*/ 739208 h 857399"/>
                      <a:gd name="connsiteX11" fmla="*/ 147145 w 483476"/>
                      <a:gd name="connsiteY11" fmla="*/ 802270 h 857399"/>
                      <a:gd name="connsiteX12" fmla="*/ 0 w 483476"/>
                      <a:gd name="connsiteY12" fmla="*/ 770739 h 857399"/>
                      <a:gd name="connsiteX13" fmla="*/ 31531 w 483476"/>
                      <a:gd name="connsiteY13" fmla="*/ 749718 h 857399"/>
                      <a:gd name="connsiteX14" fmla="*/ 52552 w 483476"/>
                      <a:gd name="connsiteY14" fmla="*/ 665635 h 857399"/>
                      <a:gd name="connsiteX15" fmla="*/ 63062 w 483476"/>
                      <a:gd name="connsiteY15" fmla="*/ 634104 h 857399"/>
                      <a:gd name="connsiteX16" fmla="*/ 84083 w 483476"/>
                      <a:gd name="connsiteY16" fmla="*/ 602573 h 857399"/>
                      <a:gd name="connsiteX17" fmla="*/ 94593 w 483476"/>
                      <a:gd name="connsiteY17" fmla="*/ 529001 h 857399"/>
                      <a:gd name="connsiteX18" fmla="*/ 93277 w 483476"/>
                      <a:gd name="connsiteY18" fmla="*/ 517790 h 857399"/>
                      <a:gd name="connsiteX19" fmla="*/ 94595 w 483476"/>
                      <a:gd name="connsiteY19" fmla="*/ 518493 h 857399"/>
                      <a:gd name="connsiteX20" fmla="*/ 273271 w 483476"/>
                      <a:gd name="connsiteY20" fmla="*/ 24507 h 857399"/>
                      <a:gd name="connsiteX21" fmla="*/ 441436 w 483476"/>
                      <a:gd name="connsiteY21" fmla="*/ 3486 h 857399"/>
                      <a:gd name="connsiteX22" fmla="*/ 451546 w 483476"/>
                      <a:gd name="connsiteY22" fmla="*/ 0 h 857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83476" h="857399">
                        <a:moveTo>
                          <a:pt x="451546" y="0"/>
                        </a:moveTo>
                        <a:lnTo>
                          <a:pt x="451945" y="13994"/>
                        </a:lnTo>
                        <a:lnTo>
                          <a:pt x="451945" y="329304"/>
                        </a:lnTo>
                        <a:cubicBezTo>
                          <a:pt x="451945" y="465984"/>
                          <a:pt x="458952" y="602573"/>
                          <a:pt x="462455" y="739208"/>
                        </a:cubicBezTo>
                        <a:lnTo>
                          <a:pt x="466967" y="739303"/>
                        </a:lnTo>
                        <a:lnTo>
                          <a:pt x="465291" y="757854"/>
                        </a:lnTo>
                        <a:cubicBezTo>
                          <a:pt x="464462" y="780014"/>
                          <a:pt x="469694" y="792456"/>
                          <a:pt x="483476" y="833801"/>
                        </a:cubicBezTo>
                        <a:cubicBezTo>
                          <a:pt x="406400" y="837304"/>
                          <a:pt x="321853" y="877600"/>
                          <a:pt x="252248" y="844311"/>
                        </a:cubicBezTo>
                        <a:cubicBezTo>
                          <a:pt x="214190" y="826109"/>
                          <a:pt x="259417" y="756491"/>
                          <a:pt x="241738" y="718187"/>
                        </a:cubicBezTo>
                        <a:cubicBezTo>
                          <a:pt x="234252" y="701967"/>
                          <a:pt x="206703" y="711180"/>
                          <a:pt x="189186" y="707676"/>
                        </a:cubicBezTo>
                        <a:lnTo>
                          <a:pt x="168165" y="739208"/>
                        </a:lnTo>
                        <a:cubicBezTo>
                          <a:pt x="155874" y="757644"/>
                          <a:pt x="167224" y="792900"/>
                          <a:pt x="147145" y="802270"/>
                        </a:cubicBezTo>
                        <a:cubicBezTo>
                          <a:pt x="9286" y="866604"/>
                          <a:pt x="17421" y="840426"/>
                          <a:pt x="0" y="770739"/>
                        </a:cubicBezTo>
                        <a:cubicBezTo>
                          <a:pt x="10510" y="763732"/>
                          <a:pt x="23640" y="759582"/>
                          <a:pt x="31531" y="749718"/>
                        </a:cubicBezTo>
                        <a:cubicBezTo>
                          <a:pt x="40266" y="738799"/>
                          <a:pt x="51839" y="668487"/>
                          <a:pt x="52552" y="665635"/>
                        </a:cubicBezTo>
                        <a:cubicBezTo>
                          <a:pt x="55239" y="654887"/>
                          <a:pt x="58107" y="644013"/>
                          <a:pt x="63062" y="634104"/>
                        </a:cubicBezTo>
                        <a:cubicBezTo>
                          <a:pt x="68711" y="622806"/>
                          <a:pt x="80453" y="614672"/>
                          <a:pt x="84083" y="602573"/>
                        </a:cubicBezTo>
                        <a:cubicBezTo>
                          <a:pt x="91201" y="578845"/>
                          <a:pt x="92841" y="558780"/>
                          <a:pt x="94593" y="529001"/>
                        </a:cubicBezTo>
                        <a:lnTo>
                          <a:pt x="93277" y="517790"/>
                        </a:lnTo>
                        <a:lnTo>
                          <a:pt x="94595" y="518493"/>
                        </a:lnTo>
                        <a:lnTo>
                          <a:pt x="273271" y="24507"/>
                        </a:lnTo>
                        <a:lnTo>
                          <a:pt x="441436" y="3486"/>
                        </a:lnTo>
                        <a:lnTo>
                          <a:pt x="451546" y="0"/>
                        </a:ln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河庄</a:t>
                    </a:r>
                  </a:p>
                </p:txBody>
              </p:sp>
              <p:sp>
                <p:nvSpPr>
                  <p:cNvPr id="193" name="任意多边形: 形状 192"/>
                  <p:cNvSpPr/>
                  <p:nvPr/>
                </p:nvSpPr>
                <p:spPr>
                  <a:xfrm>
                    <a:off x="8681545" y="2295091"/>
                    <a:ext cx="419196" cy="364027"/>
                  </a:xfrm>
                  <a:custGeom>
                    <a:avLst/>
                    <a:gdLst>
                      <a:gd name="connsiteX0" fmla="*/ 419196 w 419196"/>
                      <a:gd name="connsiteY0" fmla="*/ 0 h 364027"/>
                      <a:gd name="connsiteX1" fmla="*/ 415855 w 419196"/>
                      <a:gd name="connsiteY1" fmla="*/ 42955 h 364027"/>
                      <a:gd name="connsiteX2" fmla="*/ 399393 w 419196"/>
                      <a:gd name="connsiteY2" fmla="*/ 132800 h 364027"/>
                      <a:gd name="connsiteX3" fmla="*/ 402983 w 419196"/>
                      <a:gd name="connsiteY3" fmla="*/ 232791 h 364027"/>
                      <a:gd name="connsiteX4" fmla="*/ 408064 w 419196"/>
                      <a:gd name="connsiteY4" fmla="*/ 306005 h 364027"/>
                      <a:gd name="connsiteX5" fmla="*/ 403104 w 419196"/>
                      <a:gd name="connsiteY5" fmla="*/ 319603 h 364027"/>
                      <a:gd name="connsiteX6" fmla="*/ 367862 w 419196"/>
                      <a:gd name="connsiteY6" fmla="*/ 353517 h 364027"/>
                      <a:gd name="connsiteX7" fmla="*/ 262758 w 419196"/>
                      <a:gd name="connsiteY7" fmla="*/ 364027 h 364027"/>
                      <a:gd name="connsiteX8" fmla="*/ 189186 w 419196"/>
                      <a:gd name="connsiteY8" fmla="*/ 353517 h 364027"/>
                      <a:gd name="connsiteX9" fmla="*/ 168165 w 419196"/>
                      <a:gd name="connsiteY9" fmla="*/ 321986 h 364027"/>
                      <a:gd name="connsiteX10" fmla="*/ 136634 w 419196"/>
                      <a:gd name="connsiteY10" fmla="*/ 300965 h 364027"/>
                      <a:gd name="connsiteX11" fmla="*/ 105103 w 419196"/>
                      <a:gd name="connsiteY11" fmla="*/ 290455 h 364027"/>
                      <a:gd name="connsiteX12" fmla="*/ 10510 w 419196"/>
                      <a:gd name="connsiteY12" fmla="*/ 279944 h 364027"/>
                      <a:gd name="connsiteX13" fmla="*/ 0 w 419196"/>
                      <a:gd name="connsiteY13" fmla="*/ 227393 h 364027"/>
                      <a:gd name="connsiteX14" fmla="*/ 10510 w 419196"/>
                      <a:gd name="connsiteY14" fmla="*/ 174841 h 364027"/>
                      <a:gd name="connsiteX15" fmla="*/ 21021 w 419196"/>
                      <a:gd name="connsiteY15" fmla="*/ 143310 h 364027"/>
                      <a:gd name="connsiteX16" fmla="*/ 33149 w 419196"/>
                      <a:gd name="connsiteY16" fmla="*/ 80451 h 364027"/>
                      <a:gd name="connsiteX17" fmla="*/ 41714 w 419196"/>
                      <a:gd name="connsiteY17" fmla="*/ 19513 h 364027"/>
                      <a:gd name="connsiteX18" fmla="*/ 96238 w 419196"/>
                      <a:gd name="connsiteY18" fmla="*/ 22062 h 364027"/>
                      <a:gd name="connsiteX19" fmla="*/ 347269 w 419196"/>
                      <a:gd name="connsiteY19" fmla="*/ 12403 h 364027"/>
                      <a:gd name="connsiteX20" fmla="*/ 419196 w 419196"/>
                      <a:gd name="connsiteY20" fmla="*/ 0 h 364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9196" h="364027">
                        <a:moveTo>
                          <a:pt x="419196" y="0"/>
                        </a:moveTo>
                        <a:lnTo>
                          <a:pt x="415855" y="42955"/>
                        </a:lnTo>
                        <a:cubicBezTo>
                          <a:pt x="412584" y="69704"/>
                          <a:pt x="407329" y="93118"/>
                          <a:pt x="399393" y="132800"/>
                        </a:cubicBezTo>
                        <a:cubicBezTo>
                          <a:pt x="401145" y="166083"/>
                          <a:pt x="401787" y="199461"/>
                          <a:pt x="402983" y="232791"/>
                        </a:cubicBezTo>
                        <a:lnTo>
                          <a:pt x="408064" y="306005"/>
                        </a:lnTo>
                        <a:lnTo>
                          <a:pt x="403104" y="319603"/>
                        </a:lnTo>
                        <a:cubicBezTo>
                          <a:pt x="398714" y="336125"/>
                          <a:pt x="397905" y="346584"/>
                          <a:pt x="367862" y="353517"/>
                        </a:cubicBezTo>
                        <a:cubicBezTo>
                          <a:pt x="333554" y="361434"/>
                          <a:pt x="297793" y="360524"/>
                          <a:pt x="262758" y="364027"/>
                        </a:cubicBezTo>
                        <a:cubicBezTo>
                          <a:pt x="238234" y="360524"/>
                          <a:pt x="211824" y="363578"/>
                          <a:pt x="189186" y="353517"/>
                        </a:cubicBezTo>
                        <a:cubicBezTo>
                          <a:pt x="177643" y="348387"/>
                          <a:pt x="177097" y="330918"/>
                          <a:pt x="168165" y="321986"/>
                        </a:cubicBezTo>
                        <a:cubicBezTo>
                          <a:pt x="159233" y="313054"/>
                          <a:pt x="147144" y="307972"/>
                          <a:pt x="136634" y="300965"/>
                        </a:cubicBezTo>
                        <a:cubicBezTo>
                          <a:pt x="126124" y="297462"/>
                          <a:pt x="116031" y="292276"/>
                          <a:pt x="105103" y="290455"/>
                        </a:cubicBezTo>
                        <a:cubicBezTo>
                          <a:pt x="73810" y="285239"/>
                          <a:pt x="37714" y="296266"/>
                          <a:pt x="10510" y="279944"/>
                        </a:cubicBezTo>
                        <a:cubicBezTo>
                          <a:pt x="-4808" y="270753"/>
                          <a:pt x="3503" y="244910"/>
                          <a:pt x="0" y="227393"/>
                        </a:cubicBezTo>
                        <a:cubicBezTo>
                          <a:pt x="3503" y="209876"/>
                          <a:pt x="6177" y="192172"/>
                          <a:pt x="10510" y="174841"/>
                        </a:cubicBezTo>
                        <a:cubicBezTo>
                          <a:pt x="13197" y="164093"/>
                          <a:pt x="18334" y="154058"/>
                          <a:pt x="21021" y="143310"/>
                        </a:cubicBezTo>
                        <a:cubicBezTo>
                          <a:pt x="26143" y="122821"/>
                          <a:pt x="29916" y="101670"/>
                          <a:pt x="33149" y="80451"/>
                        </a:cubicBezTo>
                        <a:lnTo>
                          <a:pt x="41714" y="19513"/>
                        </a:lnTo>
                        <a:lnTo>
                          <a:pt x="96238" y="22062"/>
                        </a:lnTo>
                        <a:cubicBezTo>
                          <a:pt x="180548" y="24264"/>
                          <a:pt x="264439" y="22881"/>
                          <a:pt x="347269" y="12403"/>
                        </a:cubicBezTo>
                        <a:lnTo>
                          <a:pt x="419196" y="0"/>
                        </a:ln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新湾</a:t>
                    </a:r>
                  </a:p>
                </p:txBody>
              </p:sp>
              <p:sp>
                <p:nvSpPr>
                  <p:cNvPr id="194" name="任意多边形: 形状 193"/>
                  <p:cNvSpPr/>
                  <p:nvPr/>
                </p:nvSpPr>
                <p:spPr>
                  <a:xfrm>
                    <a:off x="8351327" y="2301861"/>
                    <a:ext cx="371932" cy="472870"/>
                  </a:xfrm>
                  <a:custGeom>
                    <a:avLst/>
                    <a:gdLst>
                      <a:gd name="connsiteX0" fmla="*/ 8909 w 371932"/>
                      <a:gd name="connsiteY0" fmla="*/ 0 h 472870"/>
                      <a:gd name="connsiteX1" fmla="*/ 172915 w 371932"/>
                      <a:gd name="connsiteY1" fmla="*/ 3436 h 472870"/>
                      <a:gd name="connsiteX2" fmla="*/ 371932 w 371932"/>
                      <a:gd name="connsiteY2" fmla="*/ 12742 h 472870"/>
                      <a:gd name="connsiteX3" fmla="*/ 363367 w 371932"/>
                      <a:gd name="connsiteY3" fmla="*/ 73680 h 472870"/>
                      <a:gd name="connsiteX4" fmla="*/ 351239 w 371932"/>
                      <a:gd name="connsiteY4" fmla="*/ 136539 h 472870"/>
                      <a:gd name="connsiteX5" fmla="*/ 340728 w 371932"/>
                      <a:gd name="connsiteY5" fmla="*/ 168070 h 472870"/>
                      <a:gd name="connsiteX6" fmla="*/ 330218 w 371932"/>
                      <a:gd name="connsiteY6" fmla="*/ 220622 h 472870"/>
                      <a:gd name="connsiteX7" fmla="*/ 331036 w 371932"/>
                      <a:gd name="connsiteY7" fmla="*/ 249801 h 472870"/>
                      <a:gd name="connsiteX8" fmla="*/ 330218 w 371932"/>
                      <a:gd name="connsiteY8" fmla="*/ 252153 h 472870"/>
                      <a:gd name="connsiteX9" fmla="*/ 309197 w 371932"/>
                      <a:gd name="connsiteY9" fmla="*/ 472870 h 472870"/>
                      <a:gd name="connsiteX10" fmla="*/ 235625 w 371932"/>
                      <a:gd name="connsiteY10" fmla="*/ 430829 h 472870"/>
                      <a:gd name="connsiteX11" fmla="*/ 214604 w 371932"/>
                      <a:gd name="connsiteY11" fmla="*/ 399298 h 472870"/>
                      <a:gd name="connsiteX12" fmla="*/ 151542 w 371932"/>
                      <a:gd name="connsiteY12" fmla="*/ 367767 h 472870"/>
                      <a:gd name="connsiteX13" fmla="*/ 141032 w 371932"/>
                      <a:gd name="connsiteY13" fmla="*/ 315215 h 472870"/>
                      <a:gd name="connsiteX14" fmla="*/ 109501 w 371932"/>
                      <a:gd name="connsiteY14" fmla="*/ 304705 h 472870"/>
                      <a:gd name="connsiteX15" fmla="*/ 77970 w 371932"/>
                      <a:gd name="connsiteY15" fmla="*/ 325725 h 472870"/>
                      <a:gd name="connsiteX16" fmla="*/ 35928 w 371932"/>
                      <a:gd name="connsiteY16" fmla="*/ 336236 h 472870"/>
                      <a:gd name="connsiteX17" fmla="*/ 25418 w 371932"/>
                      <a:gd name="connsiteY17" fmla="*/ 252153 h 472870"/>
                      <a:gd name="connsiteX18" fmla="*/ 14907 w 371932"/>
                      <a:gd name="connsiteY18" fmla="*/ 220622 h 472870"/>
                      <a:gd name="connsiteX19" fmla="*/ 4397 w 371932"/>
                      <a:gd name="connsiteY19" fmla="*/ 105008 h 472870"/>
                      <a:gd name="connsiteX20" fmla="*/ 0 w 371932"/>
                      <a:gd name="connsiteY20" fmla="*/ 97867 h 472870"/>
                      <a:gd name="connsiteX21" fmla="*/ 25418 w 371932"/>
                      <a:gd name="connsiteY21" fmla="*/ 94498 h 472870"/>
                      <a:gd name="connsiteX22" fmla="*/ 7233 w 371932"/>
                      <a:gd name="connsiteY22" fmla="*/ 18551 h 472870"/>
                      <a:gd name="connsiteX23" fmla="*/ 8909 w 371932"/>
                      <a:gd name="connsiteY23" fmla="*/ 0 h 472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1932" h="472870">
                        <a:moveTo>
                          <a:pt x="8909" y="0"/>
                        </a:moveTo>
                        <a:lnTo>
                          <a:pt x="172915" y="3436"/>
                        </a:lnTo>
                        <a:lnTo>
                          <a:pt x="371932" y="12742"/>
                        </a:lnTo>
                        <a:lnTo>
                          <a:pt x="363367" y="73680"/>
                        </a:lnTo>
                        <a:cubicBezTo>
                          <a:pt x="360134" y="94899"/>
                          <a:pt x="356361" y="116050"/>
                          <a:pt x="351239" y="136539"/>
                        </a:cubicBezTo>
                        <a:cubicBezTo>
                          <a:pt x="348552" y="147287"/>
                          <a:pt x="343415" y="157322"/>
                          <a:pt x="340728" y="168070"/>
                        </a:cubicBezTo>
                        <a:cubicBezTo>
                          <a:pt x="336395" y="185401"/>
                          <a:pt x="333721" y="203105"/>
                          <a:pt x="330218" y="220622"/>
                        </a:cubicBezTo>
                        <a:lnTo>
                          <a:pt x="331036" y="249801"/>
                        </a:lnTo>
                        <a:lnTo>
                          <a:pt x="330218" y="252153"/>
                        </a:lnTo>
                        <a:cubicBezTo>
                          <a:pt x="307968" y="485775"/>
                          <a:pt x="341631" y="375566"/>
                          <a:pt x="309197" y="472870"/>
                        </a:cubicBezTo>
                        <a:cubicBezTo>
                          <a:pt x="292713" y="464628"/>
                          <a:pt x="250479" y="445683"/>
                          <a:pt x="235625" y="430829"/>
                        </a:cubicBezTo>
                        <a:cubicBezTo>
                          <a:pt x="226693" y="421897"/>
                          <a:pt x="221611" y="409808"/>
                          <a:pt x="214604" y="399298"/>
                        </a:cubicBezTo>
                        <a:cubicBezTo>
                          <a:pt x="198421" y="393903"/>
                          <a:pt x="161129" y="384544"/>
                          <a:pt x="151542" y="367767"/>
                        </a:cubicBezTo>
                        <a:cubicBezTo>
                          <a:pt x="142679" y="352257"/>
                          <a:pt x="144535" y="332732"/>
                          <a:pt x="141032" y="315215"/>
                        </a:cubicBezTo>
                        <a:cubicBezTo>
                          <a:pt x="130522" y="311712"/>
                          <a:pt x="120429" y="302884"/>
                          <a:pt x="109501" y="304705"/>
                        </a:cubicBezTo>
                        <a:cubicBezTo>
                          <a:pt x="97041" y="306782"/>
                          <a:pt x="89580" y="320749"/>
                          <a:pt x="77970" y="325725"/>
                        </a:cubicBezTo>
                        <a:cubicBezTo>
                          <a:pt x="64693" y="331415"/>
                          <a:pt x="49942" y="332732"/>
                          <a:pt x="35928" y="336236"/>
                        </a:cubicBezTo>
                        <a:cubicBezTo>
                          <a:pt x="32425" y="308208"/>
                          <a:pt x="30471" y="279943"/>
                          <a:pt x="25418" y="252153"/>
                        </a:cubicBezTo>
                        <a:cubicBezTo>
                          <a:pt x="23436" y="241253"/>
                          <a:pt x="16474" y="231590"/>
                          <a:pt x="14907" y="220622"/>
                        </a:cubicBezTo>
                        <a:cubicBezTo>
                          <a:pt x="9434" y="182314"/>
                          <a:pt x="11404" y="131284"/>
                          <a:pt x="4397" y="105008"/>
                        </a:cubicBezTo>
                        <a:lnTo>
                          <a:pt x="0" y="97867"/>
                        </a:lnTo>
                        <a:lnTo>
                          <a:pt x="25418" y="94498"/>
                        </a:lnTo>
                        <a:cubicBezTo>
                          <a:pt x="11636" y="53153"/>
                          <a:pt x="6404" y="40711"/>
                          <a:pt x="7233" y="18551"/>
                        </a:cubicBezTo>
                        <a:lnTo>
                          <a:pt x="8909" y="0"/>
                        </a:lnTo>
                        <a:close/>
                      </a:path>
                    </a:pathLst>
                  </a:custGeom>
                  <a:solidFill>
                    <a:srgbClr val="675C23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义蓬</a:t>
                    </a:r>
                  </a:p>
                </p:txBody>
              </p:sp>
              <p:sp>
                <p:nvSpPr>
                  <p:cNvPr id="195" name="任意多边形: 形状 194"/>
                  <p:cNvSpPr/>
                  <p:nvPr/>
                </p:nvSpPr>
                <p:spPr>
                  <a:xfrm>
                    <a:off x="8954138" y="2774732"/>
                    <a:ext cx="866050" cy="861851"/>
                  </a:xfrm>
                  <a:custGeom>
                    <a:avLst/>
                    <a:gdLst>
                      <a:gd name="connsiteX0" fmla="*/ 694359 w 866050"/>
                      <a:gd name="connsiteY0" fmla="*/ 0 h 861851"/>
                      <a:gd name="connsiteX1" fmla="*/ 757421 w 866050"/>
                      <a:gd name="connsiteY1" fmla="*/ 10510 h 861851"/>
                      <a:gd name="connsiteX2" fmla="*/ 767931 w 866050"/>
                      <a:gd name="connsiteY2" fmla="*/ 42041 h 861851"/>
                      <a:gd name="connsiteX3" fmla="*/ 830993 w 866050"/>
                      <a:gd name="connsiteY3" fmla="*/ 84083 h 861851"/>
                      <a:gd name="connsiteX4" fmla="*/ 862524 w 866050"/>
                      <a:gd name="connsiteY4" fmla="*/ 157655 h 861851"/>
                      <a:gd name="connsiteX5" fmla="*/ 866050 w 866050"/>
                      <a:gd name="connsiteY5" fmla="*/ 171629 h 861851"/>
                      <a:gd name="connsiteX6" fmla="*/ 778443 w 866050"/>
                      <a:gd name="connsiteY6" fmla="*/ 346844 h 861851"/>
                      <a:gd name="connsiteX7" fmla="*/ 673340 w 866050"/>
                      <a:gd name="connsiteY7" fmla="*/ 546541 h 861851"/>
                      <a:gd name="connsiteX8" fmla="*/ 578747 w 866050"/>
                      <a:gd name="connsiteY8" fmla="*/ 851341 h 861851"/>
                      <a:gd name="connsiteX9" fmla="*/ 547216 w 866050"/>
                      <a:gd name="connsiteY9" fmla="*/ 861851 h 861851"/>
                      <a:gd name="connsiteX10" fmla="*/ 337009 w 866050"/>
                      <a:gd name="connsiteY10" fmla="*/ 851341 h 861851"/>
                      <a:gd name="connsiteX11" fmla="*/ 210885 w 866050"/>
                      <a:gd name="connsiteY11" fmla="*/ 851341 h 861851"/>
                      <a:gd name="connsiteX12" fmla="*/ 126802 w 866050"/>
                      <a:gd name="connsiteY12" fmla="*/ 788279 h 861851"/>
                      <a:gd name="connsiteX13" fmla="*/ 678 w 866050"/>
                      <a:gd name="connsiteY13" fmla="*/ 788279 h 861851"/>
                      <a:gd name="connsiteX14" fmla="*/ 0 w 866050"/>
                      <a:gd name="connsiteY14" fmla="*/ 788279 h 861851"/>
                      <a:gd name="connsiteX15" fmla="*/ 676 w 866050"/>
                      <a:gd name="connsiteY15" fmla="*/ 735724 h 861851"/>
                      <a:gd name="connsiteX16" fmla="*/ 126800 w 866050"/>
                      <a:gd name="connsiteY16" fmla="*/ 683172 h 861851"/>
                      <a:gd name="connsiteX17" fmla="*/ 137310 w 866050"/>
                      <a:gd name="connsiteY17" fmla="*/ 651641 h 861851"/>
                      <a:gd name="connsiteX18" fmla="*/ 147821 w 866050"/>
                      <a:gd name="connsiteY18" fmla="*/ 599090 h 861851"/>
                      <a:gd name="connsiteX19" fmla="*/ 158331 w 866050"/>
                      <a:gd name="connsiteY19" fmla="*/ 567559 h 861851"/>
                      <a:gd name="connsiteX20" fmla="*/ 179352 w 866050"/>
                      <a:gd name="connsiteY20" fmla="*/ 504497 h 861851"/>
                      <a:gd name="connsiteX21" fmla="*/ 189862 w 866050"/>
                      <a:gd name="connsiteY21" fmla="*/ 451945 h 861851"/>
                      <a:gd name="connsiteX22" fmla="*/ 200372 w 866050"/>
                      <a:gd name="connsiteY22" fmla="*/ 420414 h 861851"/>
                      <a:gd name="connsiteX23" fmla="*/ 231903 w 866050"/>
                      <a:gd name="connsiteY23" fmla="*/ 409903 h 861851"/>
                      <a:gd name="connsiteX24" fmla="*/ 337007 w 866050"/>
                      <a:gd name="connsiteY24" fmla="*/ 430924 h 861851"/>
                      <a:gd name="connsiteX25" fmla="*/ 347517 w 866050"/>
                      <a:gd name="connsiteY25" fmla="*/ 346841 h 861851"/>
                      <a:gd name="connsiteX26" fmla="*/ 337007 w 866050"/>
                      <a:gd name="connsiteY26" fmla="*/ 315310 h 861851"/>
                      <a:gd name="connsiteX27" fmla="*/ 315986 w 866050"/>
                      <a:gd name="connsiteY27" fmla="*/ 252248 h 861851"/>
                      <a:gd name="connsiteX28" fmla="*/ 280089 w 866050"/>
                      <a:gd name="connsiteY28" fmla="*/ 109792 h 861851"/>
                      <a:gd name="connsiteX29" fmla="*/ 274641 w 866050"/>
                      <a:gd name="connsiteY29" fmla="*/ 59034 h 861851"/>
                      <a:gd name="connsiteX30" fmla="*/ 326496 w 866050"/>
                      <a:gd name="connsiteY30" fmla="*/ 52552 h 861851"/>
                      <a:gd name="connsiteX31" fmla="*/ 400069 w 866050"/>
                      <a:gd name="connsiteY31" fmla="*/ 31531 h 861851"/>
                      <a:gd name="connsiteX32" fmla="*/ 589255 w 866050"/>
                      <a:gd name="connsiteY32" fmla="*/ 21021 h 861851"/>
                      <a:gd name="connsiteX33" fmla="*/ 662828 w 866050"/>
                      <a:gd name="connsiteY33" fmla="*/ 10510 h 861851"/>
                      <a:gd name="connsiteX34" fmla="*/ 694359 w 866050"/>
                      <a:gd name="connsiteY34" fmla="*/ 0 h 861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66050" h="861851">
                        <a:moveTo>
                          <a:pt x="694359" y="0"/>
                        </a:moveTo>
                        <a:cubicBezTo>
                          <a:pt x="715670" y="0"/>
                          <a:pt x="736400" y="7007"/>
                          <a:pt x="757421" y="10510"/>
                        </a:cubicBezTo>
                        <a:cubicBezTo>
                          <a:pt x="760924" y="21020"/>
                          <a:pt x="760097" y="34207"/>
                          <a:pt x="767931" y="42041"/>
                        </a:cubicBezTo>
                        <a:cubicBezTo>
                          <a:pt x="785795" y="59905"/>
                          <a:pt x="830993" y="84083"/>
                          <a:pt x="830993" y="84083"/>
                        </a:cubicBezTo>
                        <a:cubicBezTo>
                          <a:pt x="852867" y="171580"/>
                          <a:pt x="826232" y="85071"/>
                          <a:pt x="862524" y="157655"/>
                        </a:cubicBezTo>
                        <a:lnTo>
                          <a:pt x="866050" y="171629"/>
                        </a:lnTo>
                        <a:lnTo>
                          <a:pt x="778443" y="346844"/>
                        </a:lnTo>
                        <a:lnTo>
                          <a:pt x="673340" y="546541"/>
                        </a:lnTo>
                        <a:lnTo>
                          <a:pt x="578747" y="851341"/>
                        </a:lnTo>
                        <a:lnTo>
                          <a:pt x="547216" y="861851"/>
                        </a:lnTo>
                        <a:lnTo>
                          <a:pt x="337009" y="851341"/>
                        </a:lnTo>
                        <a:lnTo>
                          <a:pt x="210885" y="851341"/>
                        </a:lnTo>
                        <a:lnTo>
                          <a:pt x="126802" y="788279"/>
                        </a:lnTo>
                        <a:lnTo>
                          <a:pt x="678" y="788279"/>
                        </a:lnTo>
                        <a:lnTo>
                          <a:pt x="0" y="788279"/>
                        </a:lnTo>
                        <a:lnTo>
                          <a:pt x="676" y="735724"/>
                        </a:lnTo>
                        <a:cubicBezTo>
                          <a:pt x="61398" y="725604"/>
                          <a:pt x="78324" y="731649"/>
                          <a:pt x="126800" y="683172"/>
                        </a:cubicBezTo>
                        <a:cubicBezTo>
                          <a:pt x="134634" y="675338"/>
                          <a:pt x="134623" y="662389"/>
                          <a:pt x="137310" y="651641"/>
                        </a:cubicBezTo>
                        <a:cubicBezTo>
                          <a:pt x="141643" y="634310"/>
                          <a:pt x="144317" y="616607"/>
                          <a:pt x="147821" y="599090"/>
                        </a:cubicBezTo>
                        <a:cubicBezTo>
                          <a:pt x="149994" y="588226"/>
                          <a:pt x="154828" y="578069"/>
                          <a:pt x="158331" y="567559"/>
                        </a:cubicBezTo>
                        <a:cubicBezTo>
                          <a:pt x="165338" y="546538"/>
                          <a:pt x="173522" y="525874"/>
                          <a:pt x="179352" y="504497"/>
                        </a:cubicBezTo>
                        <a:cubicBezTo>
                          <a:pt x="184052" y="487262"/>
                          <a:pt x="185529" y="469276"/>
                          <a:pt x="189862" y="451945"/>
                        </a:cubicBezTo>
                        <a:cubicBezTo>
                          <a:pt x="192549" y="441197"/>
                          <a:pt x="192538" y="428248"/>
                          <a:pt x="200372" y="420414"/>
                        </a:cubicBezTo>
                        <a:cubicBezTo>
                          <a:pt x="208206" y="412580"/>
                          <a:pt x="221393" y="413407"/>
                          <a:pt x="231903" y="409903"/>
                        </a:cubicBezTo>
                        <a:cubicBezTo>
                          <a:pt x="255089" y="417632"/>
                          <a:pt x="323679" y="442586"/>
                          <a:pt x="337007" y="430924"/>
                        </a:cubicBezTo>
                        <a:cubicBezTo>
                          <a:pt x="358264" y="412324"/>
                          <a:pt x="344014" y="374869"/>
                          <a:pt x="347517" y="346841"/>
                        </a:cubicBezTo>
                        <a:lnTo>
                          <a:pt x="337007" y="315310"/>
                        </a:lnTo>
                        <a:lnTo>
                          <a:pt x="315986" y="252248"/>
                        </a:lnTo>
                        <a:cubicBezTo>
                          <a:pt x="270174" y="183531"/>
                          <a:pt x="289638" y="220524"/>
                          <a:pt x="280089" y="109792"/>
                        </a:cubicBezTo>
                        <a:lnTo>
                          <a:pt x="274641" y="59034"/>
                        </a:lnTo>
                        <a:lnTo>
                          <a:pt x="326496" y="52552"/>
                        </a:lnTo>
                        <a:cubicBezTo>
                          <a:pt x="376273" y="43502"/>
                          <a:pt x="341359" y="36868"/>
                          <a:pt x="400069" y="31531"/>
                        </a:cubicBezTo>
                        <a:cubicBezTo>
                          <a:pt x="462969" y="25813"/>
                          <a:pt x="526193" y="24524"/>
                          <a:pt x="589255" y="21021"/>
                        </a:cubicBezTo>
                        <a:cubicBezTo>
                          <a:pt x="613779" y="17517"/>
                          <a:pt x="638536" y="15368"/>
                          <a:pt x="662828" y="10510"/>
                        </a:cubicBezTo>
                        <a:cubicBezTo>
                          <a:pt x="673692" y="8337"/>
                          <a:pt x="683280" y="0"/>
                          <a:pt x="694359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益农镇</a:t>
                    </a:r>
                  </a:p>
                </p:txBody>
              </p:sp>
              <p:sp>
                <p:nvSpPr>
                  <p:cNvPr id="196" name="任意多边形: 形状 195"/>
                  <p:cNvSpPr/>
                  <p:nvPr/>
                </p:nvSpPr>
                <p:spPr>
                  <a:xfrm>
                    <a:off x="8597463" y="2551662"/>
                    <a:ext cx="705663" cy="655264"/>
                  </a:xfrm>
                  <a:custGeom>
                    <a:avLst/>
                    <a:gdLst>
                      <a:gd name="connsiteX0" fmla="*/ 84901 w 705663"/>
                      <a:gd name="connsiteY0" fmla="*/ 0 h 655264"/>
                      <a:gd name="connsiteX1" fmla="*/ 84907 w 705663"/>
                      <a:gd name="connsiteY1" fmla="*/ 219 h 655264"/>
                      <a:gd name="connsiteX2" fmla="*/ 94593 w 705663"/>
                      <a:gd name="connsiteY2" fmla="*/ 23372 h 655264"/>
                      <a:gd name="connsiteX3" fmla="*/ 189186 w 705663"/>
                      <a:gd name="connsiteY3" fmla="*/ 33883 h 655264"/>
                      <a:gd name="connsiteX4" fmla="*/ 220717 w 705663"/>
                      <a:gd name="connsiteY4" fmla="*/ 44393 h 655264"/>
                      <a:gd name="connsiteX5" fmla="*/ 252248 w 705663"/>
                      <a:gd name="connsiteY5" fmla="*/ 65414 h 655264"/>
                      <a:gd name="connsiteX6" fmla="*/ 273269 w 705663"/>
                      <a:gd name="connsiteY6" fmla="*/ 96945 h 655264"/>
                      <a:gd name="connsiteX7" fmla="*/ 346841 w 705663"/>
                      <a:gd name="connsiteY7" fmla="*/ 107455 h 655264"/>
                      <a:gd name="connsiteX8" fmla="*/ 451945 w 705663"/>
                      <a:gd name="connsiteY8" fmla="*/ 96945 h 655264"/>
                      <a:gd name="connsiteX9" fmla="*/ 487187 w 705663"/>
                      <a:gd name="connsiteY9" fmla="*/ 63031 h 655264"/>
                      <a:gd name="connsiteX10" fmla="*/ 492147 w 705663"/>
                      <a:gd name="connsiteY10" fmla="*/ 49433 h 655264"/>
                      <a:gd name="connsiteX11" fmla="*/ 493986 w 705663"/>
                      <a:gd name="connsiteY11" fmla="*/ 75924 h 655264"/>
                      <a:gd name="connsiteX12" fmla="*/ 515007 w 705663"/>
                      <a:gd name="connsiteY12" fmla="*/ 138986 h 655264"/>
                      <a:gd name="connsiteX13" fmla="*/ 525517 w 705663"/>
                      <a:gd name="connsiteY13" fmla="*/ 170517 h 655264"/>
                      <a:gd name="connsiteX14" fmla="*/ 536028 w 705663"/>
                      <a:gd name="connsiteY14" fmla="*/ 202048 h 655264"/>
                      <a:gd name="connsiteX15" fmla="*/ 557048 w 705663"/>
                      <a:gd name="connsiteY15" fmla="*/ 233579 h 655264"/>
                      <a:gd name="connsiteX16" fmla="*/ 567559 w 705663"/>
                      <a:gd name="connsiteY16" fmla="*/ 265110 h 655264"/>
                      <a:gd name="connsiteX17" fmla="*/ 599090 w 705663"/>
                      <a:gd name="connsiteY17" fmla="*/ 286131 h 655264"/>
                      <a:gd name="connsiteX18" fmla="*/ 631317 w 705663"/>
                      <a:gd name="connsiteY18" fmla="*/ 282103 h 655264"/>
                      <a:gd name="connsiteX19" fmla="*/ 636765 w 705663"/>
                      <a:gd name="connsiteY19" fmla="*/ 332861 h 655264"/>
                      <a:gd name="connsiteX20" fmla="*/ 672662 w 705663"/>
                      <a:gd name="connsiteY20" fmla="*/ 475317 h 655264"/>
                      <a:gd name="connsiteX21" fmla="*/ 693683 w 705663"/>
                      <a:gd name="connsiteY21" fmla="*/ 538379 h 655264"/>
                      <a:gd name="connsiteX22" fmla="*/ 704193 w 705663"/>
                      <a:gd name="connsiteY22" fmla="*/ 569910 h 655264"/>
                      <a:gd name="connsiteX23" fmla="*/ 693683 w 705663"/>
                      <a:gd name="connsiteY23" fmla="*/ 653993 h 655264"/>
                      <a:gd name="connsiteX24" fmla="*/ 685485 w 705663"/>
                      <a:gd name="connsiteY24" fmla="*/ 655181 h 655264"/>
                      <a:gd name="connsiteX25" fmla="*/ 667578 w 705663"/>
                      <a:gd name="connsiteY25" fmla="*/ 655264 h 655264"/>
                      <a:gd name="connsiteX26" fmla="*/ 644828 w 705663"/>
                      <a:gd name="connsiteY26" fmla="*/ 650754 h 655264"/>
                      <a:gd name="connsiteX27" fmla="*/ 612909 w 705663"/>
                      <a:gd name="connsiteY27" fmla="*/ 641157 h 655264"/>
                      <a:gd name="connsiteX28" fmla="*/ 599186 w 705663"/>
                      <a:gd name="connsiteY28" fmla="*/ 636541 h 655264"/>
                      <a:gd name="connsiteX29" fmla="*/ 578069 w 705663"/>
                      <a:gd name="connsiteY29" fmla="*/ 622462 h 655264"/>
                      <a:gd name="connsiteX30" fmla="*/ 504497 w 705663"/>
                      <a:gd name="connsiteY30" fmla="*/ 548890 h 655264"/>
                      <a:gd name="connsiteX31" fmla="*/ 378372 w 705663"/>
                      <a:gd name="connsiteY31" fmla="*/ 538379 h 655264"/>
                      <a:gd name="connsiteX32" fmla="*/ 346841 w 705663"/>
                      <a:gd name="connsiteY32" fmla="*/ 517359 h 655264"/>
                      <a:gd name="connsiteX33" fmla="*/ 315310 w 705663"/>
                      <a:gd name="connsiteY33" fmla="*/ 506848 h 655264"/>
                      <a:gd name="connsiteX34" fmla="*/ 168166 w 705663"/>
                      <a:gd name="connsiteY34" fmla="*/ 506848 h 655264"/>
                      <a:gd name="connsiteX35" fmla="*/ 147145 w 705663"/>
                      <a:gd name="connsiteY35" fmla="*/ 538379 h 655264"/>
                      <a:gd name="connsiteX36" fmla="*/ 122061 w 705663"/>
                      <a:gd name="connsiteY36" fmla="*/ 521513 h 655264"/>
                      <a:gd name="connsiteX37" fmla="*/ 111836 w 705663"/>
                      <a:gd name="connsiteY37" fmla="*/ 514453 h 655264"/>
                      <a:gd name="connsiteX38" fmla="*/ 110429 w 705663"/>
                      <a:gd name="connsiteY38" fmla="*/ 513403 h 655264"/>
                      <a:gd name="connsiteX39" fmla="*/ 111408 w 705663"/>
                      <a:gd name="connsiteY39" fmla="*/ 514158 h 655264"/>
                      <a:gd name="connsiteX40" fmla="*/ 111836 w 705663"/>
                      <a:gd name="connsiteY40" fmla="*/ 514453 h 655264"/>
                      <a:gd name="connsiteX41" fmla="*/ 114364 w 705663"/>
                      <a:gd name="connsiteY41" fmla="*/ 516341 h 655264"/>
                      <a:gd name="connsiteX42" fmla="*/ 84083 w 705663"/>
                      <a:gd name="connsiteY42" fmla="*/ 506848 h 655264"/>
                      <a:gd name="connsiteX43" fmla="*/ 52552 w 705663"/>
                      <a:gd name="connsiteY43" fmla="*/ 485828 h 655264"/>
                      <a:gd name="connsiteX44" fmla="*/ 10510 w 705663"/>
                      <a:gd name="connsiteY44" fmla="*/ 475317 h 655264"/>
                      <a:gd name="connsiteX45" fmla="*/ 0 w 705663"/>
                      <a:gd name="connsiteY45" fmla="*/ 443786 h 655264"/>
                      <a:gd name="connsiteX46" fmla="*/ 21021 w 705663"/>
                      <a:gd name="connsiteY46" fmla="*/ 380724 h 655264"/>
                      <a:gd name="connsiteX47" fmla="*/ 31531 w 705663"/>
                      <a:gd name="connsiteY47" fmla="*/ 286131 h 655264"/>
                      <a:gd name="connsiteX48" fmla="*/ 42041 w 705663"/>
                      <a:gd name="connsiteY48" fmla="*/ 254600 h 655264"/>
                      <a:gd name="connsiteX49" fmla="*/ 52258 w 705663"/>
                      <a:gd name="connsiteY49" fmla="*/ 221863 h 655264"/>
                      <a:gd name="connsiteX50" fmla="*/ 52318 w 705663"/>
                      <a:gd name="connsiteY50" fmla="*/ 217844 h 655264"/>
                      <a:gd name="connsiteX51" fmla="*/ 63062 w 705663"/>
                      <a:gd name="connsiteY51" fmla="*/ 223069 h 655264"/>
                      <a:gd name="connsiteX52" fmla="*/ 84083 w 705663"/>
                      <a:gd name="connsiteY52" fmla="*/ 2352 h 655264"/>
                      <a:gd name="connsiteX53" fmla="*/ 84901 w 705663"/>
                      <a:gd name="connsiteY53" fmla="*/ 0 h 65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705663" h="655264">
                        <a:moveTo>
                          <a:pt x="84901" y="0"/>
                        </a:moveTo>
                        <a:lnTo>
                          <a:pt x="84907" y="219"/>
                        </a:lnTo>
                        <a:cubicBezTo>
                          <a:pt x="85182" y="10018"/>
                          <a:pt x="86934" y="18777"/>
                          <a:pt x="94593" y="23372"/>
                        </a:cubicBezTo>
                        <a:cubicBezTo>
                          <a:pt x="121797" y="39694"/>
                          <a:pt x="157893" y="28667"/>
                          <a:pt x="189186" y="33883"/>
                        </a:cubicBezTo>
                        <a:cubicBezTo>
                          <a:pt x="200114" y="35704"/>
                          <a:pt x="210207" y="40890"/>
                          <a:pt x="220717" y="44393"/>
                        </a:cubicBezTo>
                        <a:cubicBezTo>
                          <a:pt x="231227" y="51400"/>
                          <a:pt x="243316" y="56482"/>
                          <a:pt x="252248" y="65414"/>
                        </a:cubicBezTo>
                        <a:cubicBezTo>
                          <a:pt x="261180" y="74346"/>
                          <a:pt x="261726" y="91815"/>
                          <a:pt x="273269" y="96945"/>
                        </a:cubicBezTo>
                        <a:cubicBezTo>
                          <a:pt x="295907" y="107006"/>
                          <a:pt x="322317" y="103952"/>
                          <a:pt x="346841" y="107455"/>
                        </a:cubicBezTo>
                        <a:cubicBezTo>
                          <a:pt x="381876" y="103952"/>
                          <a:pt x="417637" y="104862"/>
                          <a:pt x="451945" y="96945"/>
                        </a:cubicBezTo>
                        <a:cubicBezTo>
                          <a:pt x="481988" y="90012"/>
                          <a:pt x="482797" y="79553"/>
                          <a:pt x="487187" y="63031"/>
                        </a:cubicBezTo>
                        <a:lnTo>
                          <a:pt x="492147" y="49433"/>
                        </a:lnTo>
                        <a:lnTo>
                          <a:pt x="493986" y="75924"/>
                        </a:lnTo>
                        <a:cubicBezTo>
                          <a:pt x="496626" y="97924"/>
                          <a:pt x="508000" y="117965"/>
                          <a:pt x="515007" y="138986"/>
                        </a:cubicBezTo>
                        <a:lnTo>
                          <a:pt x="525517" y="170517"/>
                        </a:lnTo>
                        <a:cubicBezTo>
                          <a:pt x="529021" y="181027"/>
                          <a:pt x="529883" y="192830"/>
                          <a:pt x="536028" y="202048"/>
                        </a:cubicBezTo>
                        <a:cubicBezTo>
                          <a:pt x="543035" y="212558"/>
                          <a:pt x="551399" y="222281"/>
                          <a:pt x="557048" y="233579"/>
                        </a:cubicBezTo>
                        <a:cubicBezTo>
                          <a:pt x="562003" y="243488"/>
                          <a:pt x="560638" y="256459"/>
                          <a:pt x="567559" y="265110"/>
                        </a:cubicBezTo>
                        <a:cubicBezTo>
                          <a:pt x="575450" y="274974"/>
                          <a:pt x="588580" y="279124"/>
                          <a:pt x="599090" y="286131"/>
                        </a:cubicBezTo>
                        <a:lnTo>
                          <a:pt x="631317" y="282103"/>
                        </a:lnTo>
                        <a:lnTo>
                          <a:pt x="636765" y="332861"/>
                        </a:lnTo>
                        <a:cubicBezTo>
                          <a:pt x="646314" y="443593"/>
                          <a:pt x="626850" y="406600"/>
                          <a:pt x="672662" y="475317"/>
                        </a:cubicBezTo>
                        <a:lnTo>
                          <a:pt x="693683" y="538379"/>
                        </a:lnTo>
                        <a:lnTo>
                          <a:pt x="704193" y="569910"/>
                        </a:lnTo>
                        <a:cubicBezTo>
                          <a:pt x="700690" y="597938"/>
                          <a:pt x="714940" y="635393"/>
                          <a:pt x="693683" y="653993"/>
                        </a:cubicBezTo>
                        <a:lnTo>
                          <a:pt x="685485" y="655181"/>
                        </a:lnTo>
                        <a:lnTo>
                          <a:pt x="667578" y="655264"/>
                        </a:lnTo>
                        <a:lnTo>
                          <a:pt x="644828" y="650754"/>
                        </a:lnTo>
                        <a:cubicBezTo>
                          <a:pt x="633972" y="647881"/>
                          <a:pt x="622808" y="644401"/>
                          <a:pt x="612909" y="641157"/>
                        </a:cubicBezTo>
                        <a:lnTo>
                          <a:pt x="599186" y="636541"/>
                        </a:lnTo>
                        <a:lnTo>
                          <a:pt x="578069" y="622462"/>
                        </a:lnTo>
                        <a:cubicBezTo>
                          <a:pt x="522571" y="603963"/>
                          <a:pt x="552683" y="621170"/>
                          <a:pt x="504497" y="548890"/>
                        </a:cubicBezTo>
                        <a:cubicBezTo>
                          <a:pt x="462455" y="545386"/>
                          <a:pt x="419740" y="546653"/>
                          <a:pt x="378372" y="538379"/>
                        </a:cubicBezTo>
                        <a:cubicBezTo>
                          <a:pt x="365986" y="535902"/>
                          <a:pt x="358139" y="523008"/>
                          <a:pt x="346841" y="517359"/>
                        </a:cubicBezTo>
                        <a:cubicBezTo>
                          <a:pt x="336932" y="512404"/>
                          <a:pt x="325820" y="510352"/>
                          <a:pt x="315310" y="506848"/>
                        </a:cubicBezTo>
                        <a:cubicBezTo>
                          <a:pt x="313520" y="506685"/>
                          <a:pt x="200662" y="480852"/>
                          <a:pt x="168166" y="506848"/>
                        </a:cubicBezTo>
                        <a:cubicBezTo>
                          <a:pt x="158302" y="514739"/>
                          <a:pt x="154152" y="527869"/>
                          <a:pt x="147145" y="538379"/>
                        </a:cubicBezTo>
                        <a:cubicBezTo>
                          <a:pt x="135850" y="530849"/>
                          <a:pt x="127753" y="525389"/>
                          <a:pt x="122061" y="521513"/>
                        </a:cubicBezTo>
                        <a:lnTo>
                          <a:pt x="111836" y="514453"/>
                        </a:lnTo>
                        <a:lnTo>
                          <a:pt x="110429" y="513403"/>
                        </a:lnTo>
                        <a:cubicBezTo>
                          <a:pt x="109672" y="512878"/>
                          <a:pt x="109734" y="512968"/>
                          <a:pt x="111408" y="514158"/>
                        </a:cubicBezTo>
                        <a:lnTo>
                          <a:pt x="111836" y="514453"/>
                        </a:lnTo>
                        <a:lnTo>
                          <a:pt x="114364" y="516341"/>
                        </a:lnTo>
                        <a:cubicBezTo>
                          <a:pt x="120772" y="521428"/>
                          <a:pt x="127598" y="528605"/>
                          <a:pt x="84083" y="506848"/>
                        </a:cubicBezTo>
                        <a:cubicBezTo>
                          <a:pt x="72785" y="501199"/>
                          <a:pt x="64162" y="490804"/>
                          <a:pt x="52552" y="485828"/>
                        </a:cubicBezTo>
                        <a:cubicBezTo>
                          <a:pt x="39275" y="480138"/>
                          <a:pt x="21790" y="484341"/>
                          <a:pt x="10510" y="475317"/>
                        </a:cubicBezTo>
                        <a:cubicBezTo>
                          <a:pt x="1859" y="468396"/>
                          <a:pt x="3503" y="454296"/>
                          <a:pt x="0" y="443786"/>
                        </a:cubicBezTo>
                        <a:cubicBezTo>
                          <a:pt x="0" y="443786"/>
                          <a:pt x="16676" y="402451"/>
                          <a:pt x="21021" y="380724"/>
                        </a:cubicBezTo>
                        <a:cubicBezTo>
                          <a:pt x="27243" y="349615"/>
                          <a:pt x="26316" y="317424"/>
                          <a:pt x="31531" y="286131"/>
                        </a:cubicBezTo>
                        <a:cubicBezTo>
                          <a:pt x="33352" y="275203"/>
                          <a:pt x="39354" y="265348"/>
                          <a:pt x="42041" y="254600"/>
                        </a:cubicBezTo>
                        <a:cubicBezTo>
                          <a:pt x="45291" y="241602"/>
                          <a:pt x="50564" y="237262"/>
                          <a:pt x="52258" y="221863"/>
                        </a:cubicBezTo>
                        <a:lnTo>
                          <a:pt x="52318" y="217844"/>
                        </a:lnTo>
                        <a:lnTo>
                          <a:pt x="63062" y="223069"/>
                        </a:lnTo>
                        <a:cubicBezTo>
                          <a:pt x="95496" y="125765"/>
                          <a:pt x="61833" y="235974"/>
                          <a:pt x="84083" y="2352"/>
                        </a:cubicBezTo>
                        <a:lnTo>
                          <a:pt x="84901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党湾镇</a:t>
                    </a:r>
                  </a:p>
                </p:txBody>
              </p:sp>
              <p:sp>
                <p:nvSpPr>
                  <p:cNvPr id="197" name="任意多边形: 形状 196"/>
                  <p:cNvSpPr/>
                  <p:nvPr/>
                </p:nvSpPr>
                <p:spPr>
                  <a:xfrm>
                    <a:off x="7680809" y="2270235"/>
                    <a:ext cx="968972" cy="906359"/>
                  </a:xfrm>
                  <a:custGeom>
                    <a:avLst/>
                    <a:gdLst>
                      <a:gd name="connsiteX0" fmla="*/ 401647 w 968972"/>
                      <a:gd name="connsiteY0" fmla="*/ 0 h 906359"/>
                      <a:gd name="connsiteX1" fmla="*/ 454199 w 968972"/>
                      <a:gd name="connsiteY1" fmla="*/ 10511 h 906359"/>
                      <a:gd name="connsiteX2" fmla="*/ 464709 w 968972"/>
                      <a:gd name="connsiteY2" fmla="*/ 136635 h 906359"/>
                      <a:gd name="connsiteX3" fmla="*/ 637079 w 968972"/>
                      <a:gd name="connsiteY3" fmla="*/ 133926 h 906359"/>
                      <a:gd name="connsiteX4" fmla="*/ 670519 w 968972"/>
                      <a:gd name="connsiteY4" fmla="*/ 129494 h 906359"/>
                      <a:gd name="connsiteX5" fmla="*/ 674916 w 968972"/>
                      <a:gd name="connsiteY5" fmla="*/ 136635 h 906359"/>
                      <a:gd name="connsiteX6" fmla="*/ 685426 w 968972"/>
                      <a:gd name="connsiteY6" fmla="*/ 252249 h 906359"/>
                      <a:gd name="connsiteX7" fmla="*/ 695937 w 968972"/>
                      <a:gd name="connsiteY7" fmla="*/ 283780 h 906359"/>
                      <a:gd name="connsiteX8" fmla="*/ 706447 w 968972"/>
                      <a:gd name="connsiteY8" fmla="*/ 367863 h 906359"/>
                      <a:gd name="connsiteX9" fmla="*/ 748489 w 968972"/>
                      <a:gd name="connsiteY9" fmla="*/ 357352 h 906359"/>
                      <a:gd name="connsiteX10" fmla="*/ 780020 w 968972"/>
                      <a:gd name="connsiteY10" fmla="*/ 336332 h 906359"/>
                      <a:gd name="connsiteX11" fmla="*/ 811551 w 968972"/>
                      <a:gd name="connsiteY11" fmla="*/ 346842 h 906359"/>
                      <a:gd name="connsiteX12" fmla="*/ 822061 w 968972"/>
                      <a:gd name="connsiteY12" fmla="*/ 399394 h 906359"/>
                      <a:gd name="connsiteX13" fmla="*/ 885123 w 968972"/>
                      <a:gd name="connsiteY13" fmla="*/ 430925 h 906359"/>
                      <a:gd name="connsiteX14" fmla="*/ 906144 w 968972"/>
                      <a:gd name="connsiteY14" fmla="*/ 462456 h 906359"/>
                      <a:gd name="connsiteX15" fmla="*/ 963355 w 968972"/>
                      <a:gd name="connsiteY15" fmla="*/ 496540 h 906359"/>
                      <a:gd name="connsiteX16" fmla="*/ 968972 w 968972"/>
                      <a:gd name="connsiteY16" fmla="*/ 499272 h 906359"/>
                      <a:gd name="connsiteX17" fmla="*/ 968912 w 968972"/>
                      <a:gd name="connsiteY17" fmla="*/ 503291 h 906359"/>
                      <a:gd name="connsiteX18" fmla="*/ 958695 w 968972"/>
                      <a:gd name="connsiteY18" fmla="*/ 536028 h 906359"/>
                      <a:gd name="connsiteX19" fmla="*/ 948185 w 968972"/>
                      <a:gd name="connsiteY19" fmla="*/ 567559 h 906359"/>
                      <a:gd name="connsiteX20" fmla="*/ 937675 w 968972"/>
                      <a:gd name="connsiteY20" fmla="*/ 662152 h 906359"/>
                      <a:gd name="connsiteX21" fmla="*/ 925535 w 968972"/>
                      <a:gd name="connsiteY21" fmla="*/ 701831 h 906359"/>
                      <a:gd name="connsiteX22" fmla="*/ 920094 w 968972"/>
                      <a:gd name="connsiteY22" fmla="*/ 716370 h 906359"/>
                      <a:gd name="connsiteX23" fmla="*/ 896871 w 968972"/>
                      <a:gd name="connsiteY23" fmla="*/ 717372 h 906359"/>
                      <a:gd name="connsiteX24" fmla="*/ 790529 w 968972"/>
                      <a:gd name="connsiteY24" fmla="*/ 788276 h 906359"/>
                      <a:gd name="connsiteX25" fmla="*/ 769508 w 968972"/>
                      <a:gd name="connsiteY25" fmla="*/ 819807 h 906359"/>
                      <a:gd name="connsiteX26" fmla="*/ 706446 w 968972"/>
                      <a:gd name="connsiteY26" fmla="*/ 798787 h 906359"/>
                      <a:gd name="connsiteX27" fmla="*/ 643384 w 968972"/>
                      <a:gd name="connsiteY27" fmla="*/ 788276 h 906359"/>
                      <a:gd name="connsiteX28" fmla="*/ 632874 w 968972"/>
                      <a:gd name="connsiteY28" fmla="*/ 746235 h 906359"/>
                      <a:gd name="connsiteX29" fmla="*/ 622363 w 968972"/>
                      <a:gd name="connsiteY29" fmla="*/ 714704 h 906359"/>
                      <a:gd name="connsiteX30" fmla="*/ 590832 w 968972"/>
                      <a:gd name="connsiteY30" fmla="*/ 735725 h 906359"/>
                      <a:gd name="connsiteX31" fmla="*/ 380625 w 968972"/>
                      <a:gd name="connsiteY31" fmla="*/ 767256 h 906359"/>
                      <a:gd name="connsiteX32" fmla="*/ 328074 w 968972"/>
                      <a:gd name="connsiteY32" fmla="*/ 777766 h 906359"/>
                      <a:gd name="connsiteX33" fmla="*/ 286032 w 968972"/>
                      <a:gd name="connsiteY33" fmla="*/ 893380 h 906359"/>
                      <a:gd name="connsiteX34" fmla="*/ 180929 w 968972"/>
                      <a:gd name="connsiteY34" fmla="*/ 903890 h 906359"/>
                      <a:gd name="connsiteX35" fmla="*/ 149398 w 968972"/>
                      <a:gd name="connsiteY35" fmla="*/ 893380 h 906359"/>
                      <a:gd name="connsiteX36" fmla="*/ 117867 w 968972"/>
                      <a:gd name="connsiteY36" fmla="*/ 872359 h 906359"/>
                      <a:gd name="connsiteX37" fmla="*/ 54805 w 968972"/>
                      <a:gd name="connsiteY37" fmla="*/ 830318 h 906359"/>
                      <a:gd name="connsiteX38" fmla="*/ 2253 w 968972"/>
                      <a:gd name="connsiteY38" fmla="*/ 819807 h 906359"/>
                      <a:gd name="connsiteX39" fmla="*/ 12763 w 968972"/>
                      <a:gd name="connsiteY39" fmla="*/ 788276 h 906359"/>
                      <a:gd name="connsiteX40" fmla="*/ 44294 w 968972"/>
                      <a:gd name="connsiteY40" fmla="*/ 767256 h 906359"/>
                      <a:gd name="connsiteX41" fmla="*/ 75825 w 968972"/>
                      <a:gd name="connsiteY41" fmla="*/ 756745 h 906359"/>
                      <a:gd name="connsiteX42" fmla="*/ 86336 w 968972"/>
                      <a:gd name="connsiteY42" fmla="*/ 588580 h 906359"/>
                      <a:gd name="connsiteX43" fmla="*/ 96846 w 968972"/>
                      <a:gd name="connsiteY43" fmla="*/ 557049 h 906359"/>
                      <a:gd name="connsiteX44" fmla="*/ 107357 w 968972"/>
                      <a:gd name="connsiteY44" fmla="*/ 462456 h 906359"/>
                      <a:gd name="connsiteX45" fmla="*/ 54805 w 968972"/>
                      <a:gd name="connsiteY45" fmla="*/ 357352 h 906359"/>
                      <a:gd name="connsiteX46" fmla="*/ 86336 w 968972"/>
                      <a:gd name="connsiteY46" fmla="*/ 336332 h 906359"/>
                      <a:gd name="connsiteX47" fmla="*/ 117867 w 968972"/>
                      <a:gd name="connsiteY47" fmla="*/ 273269 h 906359"/>
                      <a:gd name="connsiteX48" fmla="*/ 159908 w 968972"/>
                      <a:gd name="connsiteY48" fmla="*/ 210207 h 906359"/>
                      <a:gd name="connsiteX49" fmla="*/ 170419 w 968972"/>
                      <a:gd name="connsiteY49" fmla="*/ 178676 h 906359"/>
                      <a:gd name="connsiteX50" fmla="*/ 201950 w 968972"/>
                      <a:gd name="connsiteY50" fmla="*/ 157656 h 906359"/>
                      <a:gd name="connsiteX51" fmla="*/ 222970 w 968972"/>
                      <a:gd name="connsiteY51" fmla="*/ 105104 h 906359"/>
                      <a:gd name="connsiteX52" fmla="*/ 223057 w 968972"/>
                      <a:gd name="connsiteY52" fmla="*/ 105019 h 906359"/>
                      <a:gd name="connsiteX53" fmla="*/ 223415 w 968972"/>
                      <a:gd name="connsiteY53" fmla="*/ 106436 h 906359"/>
                      <a:gd name="connsiteX54" fmla="*/ 359606 w 968972"/>
                      <a:gd name="connsiteY54" fmla="*/ 94594 h 906359"/>
                      <a:gd name="connsiteX55" fmla="*/ 380626 w 968972"/>
                      <a:gd name="connsiteY55" fmla="*/ 31532 h 906359"/>
                      <a:gd name="connsiteX56" fmla="*/ 401647 w 968972"/>
                      <a:gd name="connsiteY56" fmla="*/ 0 h 906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968972" h="906359">
                        <a:moveTo>
                          <a:pt x="401647" y="0"/>
                        </a:moveTo>
                        <a:cubicBezTo>
                          <a:pt x="419164" y="3504"/>
                          <a:pt x="446713" y="-5709"/>
                          <a:pt x="454199" y="10511"/>
                        </a:cubicBezTo>
                        <a:cubicBezTo>
                          <a:pt x="471878" y="48815"/>
                          <a:pt x="426651" y="118433"/>
                          <a:pt x="464709" y="136635"/>
                        </a:cubicBezTo>
                        <a:cubicBezTo>
                          <a:pt x="516913" y="161602"/>
                          <a:pt x="577522" y="145177"/>
                          <a:pt x="637079" y="133926"/>
                        </a:cubicBezTo>
                        <a:lnTo>
                          <a:pt x="670519" y="129494"/>
                        </a:lnTo>
                        <a:lnTo>
                          <a:pt x="674916" y="136635"/>
                        </a:lnTo>
                        <a:cubicBezTo>
                          <a:pt x="681923" y="162911"/>
                          <a:pt x="679953" y="213941"/>
                          <a:pt x="685426" y="252249"/>
                        </a:cubicBezTo>
                        <a:cubicBezTo>
                          <a:pt x="686993" y="263217"/>
                          <a:pt x="693955" y="272880"/>
                          <a:pt x="695937" y="283780"/>
                        </a:cubicBezTo>
                        <a:cubicBezTo>
                          <a:pt x="700990" y="311570"/>
                          <a:pt x="702944" y="339835"/>
                          <a:pt x="706447" y="367863"/>
                        </a:cubicBezTo>
                        <a:cubicBezTo>
                          <a:pt x="720461" y="364359"/>
                          <a:pt x="735212" y="363042"/>
                          <a:pt x="748489" y="357352"/>
                        </a:cubicBezTo>
                        <a:cubicBezTo>
                          <a:pt x="760099" y="352376"/>
                          <a:pt x="767560" y="338409"/>
                          <a:pt x="780020" y="336332"/>
                        </a:cubicBezTo>
                        <a:cubicBezTo>
                          <a:pt x="790948" y="334511"/>
                          <a:pt x="801041" y="343339"/>
                          <a:pt x="811551" y="346842"/>
                        </a:cubicBezTo>
                        <a:cubicBezTo>
                          <a:pt x="815054" y="364359"/>
                          <a:pt x="813198" y="383884"/>
                          <a:pt x="822061" y="399394"/>
                        </a:cubicBezTo>
                        <a:cubicBezTo>
                          <a:pt x="831648" y="416171"/>
                          <a:pt x="868940" y="425530"/>
                          <a:pt x="885123" y="430925"/>
                        </a:cubicBezTo>
                        <a:cubicBezTo>
                          <a:pt x="892130" y="441435"/>
                          <a:pt x="897212" y="453524"/>
                          <a:pt x="906144" y="462456"/>
                        </a:cubicBezTo>
                        <a:cubicBezTo>
                          <a:pt x="917284" y="473597"/>
                          <a:pt x="943826" y="487038"/>
                          <a:pt x="963355" y="496540"/>
                        </a:cubicBezTo>
                        <a:lnTo>
                          <a:pt x="968972" y="499272"/>
                        </a:lnTo>
                        <a:lnTo>
                          <a:pt x="968912" y="503291"/>
                        </a:lnTo>
                        <a:cubicBezTo>
                          <a:pt x="967218" y="518690"/>
                          <a:pt x="961945" y="523030"/>
                          <a:pt x="958695" y="536028"/>
                        </a:cubicBezTo>
                        <a:cubicBezTo>
                          <a:pt x="956008" y="546776"/>
                          <a:pt x="950006" y="556631"/>
                          <a:pt x="948185" y="567559"/>
                        </a:cubicBezTo>
                        <a:cubicBezTo>
                          <a:pt x="942970" y="598852"/>
                          <a:pt x="943897" y="631043"/>
                          <a:pt x="937675" y="662152"/>
                        </a:cubicBezTo>
                        <a:cubicBezTo>
                          <a:pt x="935503" y="673016"/>
                          <a:pt x="930247" y="688781"/>
                          <a:pt x="925535" y="701831"/>
                        </a:cubicBezTo>
                        <a:lnTo>
                          <a:pt x="920094" y="716370"/>
                        </a:lnTo>
                        <a:lnTo>
                          <a:pt x="896871" y="717372"/>
                        </a:lnTo>
                        <a:cubicBezTo>
                          <a:pt x="779064" y="718534"/>
                          <a:pt x="833545" y="691492"/>
                          <a:pt x="790529" y="788276"/>
                        </a:cubicBezTo>
                        <a:cubicBezTo>
                          <a:pt x="785399" y="799819"/>
                          <a:pt x="776515" y="809297"/>
                          <a:pt x="769508" y="819807"/>
                        </a:cubicBezTo>
                        <a:cubicBezTo>
                          <a:pt x="769508" y="819807"/>
                          <a:pt x="727942" y="804161"/>
                          <a:pt x="706446" y="798787"/>
                        </a:cubicBezTo>
                        <a:cubicBezTo>
                          <a:pt x="685772" y="793618"/>
                          <a:pt x="660725" y="800663"/>
                          <a:pt x="643384" y="788276"/>
                        </a:cubicBezTo>
                        <a:cubicBezTo>
                          <a:pt x="631630" y="779880"/>
                          <a:pt x="636842" y="760124"/>
                          <a:pt x="632874" y="746235"/>
                        </a:cubicBezTo>
                        <a:cubicBezTo>
                          <a:pt x="629830" y="735582"/>
                          <a:pt x="633111" y="717391"/>
                          <a:pt x="622363" y="714704"/>
                        </a:cubicBezTo>
                        <a:cubicBezTo>
                          <a:pt x="610108" y="711640"/>
                          <a:pt x="601342" y="728718"/>
                          <a:pt x="590832" y="735725"/>
                        </a:cubicBezTo>
                        <a:cubicBezTo>
                          <a:pt x="348282" y="753050"/>
                          <a:pt x="523370" y="728326"/>
                          <a:pt x="380625" y="767256"/>
                        </a:cubicBezTo>
                        <a:cubicBezTo>
                          <a:pt x="363391" y="771956"/>
                          <a:pt x="344800" y="771494"/>
                          <a:pt x="328074" y="777766"/>
                        </a:cubicBezTo>
                        <a:cubicBezTo>
                          <a:pt x="229971" y="814555"/>
                          <a:pt x="398839" y="790828"/>
                          <a:pt x="286032" y="893380"/>
                        </a:cubicBezTo>
                        <a:cubicBezTo>
                          <a:pt x="259979" y="917064"/>
                          <a:pt x="215963" y="900387"/>
                          <a:pt x="180929" y="903890"/>
                        </a:cubicBezTo>
                        <a:lnTo>
                          <a:pt x="149398" y="893380"/>
                        </a:lnTo>
                        <a:cubicBezTo>
                          <a:pt x="137414" y="889386"/>
                          <a:pt x="128377" y="879366"/>
                          <a:pt x="117867" y="872359"/>
                        </a:cubicBezTo>
                        <a:cubicBezTo>
                          <a:pt x="96846" y="858345"/>
                          <a:pt x="77804" y="840772"/>
                          <a:pt x="54805" y="830318"/>
                        </a:cubicBezTo>
                        <a:cubicBezTo>
                          <a:pt x="38542" y="822926"/>
                          <a:pt x="14885" y="832439"/>
                          <a:pt x="2253" y="819807"/>
                        </a:cubicBezTo>
                        <a:cubicBezTo>
                          <a:pt x="-5581" y="811973"/>
                          <a:pt x="9260" y="798786"/>
                          <a:pt x="12763" y="788276"/>
                        </a:cubicBezTo>
                        <a:cubicBezTo>
                          <a:pt x="23273" y="781269"/>
                          <a:pt x="32996" y="772905"/>
                          <a:pt x="44294" y="767256"/>
                        </a:cubicBezTo>
                        <a:cubicBezTo>
                          <a:pt x="54203" y="762301"/>
                          <a:pt x="73287" y="767529"/>
                          <a:pt x="75825" y="756745"/>
                        </a:cubicBezTo>
                        <a:cubicBezTo>
                          <a:pt x="88689" y="702074"/>
                          <a:pt x="80456" y="644436"/>
                          <a:pt x="86336" y="588580"/>
                        </a:cubicBezTo>
                        <a:cubicBezTo>
                          <a:pt x="87496" y="577562"/>
                          <a:pt x="95025" y="567977"/>
                          <a:pt x="96846" y="557049"/>
                        </a:cubicBezTo>
                        <a:cubicBezTo>
                          <a:pt x="102062" y="525756"/>
                          <a:pt x="103853" y="493987"/>
                          <a:pt x="107357" y="462456"/>
                        </a:cubicBezTo>
                        <a:cubicBezTo>
                          <a:pt x="90718" y="395905"/>
                          <a:pt x="104859" y="432433"/>
                          <a:pt x="54805" y="357352"/>
                        </a:cubicBezTo>
                        <a:cubicBezTo>
                          <a:pt x="65315" y="350345"/>
                          <a:pt x="77404" y="345264"/>
                          <a:pt x="86336" y="336332"/>
                        </a:cubicBezTo>
                        <a:cubicBezTo>
                          <a:pt x="106711" y="315957"/>
                          <a:pt x="109319" y="298914"/>
                          <a:pt x="117867" y="273269"/>
                        </a:cubicBezTo>
                        <a:cubicBezTo>
                          <a:pt x="117867" y="273269"/>
                          <a:pt x="147639" y="232291"/>
                          <a:pt x="159908" y="210207"/>
                        </a:cubicBezTo>
                        <a:cubicBezTo>
                          <a:pt x="165288" y="200522"/>
                          <a:pt x="163498" y="187327"/>
                          <a:pt x="170419" y="178676"/>
                        </a:cubicBezTo>
                        <a:cubicBezTo>
                          <a:pt x="178310" y="168812"/>
                          <a:pt x="194608" y="167935"/>
                          <a:pt x="201950" y="157656"/>
                        </a:cubicBezTo>
                        <a:cubicBezTo>
                          <a:pt x="212916" y="142304"/>
                          <a:pt x="207204" y="126125"/>
                          <a:pt x="222970" y="105104"/>
                        </a:cubicBezTo>
                        <a:lnTo>
                          <a:pt x="223057" y="105019"/>
                        </a:lnTo>
                        <a:lnTo>
                          <a:pt x="223415" y="106436"/>
                        </a:lnTo>
                        <a:cubicBezTo>
                          <a:pt x="234939" y="140182"/>
                          <a:pt x="256212" y="142845"/>
                          <a:pt x="359606" y="94594"/>
                        </a:cubicBezTo>
                        <a:cubicBezTo>
                          <a:pt x="379685" y="85224"/>
                          <a:pt x="368335" y="49968"/>
                          <a:pt x="380626" y="31532"/>
                        </a:cubicBezTo>
                        <a:lnTo>
                          <a:pt x="401647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空港新城</a:t>
                    </a:r>
                  </a:p>
                </p:txBody>
              </p:sp>
              <p:sp>
                <p:nvSpPr>
                  <p:cNvPr id="198" name="任意多边形: 形状 197"/>
                  <p:cNvSpPr/>
                  <p:nvPr/>
                </p:nvSpPr>
                <p:spPr>
                  <a:xfrm>
                    <a:off x="7541709" y="2984573"/>
                    <a:ext cx="1654940" cy="809664"/>
                  </a:xfrm>
                  <a:custGeom>
                    <a:avLst/>
                    <a:gdLst>
                      <a:gd name="connsiteX0" fmla="*/ 761463 w 1654940"/>
                      <a:gd name="connsiteY0" fmla="*/ 365 h 809664"/>
                      <a:gd name="connsiteX1" fmla="*/ 771974 w 1654940"/>
                      <a:gd name="connsiteY1" fmla="*/ 31896 h 809664"/>
                      <a:gd name="connsiteX2" fmla="*/ 782484 w 1654940"/>
                      <a:gd name="connsiteY2" fmla="*/ 73937 h 809664"/>
                      <a:gd name="connsiteX3" fmla="*/ 845546 w 1654940"/>
                      <a:gd name="connsiteY3" fmla="*/ 84448 h 809664"/>
                      <a:gd name="connsiteX4" fmla="*/ 908608 w 1654940"/>
                      <a:gd name="connsiteY4" fmla="*/ 105468 h 809664"/>
                      <a:gd name="connsiteX5" fmla="*/ 929629 w 1654940"/>
                      <a:gd name="connsiteY5" fmla="*/ 73937 h 809664"/>
                      <a:gd name="connsiteX6" fmla="*/ 1035971 w 1654940"/>
                      <a:gd name="connsiteY6" fmla="*/ 3033 h 809664"/>
                      <a:gd name="connsiteX7" fmla="*/ 1059194 w 1654940"/>
                      <a:gd name="connsiteY7" fmla="*/ 2031 h 809664"/>
                      <a:gd name="connsiteX8" fmla="*/ 1058428 w 1654940"/>
                      <a:gd name="connsiteY8" fmla="*/ 4077 h 809664"/>
                      <a:gd name="connsiteX9" fmla="*/ 1055754 w 1654940"/>
                      <a:gd name="connsiteY9" fmla="*/ 10875 h 809664"/>
                      <a:gd name="connsiteX10" fmla="*/ 1066264 w 1654940"/>
                      <a:gd name="connsiteY10" fmla="*/ 42406 h 809664"/>
                      <a:gd name="connsiteX11" fmla="*/ 1108306 w 1654940"/>
                      <a:gd name="connsiteY11" fmla="*/ 52917 h 809664"/>
                      <a:gd name="connsiteX12" fmla="*/ 1139837 w 1654940"/>
                      <a:gd name="connsiteY12" fmla="*/ 73937 h 809664"/>
                      <a:gd name="connsiteX13" fmla="*/ 1170118 w 1654940"/>
                      <a:gd name="connsiteY13" fmla="*/ 83430 h 809664"/>
                      <a:gd name="connsiteX14" fmla="*/ 1167590 w 1654940"/>
                      <a:gd name="connsiteY14" fmla="*/ 81542 h 809664"/>
                      <a:gd name="connsiteX15" fmla="*/ 1177815 w 1654940"/>
                      <a:gd name="connsiteY15" fmla="*/ 88602 h 809664"/>
                      <a:gd name="connsiteX16" fmla="*/ 1202899 w 1654940"/>
                      <a:gd name="connsiteY16" fmla="*/ 105468 h 809664"/>
                      <a:gd name="connsiteX17" fmla="*/ 1223920 w 1654940"/>
                      <a:gd name="connsiteY17" fmla="*/ 73937 h 809664"/>
                      <a:gd name="connsiteX18" fmla="*/ 1371064 w 1654940"/>
                      <a:gd name="connsiteY18" fmla="*/ 73937 h 809664"/>
                      <a:gd name="connsiteX19" fmla="*/ 1402595 w 1654940"/>
                      <a:gd name="connsiteY19" fmla="*/ 84448 h 809664"/>
                      <a:gd name="connsiteX20" fmla="*/ 1434126 w 1654940"/>
                      <a:gd name="connsiteY20" fmla="*/ 105468 h 809664"/>
                      <a:gd name="connsiteX21" fmla="*/ 1560251 w 1654940"/>
                      <a:gd name="connsiteY21" fmla="*/ 115979 h 809664"/>
                      <a:gd name="connsiteX22" fmla="*/ 1633823 w 1654940"/>
                      <a:gd name="connsiteY22" fmla="*/ 189551 h 809664"/>
                      <a:gd name="connsiteX23" fmla="*/ 1654940 w 1654940"/>
                      <a:gd name="connsiteY23" fmla="*/ 203630 h 809664"/>
                      <a:gd name="connsiteX24" fmla="*/ 1644333 w 1654940"/>
                      <a:gd name="connsiteY24" fmla="*/ 200061 h 809664"/>
                      <a:gd name="connsiteX25" fmla="*/ 1612802 w 1654940"/>
                      <a:gd name="connsiteY25" fmla="*/ 210572 h 809664"/>
                      <a:gd name="connsiteX26" fmla="*/ 1602292 w 1654940"/>
                      <a:gd name="connsiteY26" fmla="*/ 242103 h 809664"/>
                      <a:gd name="connsiteX27" fmla="*/ 1591782 w 1654940"/>
                      <a:gd name="connsiteY27" fmla="*/ 294655 h 809664"/>
                      <a:gd name="connsiteX28" fmla="*/ 1570761 w 1654940"/>
                      <a:gd name="connsiteY28" fmla="*/ 357717 h 809664"/>
                      <a:gd name="connsiteX29" fmla="*/ 1560251 w 1654940"/>
                      <a:gd name="connsiteY29" fmla="*/ 389248 h 809664"/>
                      <a:gd name="connsiteX30" fmla="*/ 1549740 w 1654940"/>
                      <a:gd name="connsiteY30" fmla="*/ 441799 h 809664"/>
                      <a:gd name="connsiteX31" fmla="*/ 1539230 w 1654940"/>
                      <a:gd name="connsiteY31" fmla="*/ 473330 h 809664"/>
                      <a:gd name="connsiteX32" fmla="*/ 1413106 w 1654940"/>
                      <a:gd name="connsiteY32" fmla="*/ 525882 h 809664"/>
                      <a:gd name="connsiteX33" fmla="*/ 1412430 w 1654940"/>
                      <a:gd name="connsiteY33" fmla="*/ 578437 h 809664"/>
                      <a:gd name="connsiteX34" fmla="*/ 1276473 w 1654940"/>
                      <a:gd name="connsiteY34" fmla="*/ 578437 h 809664"/>
                      <a:gd name="connsiteX35" fmla="*/ 1150349 w 1654940"/>
                      <a:gd name="connsiteY35" fmla="*/ 578437 h 809664"/>
                      <a:gd name="connsiteX36" fmla="*/ 1097797 w 1654940"/>
                      <a:gd name="connsiteY36" fmla="*/ 473333 h 809664"/>
                      <a:gd name="connsiteX37" fmla="*/ 940142 w 1654940"/>
                      <a:gd name="connsiteY37" fmla="*/ 462823 h 809664"/>
                      <a:gd name="connsiteX38" fmla="*/ 814018 w 1654940"/>
                      <a:gd name="connsiteY38" fmla="*/ 462823 h 809664"/>
                      <a:gd name="connsiteX39" fmla="*/ 824528 w 1654940"/>
                      <a:gd name="connsiteY39" fmla="*/ 630989 h 809664"/>
                      <a:gd name="connsiteX40" fmla="*/ 740446 w 1654940"/>
                      <a:gd name="connsiteY40" fmla="*/ 630989 h 809664"/>
                      <a:gd name="connsiteX41" fmla="*/ 698404 w 1654940"/>
                      <a:gd name="connsiteY41" fmla="*/ 652009 h 809664"/>
                      <a:gd name="connsiteX42" fmla="*/ 698404 w 1654940"/>
                      <a:gd name="connsiteY42" fmla="*/ 757113 h 809664"/>
                      <a:gd name="connsiteX43" fmla="*/ 698404 w 1654940"/>
                      <a:gd name="connsiteY43" fmla="*/ 809664 h 809664"/>
                      <a:gd name="connsiteX44" fmla="*/ 624832 w 1654940"/>
                      <a:gd name="connsiteY44" fmla="*/ 809664 h 809664"/>
                      <a:gd name="connsiteX45" fmla="*/ 530239 w 1654940"/>
                      <a:gd name="connsiteY45" fmla="*/ 809664 h 809664"/>
                      <a:gd name="connsiteX46" fmla="*/ 519728 w 1654940"/>
                      <a:gd name="connsiteY46" fmla="*/ 757113 h 809664"/>
                      <a:gd name="connsiteX47" fmla="*/ 488197 w 1654940"/>
                      <a:gd name="connsiteY47" fmla="*/ 704561 h 809664"/>
                      <a:gd name="connsiteX48" fmla="*/ 466982 w 1654940"/>
                      <a:gd name="connsiteY48" fmla="*/ 704561 h 809664"/>
                      <a:gd name="connsiteX49" fmla="*/ 467174 w 1654940"/>
                      <a:gd name="connsiteY49" fmla="*/ 662517 h 809664"/>
                      <a:gd name="connsiteX50" fmla="*/ 498705 w 1654940"/>
                      <a:gd name="connsiteY50" fmla="*/ 652006 h 809664"/>
                      <a:gd name="connsiteX51" fmla="*/ 572277 w 1654940"/>
                      <a:gd name="connsiteY51" fmla="*/ 599455 h 809664"/>
                      <a:gd name="connsiteX52" fmla="*/ 519725 w 1654940"/>
                      <a:gd name="connsiteY52" fmla="*/ 588944 h 809664"/>
                      <a:gd name="connsiteX53" fmla="*/ 509215 w 1654940"/>
                      <a:gd name="connsiteY53" fmla="*/ 525882 h 809664"/>
                      <a:gd name="connsiteX54" fmla="*/ 498705 w 1654940"/>
                      <a:gd name="connsiteY54" fmla="*/ 494351 h 809664"/>
                      <a:gd name="connsiteX55" fmla="*/ 330539 w 1654940"/>
                      <a:gd name="connsiteY55" fmla="*/ 504861 h 809664"/>
                      <a:gd name="connsiteX56" fmla="*/ 320029 w 1654940"/>
                      <a:gd name="connsiteY56" fmla="*/ 536393 h 809664"/>
                      <a:gd name="connsiteX57" fmla="*/ 288498 w 1654940"/>
                      <a:gd name="connsiteY57" fmla="*/ 525882 h 809664"/>
                      <a:gd name="connsiteX58" fmla="*/ 225436 w 1654940"/>
                      <a:gd name="connsiteY58" fmla="*/ 504861 h 809664"/>
                      <a:gd name="connsiteX59" fmla="*/ 183394 w 1654940"/>
                      <a:gd name="connsiteY59" fmla="*/ 494351 h 809664"/>
                      <a:gd name="connsiteX60" fmla="*/ 151863 w 1654940"/>
                      <a:gd name="connsiteY60" fmla="*/ 483841 h 809664"/>
                      <a:gd name="connsiteX61" fmla="*/ 88801 w 1654940"/>
                      <a:gd name="connsiteY61" fmla="*/ 473330 h 809664"/>
                      <a:gd name="connsiteX62" fmla="*/ 88801 w 1654940"/>
                      <a:gd name="connsiteY62" fmla="*/ 336696 h 809664"/>
                      <a:gd name="connsiteX63" fmla="*/ 15229 w 1654940"/>
                      <a:gd name="connsiteY63" fmla="*/ 326186 h 809664"/>
                      <a:gd name="connsiteX64" fmla="*/ 36250 w 1654940"/>
                      <a:gd name="connsiteY64" fmla="*/ 52917 h 809664"/>
                      <a:gd name="connsiteX65" fmla="*/ 67781 w 1654940"/>
                      <a:gd name="connsiteY65" fmla="*/ 63427 h 809664"/>
                      <a:gd name="connsiteX66" fmla="*/ 99312 w 1654940"/>
                      <a:gd name="connsiteY66" fmla="*/ 84448 h 809664"/>
                      <a:gd name="connsiteX67" fmla="*/ 132702 w 1654940"/>
                      <a:gd name="connsiteY67" fmla="*/ 94937 h 809664"/>
                      <a:gd name="connsiteX68" fmla="*/ 140685 w 1654940"/>
                      <a:gd name="connsiteY68" fmla="*/ 94946 h 809664"/>
                      <a:gd name="connsiteX69" fmla="*/ 139198 w 1654940"/>
                      <a:gd name="connsiteY69" fmla="*/ 98714 h 809664"/>
                      <a:gd name="connsiteX70" fmla="*/ 141353 w 1654940"/>
                      <a:gd name="connsiteY70" fmla="*/ 105468 h 809664"/>
                      <a:gd name="connsiteX71" fmla="*/ 193905 w 1654940"/>
                      <a:gd name="connsiteY71" fmla="*/ 115979 h 809664"/>
                      <a:gd name="connsiteX72" fmla="*/ 256967 w 1654940"/>
                      <a:gd name="connsiteY72" fmla="*/ 158020 h 809664"/>
                      <a:gd name="connsiteX73" fmla="*/ 288498 w 1654940"/>
                      <a:gd name="connsiteY73" fmla="*/ 179041 h 809664"/>
                      <a:gd name="connsiteX74" fmla="*/ 320029 w 1654940"/>
                      <a:gd name="connsiteY74" fmla="*/ 189551 h 809664"/>
                      <a:gd name="connsiteX75" fmla="*/ 425132 w 1654940"/>
                      <a:gd name="connsiteY75" fmla="*/ 179041 h 809664"/>
                      <a:gd name="connsiteX76" fmla="*/ 467174 w 1654940"/>
                      <a:gd name="connsiteY76" fmla="*/ 63427 h 809664"/>
                      <a:gd name="connsiteX77" fmla="*/ 519725 w 1654940"/>
                      <a:gd name="connsiteY77" fmla="*/ 52917 h 809664"/>
                      <a:gd name="connsiteX78" fmla="*/ 729932 w 1654940"/>
                      <a:gd name="connsiteY78" fmla="*/ 21386 h 809664"/>
                      <a:gd name="connsiteX79" fmla="*/ 761463 w 1654940"/>
                      <a:gd name="connsiteY79" fmla="*/ 365 h 809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1654940" h="809664">
                        <a:moveTo>
                          <a:pt x="761463" y="365"/>
                        </a:moveTo>
                        <a:cubicBezTo>
                          <a:pt x="772211" y="3052"/>
                          <a:pt x="768930" y="21243"/>
                          <a:pt x="771974" y="31896"/>
                        </a:cubicBezTo>
                        <a:cubicBezTo>
                          <a:pt x="775942" y="45785"/>
                          <a:pt x="770730" y="65541"/>
                          <a:pt x="782484" y="73937"/>
                        </a:cubicBezTo>
                        <a:cubicBezTo>
                          <a:pt x="799825" y="86324"/>
                          <a:pt x="824872" y="79279"/>
                          <a:pt x="845546" y="84448"/>
                        </a:cubicBezTo>
                        <a:cubicBezTo>
                          <a:pt x="867042" y="89822"/>
                          <a:pt x="908608" y="105468"/>
                          <a:pt x="908608" y="105468"/>
                        </a:cubicBezTo>
                        <a:cubicBezTo>
                          <a:pt x="915615" y="94958"/>
                          <a:pt x="924499" y="85480"/>
                          <a:pt x="929629" y="73937"/>
                        </a:cubicBezTo>
                        <a:cubicBezTo>
                          <a:pt x="972645" y="-22847"/>
                          <a:pt x="918164" y="4195"/>
                          <a:pt x="1035971" y="3033"/>
                        </a:cubicBezTo>
                        <a:lnTo>
                          <a:pt x="1059194" y="2031"/>
                        </a:lnTo>
                        <a:lnTo>
                          <a:pt x="1058428" y="4077"/>
                        </a:lnTo>
                        <a:cubicBezTo>
                          <a:pt x="1056796" y="8292"/>
                          <a:pt x="1055754" y="10875"/>
                          <a:pt x="1055754" y="10875"/>
                        </a:cubicBezTo>
                        <a:cubicBezTo>
                          <a:pt x="1059257" y="21385"/>
                          <a:pt x="1057613" y="35485"/>
                          <a:pt x="1066264" y="42406"/>
                        </a:cubicBezTo>
                        <a:cubicBezTo>
                          <a:pt x="1077544" y="51430"/>
                          <a:pt x="1095029" y="47227"/>
                          <a:pt x="1108306" y="52917"/>
                        </a:cubicBezTo>
                        <a:cubicBezTo>
                          <a:pt x="1119916" y="57893"/>
                          <a:pt x="1128539" y="68288"/>
                          <a:pt x="1139837" y="73937"/>
                        </a:cubicBezTo>
                        <a:cubicBezTo>
                          <a:pt x="1183352" y="95694"/>
                          <a:pt x="1176526" y="88517"/>
                          <a:pt x="1170118" y="83430"/>
                        </a:cubicBezTo>
                        <a:lnTo>
                          <a:pt x="1167590" y="81542"/>
                        </a:lnTo>
                        <a:lnTo>
                          <a:pt x="1177815" y="88602"/>
                        </a:lnTo>
                        <a:cubicBezTo>
                          <a:pt x="1183507" y="92478"/>
                          <a:pt x="1191604" y="97938"/>
                          <a:pt x="1202899" y="105468"/>
                        </a:cubicBezTo>
                        <a:cubicBezTo>
                          <a:pt x="1209906" y="94958"/>
                          <a:pt x="1214056" y="81828"/>
                          <a:pt x="1223920" y="73937"/>
                        </a:cubicBezTo>
                        <a:cubicBezTo>
                          <a:pt x="1256416" y="47941"/>
                          <a:pt x="1369274" y="73774"/>
                          <a:pt x="1371064" y="73937"/>
                        </a:cubicBezTo>
                        <a:cubicBezTo>
                          <a:pt x="1381574" y="77441"/>
                          <a:pt x="1392686" y="79493"/>
                          <a:pt x="1402595" y="84448"/>
                        </a:cubicBezTo>
                        <a:cubicBezTo>
                          <a:pt x="1413893" y="90097"/>
                          <a:pt x="1421740" y="102991"/>
                          <a:pt x="1434126" y="105468"/>
                        </a:cubicBezTo>
                        <a:cubicBezTo>
                          <a:pt x="1475494" y="113742"/>
                          <a:pt x="1518209" y="112475"/>
                          <a:pt x="1560251" y="115979"/>
                        </a:cubicBezTo>
                        <a:cubicBezTo>
                          <a:pt x="1608437" y="188259"/>
                          <a:pt x="1578325" y="171052"/>
                          <a:pt x="1633823" y="189551"/>
                        </a:cubicBezTo>
                        <a:lnTo>
                          <a:pt x="1654940" y="203630"/>
                        </a:lnTo>
                        <a:lnTo>
                          <a:pt x="1644333" y="200061"/>
                        </a:lnTo>
                        <a:cubicBezTo>
                          <a:pt x="1633823" y="203565"/>
                          <a:pt x="1620636" y="202738"/>
                          <a:pt x="1612802" y="210572"/>
                        </a:cubicBezTo>
                        <a:cubicBezTo>
                          <a:pt x="1604968" y="218406"/>
                          <a:pt x="1604979" y="231355"/>
                          <a:pt x="1602292" y="242103"/>
                        </a:cubicBezTo>
                        <a:cubicBezTo>
                          <a:pt x="1597959" y="259434"/>
                          <a:pt x="1596482" y="277420"/>
                          <a:pt x="1591782" y="294655"/>
                        </a:cubicBezTo>
                        <a:cubicBezTo>
                          <a:pt x="1585952" y="316032"/>
                          <a:pt x="1577768" y="336696"/>
                          <a:pt x="1570761" y="357717"/>
                        </a:cubicBezTo>
                        <a:cubicBezTo>
                          <a:pt x="1567258" y="368227"/>
                          <a:pt x="1562424" y="378384"/>
                          <a:pt x="1560251" y="389248"/>
                        </a:cubicBezTo>
                        <a:cubicBezTo>
                          <a:pt x="1556747" y="406765"/>
                          <a:pt x="1554073" y="424468"/>
                          <a:pt x="1549740" y="441799"/>
                        </a:cubicBezTo>
                        <a:cubicBezTo>
                          <a:pt x="1547053" y="452547"/>
                          <a:pt x="1547064" y="465496"/>
                          <a:pt x="1539230" y="473330"/>
                        </a:cubicBezTo>
                        <a:cubicBezTo>
                          <a:pt x="1490754" y="521807"/>
                          <a:pt x="1473828" y="515762"/>
                          <a:pt x="1413106" y="525882"/>
                        </a:cubicBezTo>
                        <a:lnTo>
                          <a:pt x="1412430" y="578437"/>
                        </a:lnTo>
                        <a:lnTo>
                          <a:pt x="1276473" y="578437"/>
                        </a:lnTo>
                        <a:lnTo>
                          <a:pt x="1150349" y="578437"/>
                        </a:lnTo>
                        <a:lnTo>
                          <a:pt x="1097797" y="473333"/>
                        </a:lnTo>
                        <a:lnTo>
                          <a:pt x="940142" y="462823"/>
                        </a:lnTo>
                        <a:lnTo>
                          <a:pt x="814018" y="462823"/>
                        </a:lnTo>
                        <a:lnTo>
                          <a:pt x="824528" y="630989"/>
                        </a:lnTo>
                        <a:lnTo>
                          <a:pt x="740446" y="630989"/>
                        </a:lnTo>
                        <a:lnTo>
                          <a:pt x="698404" y="652009"/>
                        </a:lnTo>
                        <a:lnTo>
                          <a:pt x="698404" y="757113"/>
                        </a:lnTo>
                        <a:lnTo>
                          <a:pt x="698404" y="809664"/>
                        </a:lnTo>
                        <a:lnTo>
                          <a:pt x="624832" y="809664"/>
                        </a:lnTo>
                        <a:lnTo>
                          <a:pt x="530239" y="809664"/>
                        </a:lnTo>
                        <a:lnTo>
                          <a:pt x="519728" y="757113"/>
                        </a:lnTo>
                        <a:lnTo>
                          <a:pt x="488197" y="704561"/>
                        </a:lnTo>
                        <a:lnTo>
                          <a:pt x="466982" y="704561"/>
                        </a:lnTo>
                        <a:lnTo>
                          <a:pt x="467174" y="662517"/>
                        </a:lnTo>
                        <a:lnTo>
                          <a:pt x="498705" y="652006"/>
                        </a:lnTo>
                        <a:cubicBezTo>
                          <a:pt x="572278" y="627482"/>
                          <a:pt x="554760" y="652007"/>
                          <a:pt x="572277" y="599455"/>
                        </a:cubicBezTo>
                        <a:cubicBezTo>
                          <a:pt x="554760" y="595951"/>
                          <a:pt x="531351" y="602508"/>
                          <a:pt x="519725" y="588944"/>
                        </a:cubicBezTo>
                        <a:cubicBezTo>
                          <a:pt x="505856" y="572764"/>
                          <a:pt x="513838" y="546685"/>
                          <a:pt x="509215" y="525882"/>
                        </a:cubicBezTo>
                        <a:cubicBezTo>
                          <a:pt x="506812" y="515067"/>
                          <a:pt x="502208" y="504861"/>
                          <a:pt x="498705" y="494351"/>
                        </a:cubicBezTo>
                        <a:cubicBezTo>
                          <a:pt x="460032" y="491376"/>
                          <a:pt x="369506" y="456152"/>
                          <a:pt x="330539" y="504861"/>
                        </a:cubicBezTo>
                        <a:cubicBezTo>
                          <a:pt x="323618" y="513512"/>
                          <a:pt x="323532" y="525882"/>
                          <a:pt x="320029" y="536393"/>
                        </a:cubicBezTo>
                        <a:lnTo>
                          <a:pt x="288498" y="525882"/>
                        </a:lnTo>
                        <a:cubicBezTo>
                          <a:pt x="267477" y="518875"/>
                          <a:pt x="246659" y="511228"/>
                          <a:pt x="225436" y="504861"/>
                        </a:cubicBezTo>
                        <a:cubicBezTo>
                          <a:pt x="211600" y="500710"/>
                          <a:pt x="197284" y="498319"/>
                          <a:pt x="183394" y="494351"/>
                        </a:cubicBezTo>
                        <a:cubicBezTo>
                          <a:pt x="172741" y="491308"/>
                          <a:pt x="162678" y="486244"/>
                          <a:pt x="151863" y="483841"/>
                        </a:cubicBezTo>
                        <a:cubicBezTo>
                          <a:pt x="131060" y="479218"/>
                          <a:pt x="104981" y="487199"/>
                          <a:pt x="88801" y="473330"/>
                        </a:cubicBezTo>
                        <a:cubicBezTo>
                          <a:pt x="65245" y="453139"/>
                          <a:pt x="87945" y="343545"/>
                          <a:pt x="88801" y="336696"/>
                        </a:cubicBezTo>
                        <a:cubicBezTo>
                          <a:pt x="64277" y="333193"/>
                          <a:pt x="21237" y="350219"/>
                          <a:pt x="15229" y="326186"/>
                        </a:cubicBezTo>
                        <a:cubicBezTo>
                          <a:pt x="-16177" y="200563"/>
                          <a:pt x="6056" y="143494"/>
                          <a:pt x="36250" y="52917"/>
                        </a:cubicBezTo>
                        <a:cubicBezTo>
                          <a:pt x="46760" y="56420"/>
                          <a:pt x="57872" y="58472"/>
                          <a:pt x="67781" y="63427"/>
                        </a:cubicBezTo>
                        <a:cubicBezTo>
                          <a:pt x="79079" y="69076"/>
                          <a:pt x="87484" y="80013"/>
                          <a:pt x="99312" y="84448"/>
                        </a:cubicBezTo>
                        <a:cubicBezTo>
                          <a:pt x="111857" y="89152"/>
                          <a:pt x="117408" y="93698"/>
                          <a:pt x="132702" y="94937"/>
                        </a:cubicBezTo>
                        <a:lnTo>
                          <a:pt x="140685" y="94946"/>
                        </a:lnTo>
                        <a:lnTo>
                          <a:pt x="139198" y="98714"/>
                        </a:lnTo>
                        <a:cubicBezTo>
                          <a:pt x="138853" y="101217"/>
                          <a:pt x="139395" y="103510"/>
                          <a:pt x="141353" y="105468"/>
                        </a:cubicBezTo>
                        <a:cubicBezTo>
                          <a:pt x="153985" y="118100"/>
                          <a:pt x="177642" y="108587"/>
                          <a:pt x="193905" y="115979"/>
                        </a:cubicBezTo>
                        <a:cubicBezTo>
                          <a:pt x="216904" y="126433"/>
                          <a:pt x="235946" y="144006"/>
                          <a:pt x="256967" y="158020"/>
                        </a:cubicBezTo>
                        <a:cubicBezTo>
                          <a:pt x="267477" y="165027"/>
                          <a:pt x="276514" y="175047"/>
                          <a:pt x="288498" y="179041"/>
                        </a:cubicBezTo>
                        <a:lnTo>
                          <a:pt x="320029" y="189551"/>
                        </a:lnTo>
                        <a:cubicBezTo>
                          <a:pt x="355063" y="186048"/>
                          <a:pt x="399079" y="202725"/>
                          <a:pt x="425132" y="179041"/>
                        </a:cubicBezTo>
                        <a:cubicBezTo>
                          <a:pt x="537939" y="76489"/>
                          <a:pt x="369071" y="100216"/>
                          <a:pt x="467174" y="63427"/>
                        </a:cubicBezTo>
                        <a:cubicBezTo>
                          <a:pt x="483900" y="57155"/>
                          <a:pt x="502491" y="57617"/>
                          <a:pt x="519725" y="52917"/>
                        </a:cubicBezTo>
                        <a:cubicBezTo>
                          <a:pt x="662470" y="13987"/>
                          <a:pt x="487382" y="38711"/>
                          <a:pt x="729932" y="21386"/>
                        </a:cubicBezTo>
                        <a:cubicBezTo>
                          <a:pt x="740442" y="14379"/>
                          <a:pt x="749208" y="-2699"/>
                          <a:pt x="761463" y="365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瓜沥镇</a:t>
                    </a:r>
                  </a:p>
                </p:txBody>
              </p:sp>
              <p:sp>
                <p:nvSpPr>
                  <p:cNvPr id="199" name="任意多边形: 形状 198"/>
                  <p:cNvSpPr/>
                  <p:nvPr/>
                </p:nvSpPr>
                <p:spPr>
                  <a:xfrm>
                    <a:off x="6557554" y="2459421"/>
                    <a:ext cx="1230612" cy="630620"/>
                  </a:xfrm>
                  <a:custGeom>
                    <a:avLst/>
                    <a:gdLst>
                      <a:gd name="connsiteX0" fmla="*/ 400294 w 1230612"/>
                      <a:gd name="connsiteY0" fmla="*/ 0 h 630620"/>
                      <a:gd name="connsiteX1" fmla="*/ 431825 w 1230612"/>
                      <a:gd name="connsiteY1" fmla="*/ 21020 h 630620"/>
                      <a:gd name="connsiteX2" fmla="*/ 494887 w 1230612"/>
                      <a:gd name="connsiteY2" fmla="*/ 63062 h 630620"/>
                      <a:gd name="connsiteX3" fmla="*/ 557949 w 1230612"/>
                      <a:gd name="connsiteY3" fmla="*/ 84082 h 630620"/>
                      <a:gd name="connsiteX4" fmla="*/ 599991 w 1230612"/>
                      <a:gd name="connsiteY4" fmla="*/ 136634 h 630620"/>
                      <a:gd name="connsiteX5" fmla="*/ 625362 w 1230612"/>
                      <a:gd name="connsiteY5" fmla="*/ 153214 h 630620"/>
                      <a:gd name="connsiteX6" fmla="*/ 636087 w 1230612"/>
                      <a:gd name="connsiteY6" fmla="*/ 159794 h 630620"/>
                      <a:gd name="connsiteX7" fmla="*/ 633141 w 1230612"/>
                      <a:gd name="connsiteY7" fmla="*/ 158305 h 630620"/>
                      <a:gd name="connsiteX8" fmla="*/ 642032 w 1230612"/>
                      <a:gd name="connsiteY8" fmla="*/ 189186 h 630620"/>
                      <a:gd name="connsiteX9" fmla="*/ 684074 w 1230612"/>
                      <a:gd name="connsiteY9" fmla="*/ 241738 h 630620"/>
                      <a:gd name="connsiteX10" fmla="*/ 715605 w 1230612"/>
                      <a:gd name="connsiteY10" fmla="*/ 262758 h 630620"/>
                      <a:gd name="connsiteX11" fmla="*/ 778667 w 1230612"/>
                      <a:gd name="connsiteY11" fmla="*/ 304800 h 630620"/>
                      <a:gd name="connsiteX12" fmla="*/ 999384 w 1230612"/>
                      <a:gd name="connsiteY12" fmla="*/ 304800 h 630620"/>
                      <a:gd name="connsiteX13" fmla="*/ 1030915 w 1230612"/>
                      <a:gd name="connsiteY13" fmla="*/ 283779 h 630620"/>
                      <a:gd name="connsiteX14" fmla="*/ 1093977 w 1230612"/>
                      <a:gd name="connsiteY14" fmla="*/ 252248 h 630620"/>
                      <a:gd name="connsiteX15" fmla="*/ 1104487 w 1230612"/>
                      <a:gd name="connsiteY15" fmla="*/ 220717 h 630620"/>
                      <a:gd name="connsiteX16" fmla="*/ 1136018 w 1230612"/>
                      <a:gd name="connsiteY16" fmla="*/ 199696 h 630620"/>
                      <a:gd name="connsiteX17" fmla="*/ 1159594 w 1230612"/>
                      <a:gd name="connsiteY17" fmla="*/ 181184 h 630620"/>
                      <a:gd name="connsiteX18" fmla="*/ 1180529 w 1230612"/>
                      <a:gd name="connsiteY18" fmla="*/ 171778 h 630620"/>
                      <a:gd name="connsiteX19" fmla="*/ 1194007 w 1230612"/>
                      <a:gd name="connsiteY19" fmla="*/ 191508 h 630620"/>
                      <a:gd name="connsiteX20" fmla="*/ 1230612 w 1230612"/>
                      <a:gd name="connsiteY20" fmla="*/ 273269 h 630620"/>
                      <a:gd name="connsiteX21" fmla="*/ 1220101 w 1230612"/>
                      <a:gd name="connsiteY21" fmla="*/ 367862 h 630620"/>
                      <a:gd name="connsiteX22" fmla="*/ 1209591 w 1230612"/>
                      <a:gd name="connsiteY22" fmla="*/ 399393 h 630620"/>
                      <a:gd name="connsiteX23" fmla="*/ 1199080 w 1230612"/>
                      <a:gd name="connsiteY23" fmla="*/ 567558 h 630620"/>
                      <a:gd name="connsiteX24" fmla="*/ 1167549 w 1230612"/>
                      <a:gd name="connsiteY24" fmla="*/ 578069 h 630620"/>
                      <a:gd name="connsiteX25" fmla="*/ 1136018 w 1230612"/>
                      <a:gd name="connsiteY25" fmla="*/ 599089 h 630620"/>
                      <a:gd name="connsiteX26" fmla="*/ 1126512 w 1230612"/>
                      <a:gd name="connsiteY26" fmla="*/ 615858 h 630620"/>
                      <a:gd name="connsiteX27" fmla="*/ 1124840 w 1230612"/>
                      <a:gd name="connsiteY27" fmla="*/ 620098 h 630620"/>
                      <a:gd name="connsiteX28" fmla="*/ 1116857 w 1230612"/>
                      <a:gd name="connsiteY28" fmla="*/ 620089 h 630620"/>
                      <a:gd name="connsiteX29" fmla="*/ 1083467 w 1230612"/>
                      <a:gd name="connsiteY29" fmla="*/ 609600 h 630620"/>
                      <a:gd name="connsiteX30" fmla="*/ 1051936 w 1230612"/>
                      <a:gd name="connsiteY30" fmla="*/ 588579 h 630620"/>
                      <a:gd name="connsiteX31" fmla="*/ 1020405 w 1230612"/>
                      <a:gd name="connsiteY31" fmla="*/ 578069 h 630620"/>
                      <a:gd name="connsiteX32" fmla="*/ 1017782 w 1230612"/>
                      <a:gd name="connsiteY32" fmla="*/ 586186 h 630620"/>
                      <a:gd name="connsiteX33" fmla="*/ 999384 w 1230612"/>
                      <a:gd name="connsiteY33" fmla="*/ 567558 h 630620"/>
                      <a:gd name="connsiteX34" fmla="*/ 967853 w 1230612"/>
                      <a:gd name="connsiteY34" fmla="*/ 588579 h 630620"/>
                      <a:gd name="connsiteX35" fmla="*/ 957343 w 1230612"/>
                      <a:gd name="connsiteY35" fmla="*/ 620110 h 630620"/>
                      <a:gd name="connsiteX36" fmla="*/ 789177 w 1230612"/>
                      <a:gd name="connsiteY36" fmla="*/ 630620 h 630620"/>
                      <a:gd name="connsiteX37" fmla="*/ 757646 w 1230612"/>
                      <a:gd name="connsiteY37" fmla="*/ 620110 h 630620"/>
                      <a:gd name="connsiteX38" fmla="*/ 694584 w 1230612"/>
                      <a:gd name="connsiteY38" fmla="*/ 599089 h 630620"/>
                      <a:gd name="connsiteX39" fmla="*/ 452846 w 1230612"/>
                      <a:gd name="connsiteY39" fmla="*/ 578069 h 630620"/>
                      <a:gd name="connsiteX40" fmla="*/ 379274 w 1230612"/>
                      <a:gd name="connsiteY40" fmla="*/ 557048 h 630620"/>
                      <a:gd name="connsiteX41" fmla="*/ 253149 w 1230612"/>
                      <a:gd name="connsiteY41" fmla="*/ 546538 h 630620"/>
                      <a:gd name="connsiteX42" fmla="*/ 263660 w 1230612"/>
                      <a:gd name="connsiteY42" fmla="*/ 515007 h 630620"/>
                      <a:gd name="connsiteX43" fmla="*/ 274170 w 1230612"/>
                      <a:gd name="connsiteY43" fmla="*/ 283779 h 630620"/>
                      <a:gd name="connsiteX44" fmla="*/ 211108 w 1230612"/>
                      <a:gd name="connsiteY44" fmla="*/ 273269 h 630620"/>
                      <a:gd name="connsiteX45" fmla="*/ 158556 w 1230612"/>
                      <a:gd name="connsiteY45" fmla="*/ 220717 h 630620"/>
                      <a:gd name="connsiteX46" fmla="*/ 127025 w 1230612"/>
                      <a:gd name="connsiteY46" fmla="*/ 199696 h 630620"/>
                      <a:gd name="connsiteX47" fmla="*/ 32432 w 1230612"/>
                      <a:gd name="connsiteY47" fmla="*/ 178676 h 630620"/>
                      <a:gd name="connsiteX48" fmla="*/ 901 w 1230612"/>
                      <a:gd name="connsiteY48" fmla="*/ 157655 h 630620"/>
                      <a:gd name="connsiteX49" fmla="*/ 11412 w 1230612"/>
                      <a:gd name="connsiteY49" fmla="*/ 126124 h 630620"/>
                      <a:gd name="connsiteX50" fmla="*/ 42943 w 1230612"/>
                      <a:gd name="connsiteY50" fmla="*/ 115613 h 630620"/>
                      <a:gd name="connsiteX51" fmla="*/ 148046 w 1230612"/>
                      <a:gd name="connsiteY51" fmla="*/ 84082 h 630620"/>
                      <a:gd name="connsiteX52" fmla="*/ 179577 w 1230612"/>
                      <a:gd name="connsiteY52" fmla="*/ 63062 h 630620"/>
                      <a:gd name="connsiteX53" fmla="*/ 211108 w 1230612"/>
                      <a:gd name="connsiteY53" fmla="*/ 52551 h 630620"/>
                      <a:gd name="connsiteX54" fmla="*/ 232129 w 1230612"/>
                      <a:gd name="connsiteY54" fmla="*/ 21020 h 630620"/>
                      <a:gd name="connsiteX55" fmla="*/ 263660 w 1230612"/>
                      <a:gd name="connsiteY55" fmla="*/ 10510 h 630620"/>
                      <a:gd name="connsiteX56" fmla="*/ 400294 w 1230612"/>
                      <a:gd name="connsiteY56" fmla="*/ 0 h 630620"/>
                      <a:gd name="connsiteX0-1" fmla="*/ 400294 w 1230612"/>
                      <a:gd name="connsiteY0-2" fmla="*/ 0 h 630620"/>
                      <a:gd name="connsiteX1-3" fmla="*/ 431825 w 1230612"/>
                      <a:gd name="connsiteY1-4" fmla="*/ 21020 h 630620"/>
                      <a:gd name="connsiteX2-5" fmla="*/ 494887 w 1230612"/>
                      <a:gd name="connsiteY2-6" fmla="*/ 63062 h 630620"/>
                      <a:gd name="connsiteX3-7" fmla="*/ 557949 w 1230612"/>
                      <a:gd name="connsiteY3-8" fmla="*/ 84082 h 630620"/>
                      <a:gd name="connsiteX4-9" fmla="*/ 599991 w 1230612"/>
                      <a:gd name="connsiteY4-10" fmla="*/ 136634 h 630620"/>
                      <a:gd name="connsiteX5-11" fmla="*/ 625362 w 1230612"/>
                      <a:gd name="connsiteY5-12" fmla="*/ 153214 h 630620"/>
                      <a:gd name="connsiteX6-13" fmla="*/ 636087 w 1230612"/>
                      <a:gd name="connsiteY6-14" fmla="*/ 159794 h 630620"/>
                      <a:gd name="connsiteX7-15" fmla="*/ 642032 w 1230612"/>
                      <a:gd name="connsiteY7-16" fmla="*/ 189186 h 630620"/>
                      <a:gd name="connsiteX8-17" fmla="*/ 684074 w 1230612"/>
                      <a:gd name="connsiteY8-18" fmla="*/ 241738 h 630620"/>
                      <a:gd name="connsiteX9-19" fmla="*/ 715605 w 1230612"/>
                      <a:gd name="connsiteY9-20" fmla="*/ 262758 h 630620"/>
                      <a:gd name="connsiteX10-21" fmla="*/ 778667 w 1230612"/>
                      <a:gd name="connsiteY10-22" fmla="*/ 304800 h 630620"/>
                      <a:gd name="connsiteX11-23" fmla="*/ 999384 w 1230612"/>
                      <a:gd name="connsiteY11-24" fmla="*/ 304800 h 630620"/>
                      <a:gd name="connsiteX12-25" fmla="*/ 1030915 w 1230612"/>
                      <a:gd name="connsiteY12-26" fmla="*/ 283779 h 630620"/>
                      <a:gd name="connsiteX13-27" fmla="*/ 1093977 w 1230612"/>
                      <a:gd name="connsiteY13-28" fmla="*/ 252248 h 630620"/>
                      <a:gd name="connsiteX14-29" fmla="*/ 1104487 w 1230612"/>
                      <a:gd name="connsiteY14-30" fmla="*/ 220717 h 630620"/>
                      <a:gd name="connsiteX15-31" fmla="*/ 1136018 w 1230612"/>
                      <a:gd name="connsiteY15-32" fmla="*/ 199696 h 630620"/>
                      <a:gd name="connsiteX16-33" fmla="*/ 1159594 w 1230612"/>
                      <a:gd name="connsiteY16-34" fmla="*/ 181184 h 630620"/>
                      <a:gd name="connsiteX17-35" fmla="*/ 1180529 w 1230612"/>
                      <a:gd name="connsiteY17-36" fmla="*/ 171778 h 630620"/>
                      <a:gd name="connsiteX18-37" fmla="*/ 1194007 w 1230612"/>
                      <a:gd name="connsiteY18-38" fmla="*/ 191508 h 630620"/>
                      <a:gd name="connsiteX19-39" fmla="*/ 1230612 w 1230612"/>
                      <a:gd name="connsiteY19-40" fmla="*/ 273269 h 630620"/>
                      <a:gd name="connsiteX20-41" fmla="*/ 1220101 w 1230612"/>
                      <a:gd name="connsiteY20-42" fmla="*/ 367862 h 630620"/>
                      <a:gd name="connsiteX21-43" fmla="*/ 1209591 w 1230612"/>
                      <a:gd name="connsiteY21-44" fmla="*/ 399393 h 630620"/>
                      <a:gd name="connsiteX22-45" fmla="*/ 1199080 w 1230612"/>
                      <a:gd name="connsiteY22-46" fmla="*/ 567558 h 630620"/>
                      <a:gd name="connsiteX23-47" fmla="*/ 1167549 w 1230612"/>
                      <a:gd name="connsiteY23-48" fmla="*/ 578069 h 630620"/>
                      <a:gd name="connsiteX24-49" fmla="*/ 1136018 w 1230612"/>
                      <a:gd name="connsiteY24-50" fmla="*/ 599089 h 630620"/>
                      <a:gd name="connsiteX25-51" fmla="*/ 1126512 w 1230612"/>
                      <a:gd name="connsiteY25-52" fmla="*/ 615858 h 630620"/>
                      <a:gd name="connsiteX26-53" fmla="*/ 1124840 w 1230612"/>
                      <a:gd name="connsiteY26-54" fmla="*/ 620098 h 630620"/>
                      <a:gd name="connsiteX27-55" fmla="*/ 1116857 w 1230612"/>
                      <a:gd name="connsiteY27-56" fmla="*/ 620089 h 630620"/>
                      <a:gd name="connsiteX28-57" fmla="*/ 1083467 w 1230612"/>
                      <a:gd name="connsiteY28-58" fmla="*/ 609600 h 630620"/>
                      <a:gd name="connsiteX29-59" fmla="*/ 1051936 w 1230612"/>
                      <a:gd name="connsiteY29-60" fmla="*/ 588579 h 630620"/>
                      <a:gd name="connsiteX30-61" fmla="*/ 1020405 w 1230612"/>
                      <a:gd name="connsiteY30-62" fmla="*/ 578069 h 630620"/>
                      <a:gd name="connsiteX31-63" fmla="*/ 1017782 w 1230612"/>
                      <a:gd name="connsiteY31-64" fmla="*/ 586186 h 630620"/>
                      <a:gd name="connsiteX32-65" fmla="*/ 999384 w 1230612"/>
                      <a:gd name="connsiteY32-66" fmla="*/ 567558 h 630620"/>
                      <a:gd name="connsiteX33-67" fmla="*/ 967853 w 1230612"/>
                      <a:gd name="connsiteY33-68" fmla="*/ 588579 h 630620"/>
                      <a:gd name="connsiteX34-69" fmla="*/ 957343 w 1230612"/>
                      <a:gd name="connsiteY34-70" fmla="*/ 620110 h 630620"/>
                      <a:gd name="connsiteX35-71" fmla="*/ 789177 w 1230612"/>
                      <a:gd name="connsiteY35-72" fmla="*/ 630620 h 630620"/>
                      <a:gd name="connsiteX36-73" fmla="*/ 757646 w 1230612"/>
                      <a:gd name="connsiteY36-74" fmla="*/ 620110 h 630620"/>
                      <a:gd name="connsiteX37-75" fmla="*/ 694584 w 1230612"/>
                      <a:gd name="connsiteY37-76" fmla="*/ 599089 h 630620"/>
                      <a:gd name="connsiteX38-77" fmla="*/ 452846 w 1230612"/>
                      <a:gd name="connsiteY38-78" fmla="*/ 578069 h 630620"/>
                      <a:gd name="connsiteX39-79" fmla="*/ 379274 w 1230612"/>
                      <a:gd name="connsiteY39-80" fmla="*/ 557048 h 630620"/>
                      <a:gd name="connsiteX40-81" fmla="*/ 253149 w 1230612"/>
                      <a:gd name="connsiteY40-82" fmla="*/ 546538 h 630620"/>
                      <a:gd name="connsiteX41-83" fmla="*/ 263660 w 1230612"/>
                      <a:gd name="connsiteY41-84" fmla="*/ 515007 h 630620"/>
                      <a:gd name="connsiteX42-85" fmla="*/ 274170 w 1230612"/>
                      <a:gd name="connsiteY42-86" fmla="*/ 283779 h 630620"/>
                      <a:gd name="connsiteX43-87" fmla="*/ 211108 w 1230612"/>
                      <a:gd name="connsiteY43-88" fmla="*/ 273269 h 630620"/>
                      <a:gd name="connsiteX44-89" fmla="*/ 158556 w 1230612"/>
                      <a:gd name="connsiteY44-90" fmla="*/ 220717 h 630620"/>
                      <a:gd name="connsiteX45-91" fmla="*/ 127025 w 1230612"/>
                      <a:gd name="connsiteY45-92" fmla="*/ 199696 h 630620"/>
                      <a:gd name="connsiteX46-93" fmla="*/ 32432 w 1230612"/>
                      <a:gd name="connsiteY46-94" fmla="*/ 178676 h 630620"/>
                      <a:gd name="connsiteX47-95" fmla="*/ 901 w 1230612"/>
                      <a:gd name="connsiteY47-96" fmla="*/ 157655 h 630620"/>
                      <a:gd name="connsiteX48-97" fmla="*/ 11412 w 1230612"/>
                      <a:gd name="connsiteY48-98" fmla="*/ 126124 h 630620"/>
                      <a:gd name="connsiteX49-99" fmla="*/ 42943 w 1230612"/>
                      <a:gd name="connsiteY49-100" fmla="*/ 115613 h 630620"/>
                      <a:gd name="connsiteX50-101" fmla="*/ 148046 w 1230612"/>
                      <a:gd name="connsiteY50-102" fmla="*/ 84082 h 630620"/>
                      <a:gd name="connsiteX51-103" fmla="*/ 179577 w 1230612"/>
                      <a:gd name="connsiteY51-104" fmla="*/ 63062 h 630620"/>
                      <a:gd name="connsiteX52-105" fmla="*/ 211108 w 1230612"/>
                      <a:gd name="connsiteY52-106" fmla="*/ 52551 h 630620"/>
                      <a:gd name="connsiteX53-107" fmla="*/ 232129 w 1230612"/>
                      <a:gd name="connsiteY53-108" fmla="*/ 21020 h 630620"/>
                      <a:gd name="connsiteX54-109" fmla="*/ 263660 w 1230612"/>
                      <a:gd name="connsiteY54-110" fmla="*/ 10510 h 630620"/>
                      <a:gd name="connsiteX55-111" fmla="*/ 400294 w 1230612"/>
                      <a:gd name="connsiteY55-112" fmla="*/ 0 h 63062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  <a:cxn ang="0">
                        <a:pos x="connsiteX39-79" y="connsiteY39-80"/>
                      </a:cxn>
                      <a:cxn ang="0">
                        <a:pos x="connsiteX40-81" y="connsiteY40-82"/>
                      </a:cxn>
                      <a:cxn ang="0">
                        <a:pos x="connsiteX41-83" y="connsiteY41-84"/>
                      </a:cxn>
                      <a:cxn ang="0">
                        <a:pos x="connsiteX42-85" y="connsiteY42-86"/>
                      </a:cxn>
                      <a:cxn ang="0">
                        <a:pos x="connsiteX43-87" y="connsiteY43-88"/>
                      </a:cxn>
                      <a:cxn ang="0">
                        <a:pos x="connsiteX44-89" y="connsiteY44-90"/>
                      </a:cxn>
                      <a:cxn ang="0">
                        <a:pos x="connsiteX45-91" y="connsiteY45-92"/>
                      </a:cxn>
                      <a:cxn ang="0">
                        <a:pos x="connsiteX46-93" y="connsiteY46-94"/>
                      </a:cxn>
                      <a:cxn ang="0">
                        <a:pos x="connsiteX47-95" y="connsiteY47-96"/>
                      </a:cxn>
                      <a:cxn ang="0">
                        <a:pos x="connsiteX48-97" y="connsiteY48-98"/>
                      </a:cxn>
                      <a:cxn ang="0">
                        <a:pos x="connsiteX49-99" y="connsiteY49-100"/>
                      </a:cxn>
                      <a:cxn ang="0">
                        <a:pos x="connsiteX50-101" y="connsiteY50-102"/>
                      </a:cxn>
                      <a:cxn ang="0">
                        <a:pos x="connsiteX51-103" y="connsiteY51-104"/>
                      </a:cxn>
                      <a:cxn ang="0">
                        <a:pos x="connsiteX52-105" y="connsiteY52-106"/>
                      </a:cxn>
                      <a:cxn ang="0">
                        <a:pos x="connsiteX53-107" y="connsiteY53-108"/>
                      </a:cxn>
                      <a:cxn ang="0">
                        <a:pos x="connsiteX54-109" y="connsiteY54-110"/>
                      </a:cxn>
                      <a:cxn ang="0">
                        <a:pos x="connsiteX55-111" y="connsiteY55-112"/>
                      </a:cxn>
                    </a:cxnLst>
                    <a:rect l="l" t="t" r="r" b="b"/>
                    <a:pathLst>
                      <a:path w="1230612" h="630620">
                        <a:moveTo>
                          <a:pt x="400294" y="0"/>
                        </a:moveTo>
                        <a:lnTo>
                          <a:pt x="431825" y="21020"/>
                        </a:lnTo>
                        <a:lnTo>
                          <a:pt x="494887" y="63062"/>
                        </a:lnTo>
                        <a:cubicBezTo>
                          <a:pt x="494887" y="63062"/>
                          <a:pt x="537701" y="75083"/>
                          <a:pt x="557949" y="84082"/>
                        </a:cubicBezTo>
                        <a:cubicBezTo>
                          <a:pt x="595154" y="100618"/>
                          <a:pt x="588593" y="102443"/>
                          <a:pt x="599991" y="136634"/>
                        </a:cubicBezTo>
                        <a:cubicBezTo>
                          <a:pt x="611287" y="144165"/>
                          <a:pt x="619509" y="149500"/>
                          <a:pt x="625362" y="153214"/>
                        </a:cubicBezTo>
                        <a:lnTo>
                          <a:pt x="636087" y="159794"/>
                        </a:lnTo>
                        <a:lnTo>
                          <a:pt x="642032" y="189186"/>
                        </a:lnTo>
                        <a:cubicBezTo>
                          <a:pt x="696366" y="257105"/>
                          <a:pt x="657653" y="162482"/>
                          <a:pt x="684074" y="241738"/>
                        </a:cubicBezTo>
                        <a:lnTo>
                          <a:pt x="715605" y="262758"/>
                        </a:lnTo>
                        <a:lnTo>
                          <a:pt x="778667" y="304800"/>
                        </a:lnTo>
                        <a:cubicBezTo>
                          <a:pt x="822502" y="307235"/>
                          <a:pt x="935371" y="336806"/>
                          <a:pt x="999384" y="304800"/>
                        </a:cubicBezTo>
                        <a:cubicBezTo>
                          <a:pt x="1010682" y="299151"/>
                          <a:pt x="1020405" y="290786"/>
                          <a:pt x="1030915" y="283779"/>
                        </a:cubicBezTo>
                        <a:cubicBezTo>
                          <a:pt x="1051687" y="276855"/>
                          <a:pt x="1079159" y="270771"/>
                          <a:pt x="1093977" y="252248"/>
                        </a:cubicBezTo>
                        <a:cubicBezTo>
                          <a:pt x="1100898" y="243597"/>
                          <a:pt x="1097566" y="229368"/>
                          <a:pt x="1104487" y="220717"/>
                        </a:cubicBezTo>
                        <a:cubicBezTo>
                          <a:pt x="1112378" y="210853"/>
                          <a:pt x="1125306" y="206391"/>
                          <a:pt x="1136018" y="199696"/>
                        </a:cubicBezTo>
                        <a:cubicBezTo>
                          <a:pt x="1144680" y="194283"/>
                          <a:pt x="1151687" y="187276"/>
                          <a:pt x="1159594" y="181184"/>
                        </a:cubicBezTo>
                        <a:lnTo>
                          <a:pt x="1180529" y="171778"/>
                        </a:lnTo>
                        <a:lnTo>
                          <a:pt x="1194007" y="191508"/>
                        </a:lnTo>
                        <a:cubicBezTo>
                          <a:pt x="1225060" y="235725"/>
                          <a:pt x="1216053" y="215037"/>
                          <a:pt x="1230612" y="273269"/>
                        </a:cubicBezTo>
                        <a:cubicBezTo>
                          <a:pt x="1227108" y="304800"/>
                          <a:pt x="1225317" y="336569"/>
                          <a:pt x="1220101" y="367862"/>
                        </a:cubicBezTo>
                        <a:cubicBezTo>
                          <a:pt x="1218280" y="378790"/>
                          <a:pt x="1210751" y="388375"/>
                          <a:pt x="1209591" y="399393"/>
                        </a:cubicBezTo>
                        <a:cubicBezTo>
                          <a:pt x="1203711" y="455249"/>
                          <a:pt x="1211944" y="512887"/>
                          <a:pt x="1199080" y="567558"/>
                        </a:cubicBezTo>
                        <a:cubicBezTo>
                          <a:pt x="1196542" y="578342"/>
                          <a:pt x="1177458" y="573114"/>
                          <a:pt x="1167549" y="578069"/>
                        </a:cubicBezTo>
                        <a:cubicBezTo>
                          <a:pt x="1156251" y="583718"/>
                          <a:pt x="1146528" y="592082"/>
                          <a:pt x="1136018" y="599089"/>
                        </a:cubicBezTo>
                        <a:cubicBezTo>
                          <a:pt x="1134267" y="604344"/>
                          <a:pt x="1129681" y="610268"/>
                          <a:pt x="1126512" y="615858"/>
                        </a:cubicBezTo>
                        <a:lnTo>
                          <a:pt x="1124840" y="620098"/>
                        </a:lnTo>
                        <a:lnTo>
                          <a:pt x="1116857" y="620089"/>
                        </a:lnTo>
                        <a:cubicBezTo>
                          <a:pt x="1101563" y="618850"/>
                          <a:pt x="1096012" y="614304"/>
                          <a:pt x="1083467" y="609600"/>
                        </a:cubicBezTo>
                        <a:cubicBezTo>
                          <a:pt x="1071639" y="605165"/>
                          <a:pt x="1063234" y="594228"/>
                          <a:pt x="1051936" y="588579"/>
                        </a:cubicBezTo>
                        <a:cubicBezTo>
                          <a:pt x="1042027" y="583624"/>
                          <a:pt x="1030915" y="581572"/>
                          <a:pt x="1020405" y="578069"/>
                        </a:cubicBezTo>
                        <a:lnTo>
                          <a:pt x="1017782" y="586186"/>
                        </a:lnTo>
                        <a:lnTo>
                          <a:pt x="999384" y="567558"/>
                        </a:lnTo>
                        <a:cubicBezTo>
                          <a:pt x="988874" y="574565"/>
                          <a:pt x="975744" y="578715"/>
                          <a:pt x="967853" y="588579"/>
                        </a:cubicBezTo>
                        <a:cubicBezTo>
                          <a:pt x="960932" y="597230"/>
                          <a:pt x="968127" y="617573"/>
                          <a:pt x="957343" y="620110"/>
                        </a:cubicBezTo>
                        <a:cubicBezTo>
                          <a:pt x="902671" y="632974"/>
                          <a:pt x="845232" y="627117"/>
                          <a:pt x="789177" y="630620"/>
                        </a:cubicBezTo>
                        <a:lnTo>
                          <a:pt x="757646" y="620110"/>
                        </a:lnTo>
                        <a:lnTo>
                          <a:pt x="694584" y="599089"/>
                        </a:lnTo>
                        <a:cubicBezTo>
                          <a:pt x="694584" y="599089"/>
                          <a:pt x="533235" y="587001"/>
                          <a:pt x="452846" y="578069"/>
                        </a:cubicBezTo>
                        <a:cubicBezTo>
                          <a:pt x="433056" y="575870"/>
                          <a:pt x="399200" y="563690"/>
                          <a:pt x="379274" y="557048"/>
                        </a:cubicBezTo>
                        <a:cubicBezTo>
                          <a:pt x="337232" y="553545"/>
                          <a:pt x="292796" y="560955"/>
                          <a:pt x="253149" y="546538"/>
                        </a:cubicBezTo>
                        <a:cubicBezTo>
                          <a:pt x="242737" y="542752"/>
                          <a:pt x="262776" y="526051"/>
                          <a:pt x="263660" y="515007"/>
                        </a:cubicBezTo>
                        <a:cubicBezTo>
                          <a:pt x="269813" y="438097"/>
                          <a:pt x="270667" y="360855"/>
                          <a:pt x="274170" y="283779"/>
                        </a:cubicBezTo>
                        <a:cubicBezTo>
                          <a:pt x="253149" y="280276"/>
                          <a:pt x="231325" y="280008"/>
                          <a:pt x="211108" y="273269"/>
                        </a:cubicBezTo>
                        <a:cubicBezTo>
                          <a:pt x="169068" y="259256"/>
                          <a:pt x="186583" y="248744"/>
                          <a:pt x="158556" y="220717"/>
                        </a:cubicBezTo>
                        <a:cubicBezTo>
                          <a:pt x="149624" y="211785"/>
                          <a:pt x="137535" y="206703"/>
                          <a:pt x="127025" y="199696"/>
                        </a:cubicBezTo>
                        <a:cubicBezTo>
                          <a:pt x="102807" y="195660"/>
                          <a:pt x="58305" y="191612"/>
                          <a:pt x="32432" y="178676"/>
                        </a:cubicBezTo>
                        <a:cubicBezTo>
                          <a:pt x="21134" y="173027"/>
                          <a:pt x="5592" y="169383"/>
                          <a:pt x="901" y="157655"/>
                        </a:cubicBezTo>
                        <a:cubicBezTo>
                          <a:pt x="-3213" y="147368"/>
                          <a:pt x="7908" y="136634"/>
                          <a:pt x="11412" y="126124"/>
                        </a:cubicBezTo>
                        <a:cubicBezTo>
                          <a:pt x="21922" y="122620"/>
                          <a:pt x="32290" y="118657"/>
                          <a:pt x="42943" y="115613"/>
                        </a:cubicBezTo>
                        <a:cubicBezTo>
                          <a:pt x="85751" y="103382"/>
                          <a:pt x="103078" y="104068"/>
                          <a:pt x="148046" y="84082"/>
                        </a:cubicBezTo>
                        <a:cubicBezTo>
                          <a:pt x="159589" y="78952"/>
                          <a:pt x="168279" y="68711"/>
                          <a:pt x="179577" y="63062"/>
                        </a:cubicBezTo>
                        <a:cubicBezTo>
                          <a:pt x="189486" y="58107"/>
                          <a:pt x="202457" y="59472"/>
                          <a:pt x="211108" y="52551"/>
                        </a:cubicBezTo>
                        <a:cubicBezTo>
                          <a:pt x="220972" y="44660"/>
                          <a:pt x="222265" y="28911"/>
                          <a:pt x="232129" y="21020"/>
                        </a:cubicBezTo>
                        <a:cubicBezTo>
                          <a:pt x="240780" y="14099"/>
                          <a:pt x="252667" y="11884"/>
                          <a:pt x="263660" y="10510"/>
                        </a:cubicBezTo>
                        <a:cubicBezTo>
                          <a:pt x="308986" y="4844"/>
                          <a:pt x="354749" y="3503"/>
                          <a:pt x="400294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萧山科技城</a:t>
                    </a:r>
                  </a:p>
                </p:txBody>
              </p:sp>
              <p:sp>
                <p:nvSpPr>
                  <p:cNvPr id="200" name="任意多边形: 形状 199"/>
                  <p:cNvSpPr/>
                  <p:nvPr/>
                </p:nvSpPr>
                <p:spPr>
                  <a:xfrm>
                    <a:off x="6407674" y="2622631"/>
                    <a:ext cx="424051" cy="507221"/>
                  </a:xfrm>
                  <a:custGeom>
                    <a:avLst/>
                    <a:gdLst>
                      <a:gd name="connsiteX0" fmla="*/ 156553 w 424051"/>
                      <a:gd name="connsiteY0" fmla="*/ 0 h 507221"/>
                      <a:gd name="connsiteX1" fmla="*/ 164070 w 424051"/>
                      <a:gd name="connsiteY1" fmla="*/ 7236 h 507221"/>
                      <a:gd name="connsiteX2" fmla="*/ 182313 w 424051"/>
                      <a:gd name="connsiteY2" fmla="*/ 15467 h 507221"/>
                      <a:gd name="connsiteX3" fmla="*/ 276906 w 424051"/>
                      <a:gd name="connsiteY3" fmla="*/ 36487 h 507221"/>
                      <a:gd name="connsiteX4" fmla="*/ 308437 w 424051"/>
                      <a:gd name="connsiteY4" fmla="*/ 57508 h 507221"/>
                      <a:gd name="connsiteX5" fmla="*/ 360989 w 424051"/>
                      <a:gd name="connsiteY5" fmla="*/ 110060 h 507221"/>
                      <a:gd name="connsiteX6" fmla="*/ 424051 w 424051"/>
                      <a:gd name="connsiteY6" fmla="*/ 120570 h 507221"/>
                      <a:gd name="connsiteX7" fmla="*/ 419790 w 424051"/>
                      <a:gd name="connsiteY7" fmla="*/ 236246 h 507221"/>
                      <a:gd name="connsiteX8" fmla="*/ 414167 w 424051"/>
                      <a:gd name="connsiteY8" fmla="*/ 340230 h 507221"/>
                      <a:gd name="connsiteX9" fmla="*/ 413541 w 424051"/>
                      <a:gd name="connsiteY9" fmla="*/ 341287 h 507221"/>
                      <a:gd name="connsiteX10" fmla="*/ 411626 w 424051"/>
                      <a:gd name="connsiteY10" fmla="*/ 355529 h 507221"/>
                      <a:gd name="connsiteX11" fmla="*/ 404049 w 424051"/>
                      <a:gd name="connsiteY11" fmla="*/ 370285 h 507221"/>
                      <a:gd name="connsiteX12" fmla="*/ 403030 w 424051"/>
                      <a:gd name="connsiteY12" fmla="*/ 383329 h 507221"/>
                      <a:gd name="connsiteX13" fmla="*/ 407737 w 424051"/>
                      <a:gd name="connsiteY13" fmla="*/ 384444 h 507221"/>
                      <a:gd name="connsiteX14" fmla="*/ 407209 w 424051"/>
                      <a:gd name="connsiteY14" fmla="*/ 388367 h 507221"/>
                      <a:gd name="connsiteX15" fmla="*/ 403030 w 424051"/>
                      <a:gd name="connsiteY15" fmla="*/ 435880 h 507221"/>
                      <a:gd name="connsiteX16" fmla="*/ 129761 w 424051"/>
                      <a:gd name="connsiteY16" fmla="*/ 488432 h 507221"/>
                      <a:gd name="connsiteX17" fmla="*/ 61698 w 424051"/>
                      <a:gd name="connsiteY17" fmla="*/ 493456 h 507221"/>
                      <a:gd name="connsiteX18" fmla="*/ 53706 w 424051"/>
                      <a:gd name="connsiteY18" fmla="*/ 493122 h 507221"/>
                      <a:gd name="connsiteX19" fmla="*/ 56190 w 424051"/>
                      <a:gd name="connsiteY19" fmla="*/ 330777 h 507221"/>
                      <a:gd name="connsiteX20" fmla="*/ 35169 w 424051"/>
                      <a:gd name="connsiteY20" fmla="*/ 299246 h 507221"/>
                      <a:gd name="connsiteX21" fmla="*/ 17268 w 424051"/>
                      <a:gd name="connsiteY21" fmla="*/ 288793 h 507221"/>
                      <a:gd name="connsiteX22" fmla="*/ 0 w 424051"/>
                      <a:gd name="connsiteY22" fmla="*/ 284567 h 507221"/>
                      <a:gd name="connsiteX23" fmla="*/ 746 w 424051"/>
                      <a:gd name="connsiteY23" fmla="*/ 278897 h 507221"/>
                      <a:gd name="connsiteX24" fmla="*/ 3637 w 424051"/>
                      <a:gd name="connsiteY24" fmla="*/ 257204 h 507221"/>
                      <a:gd name="connsiteX25" fmla="*/ 35168 w 424051"/>
                      <a:gd name="connsiteY25" fmla="*/ 194142 h 507221"/>
                      <a:gd name="connsiteX26" fmla="*/ 56189 w 424051"/>
                      <a:gd name="connsiteY26" fmla="*/ 131080 h 507221"/>
                      <a:gd name="connsiteX27" fmla="*/ 87720 w 424051"/>
                      <a:gd name="connsiteY27" fmla="*/ 120570 h 507221"/>
                      <a:gd name="connsiteX28" fmla="*/ 98230 w 424051"/>
                      <a:gd name="connsiteY28" fmla="*/ 89039 h 507221"/>
                      <a:gd name="connsiteX29" fmla="*/ 119251 w 424051"/>
                      <a:gd name="connsiteY29" fmla="*/ 57508 h 507221"/>
                      <a:gd name="connsiteX30" fmla="*/ 150782 w 424051"/>
                      <a:gd name="connsiteY30" fmla="*/ 46998 h 507221"/>
                      <a:gd name="connsiteX31" fmla="*/ 152915 w 424051"/>
                      <a:gd name="connsiteY31" fmla="*/ 4262 h 507221"/>
                      <a:gd name="connsiteX32" fmla="*/ 156553 w 424051"/>
                      <a:gd name="connsiteY32" fmla="*/ 0 h 507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424051" h="507221">
                        <a:moveTo>
                          <a:pt x="156553" y="0"/>
                        </a:moveTo>
                        <a:lnTo>
                          <a:pt x="164070" y="7236"/>
                        </a:lnTo>
                        <a:cubicBezTo>
                          <a:pt x="169954" y="10319"/>
                          <a:pt x="176664" y="12643"/>
                          <a:pt x="182313" y="15467"/>
                        </a:cubicBezTo>
                        <a:cubicBezTo>
                          <a:pt x="208186" y="28403"/>
                          <a:pt x="252688" y="32451"/>
                          <a:pt x="276906" y="36487"/>
                        </a:cubicBezTo>
                        <a:cubicBezTo>
                          <a:pt x="287416" y="43494"/>
                          <a:pt x="299505" y="48576"/>
                          <a:pt x="308437" y="57508"/>
                        </a:cubicBezTo>
                        <a:cubicBezTo>
                          <a:pt x="336464" y="85535"/>
                          <a:pt x="318949" y="96047"/>
                          <a:pt x="360989" y="110060"/>
                        </a:cubicBezTo>
                        <a:cubicBezTo>
                          <a:pt x="381206" y="116799"/>
                          <a:pt x="403030" y="117067"/>
                          <a:pt x="424051" y="120570"/>
                        </a:cubicBezTo>
                        <a:cubicBezTo>
                          <a:pt x="422300" y="159108"/>
                          <a:pt x="421210" y="197688"/>
                          <a:pt x="419790" y="236246"/>
                        </a:cubicBezTo>
                        <a:lnTo>
                          <a:pt x="414167" y="340230"/>
                        </a:lnTo>
                        <a:lnTo>
                          <a:pt x="413541" y="341287"/>
                        </a:lnTo>
                        <a:lnTo>
                          <a:pt x="411626" y="355529"/>
                        </a:lnTo>
                        <a:lnTo>
                          <a:pt x="404049" y="370285"/>
                        </a:lnTo>
                        <a:cubicBezTo>
                          <a:pt x="400231" y="376314"/>
                          <a:pt x="397824" y="381436"/>
                          <a:pt x="403030" y="383329"/>
                        </a:cubicBezTo>
                        <a:lnTo>
                          <a:pt x="407737" y="384444"/>
                        </a:lnTo>
                        <a:lnTo>
                          <a:pt x="407209" y="388367"/>
                        </a:lnTo>
                        <a:cubicBezTo>
                          <a:pt x="406146" y="404248"/>
                          <a:pt x="405442" y="420202"/>
                          <a:pt x="403030" y="435880"/>
                        </a:cubicBezTo>
                        <a:cubicBezTo>
                          <a:pt x="383554" y="562470"/>
                          <a:pt x="332356" y="480328"/>
                          <a:pt x="129761" y="488432"/>
                        </a:cubicBezTo>
                        <a:cubicBezTo>
                          <a:pt x="108741" y="486681"/>
                          <a:pt x="84386" y="491782"/>
                          <a:pt x="61698" y="493456"/>
                        </a:cubicBezTo>
                        <a:lnTo>
                          <a:pt x="53706" y="493122"/>
                        </a:lnTo>
                        <a:lnTo>
                          <a:pt x="56190" y="330777"/>
                        </a:lnTo>
                        <a:cubicBezTo>
                          <a:pt x="55849" y="318150"/>
                          <a:pt x="46137" y="305513"/>
                          <a:pt x="35169" y="299246"/>
                        </a:cubicBezTo>
                        <a:cubicBezTo>
                          <a:pt x="29353" y="295923"/>
                          <a:pt x="23465" y="291889"/>
                          <a:pt x="17268" y="288793"/>
                        </a:cubicBezTo>
                        <a:lnTo>
                          <a:pt x="0" y="284567"/>
                        </a:lnTo>
                        <a:lnTo>
                          <a:pt x="746" y="278897"/>
                        </a:lnTo>
                        <a:cubicBezTo>
                          <a:pt x="1893" y="270449"/>
                          <a:pt x="2902" y="263084"/>
                          <a:pt x="3637" y="257204"/>
                        </a:cubicBezTo>
                        <a:cubicBezTo>
                          <a:pt x="18143" y="213690"/>
                          <a:pt x="8003" y="234891"/>
                          <a:pt x="35168" y="194142"/>
                        </a:cubicBezTo>
                        <a:cubicBezTo>
                          <a:pt x="47459" y="175705"/>
                          <a:pt x="43310" y="149110"/>
                          <a:pt x="56189" y="131080"/>
                        </a:cubicBezTo>
                        <a:cubicBezTo>
                          <a:pt x="62628" y="122065"/>
                          <a:pt x="79886" y="128404"/>
                          <a:pt x="87720" y="120570"/>
                        </a:cubicBezTo>
                        <a:cubicBezTo>
                          <a:pt x="95554" y="112736"/>
                          <a:pt x="94727" y="99549"/>
                          <a:pt x="98230" y="89039"/>
                        </a:cubicBezTo>
                        <a:cubicBezTo>
                          <a:pt x="105237" y="78529"/>
                          <a:pt x="109387" y="65399"/>
                          <a:pt x="119251" y="57508"/>
                        </a:cubicBezTo>
                        <a:cubicBezTo>
                          <a:pt x="127902" y="50587"/>
                          <a:pt x="144637" y="56216"/>
                          <a:pt x="150782" y="46998"/>
                        </a:cubicBezTo>
                        <a:cubicBezTo>
                          <a:pt x="158214" y="35850"/>
                          <a:pt x="149572" y="16791"/>
                          <a:pt x="152915" y="4262"/>
                        </a:cubicBezTo>
                        <a:lnTo>
                          <a:pt x="156553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钱江世纪城</a:t>
                    </a:r>
                  </a:p>
                </p:txBody>
              </p:sp>
              <p:sp>
                <p:nvSpPr>
                  <p:cNvPr id="201" name="任意多边形: 形状 200"/>
                  <p:cNvSpPr/>
                  <p:nvPr/>
                </p:nvSpPr>
                <p:spPr>
                  <a:xfrm>
                    <a:off x="5265687" y="5717628"/>
                    <a:ext cx="692615" cy="893382"/>
                  </a:xfrm>
                  <a:custGeom>
                    <a:avLst/>
                    <a:gdLst>
                      <a:gd name="connsiteX0" fmla="*/ 168162 w 692615"/>
                      <a:gd name="connsiteY0" fmla="*/ 0 h 893382"/>
                      <a:gd name="connsiteX1" fmla="*/ 273266 w 692615"/>
                      <a:gd name="connsiteY1" fmla="*/ 21020 h 893382"/>
                      <a:gd name="connsiteX2" fmla="*/ 304797 w 692615"/>
                      <a:gd name="connsiteY2" fmla="*/ 31531 h 893382"/>
                      <a:gd name="connsiteX3" fmla="*/ 367859 w 692615"/>
                      <a:gd name="connsiteY3" fmla="*/ 73572 h 893382"/>
                      <a:gd name="connsiteX4" fmla="*/ 378369 w 692615"/>
                      <a:gd name="connsiteY4" fmla="*/ 126124 h 893382"/>
                      <a:gd name="connsiteX5" fmla="*/ 388880 w 692615"/>
                      <a:gd name="connsiteY5" fmla="*/ 157655 h 893382"/>
                      <a:gd name="connsiteX6" fmla="*/ 420411 w 692615"/>
                      <a:gd name="connsiteY6" fmla="*/ 178675 h 893382"/>
                      <a:gd name="connsiteX7" fmla="*/ 620107 w 692615"/>
                      <a:gd name="connsiteY7" fmla="*/ 189186 h 893382"/>
                      <a:gd name="connsiteX8" fmla="*/ 682503 w 692615"/>
                      <a:gd name="connsiteY8" fmla="*/ 206881 h 893382"/>
                      <a:gd name="connsiteX9" fmla="*/ 692615 w 692615"/>
                      <a:gd name="connsiteY9" fmla="*/ 215909 h 893382"/>
                      <a:gd name="connsiteX10" fmla="*/ 651641 w 692615"/>
                      <a:gd name="connsiteY10" fmla="*/ 273272 h 893382"/>
                      <a:gd name="connsiteX11" fmla="*/ 588579 w 692615"/>
                      <a:gd name="connsiteY11" fmla="*/ 273272 h 893382"/>
                      <a:gd name="connsiteX12" fmla="*/ 567558 w 692615"/>
                      <a:gd name="connsiteY12" fmla="*/ 409906 h 893382"/>
                      <a:gd name="connsiteX13" fmla="*/ 588579 w 692615"/>
                      <a:gd name="connsiteY13" fmla="*/ 483478 h 893382"/>
                      <a:gd name="connsiteX14" fmla="*/ 536027 w 692615"/>
                      <a:gd name="connsiteY14" fmla="*/ 630623 h 893382"/>
                      <a:gd name="connsiteX15" fmla="*/ 451945 w 692615"/>
                      <a:gd name="connsiteY15" fmla="*/ 735727 h 893382"/>
                      <a:gd name="connsiteX16" fmla="*/ 378372 w 692615"/>
                      <a:gd name="connsiteY16" fmla="*/ 809299 h 893382"/>
                      <a:gd name="connsiteX17" fmla="*/ 241738 w 692615"/>
                      <a:gd name="connsiteY17" fmla="*/ 893382 h 893382"/>
                      <a:gd name="connsiteX18" fmla="*/ 199696 w 692615"/>
                      <a:gd name="connsiteY18" fmla="*/ 809299 h 893382"/>
                      <a:gd name="connsiteX19" fmla="*/ 136634 w 692615"/>
                      <a:gd name="connsiteY19" fmla="*/ 714706 h 893382"/>
                      <a:gd name="connsiteX20" fmla="*/ 63062 w 692615"/>
                      <a:gd name="connsiteY20" fmla="*/ 641134 h 893382"/>
                      <a:gd name="connsiteX21" fmla="*/ 0 w 692615"/>
                      <a:gd name="connsiteY21" fmla="*/ 504499 h 893382"/>
                      <a:gd name="connsiteX22" fmla="*/ 31531 w 692615"/>
                      <a:gd name="connsiteY22" fmla="*/ 462458 h 893382"/>
                      <a:gd name="connsiteX23" fmla="*/ 52551 w 692615"/>
                      <a:gd name="connsiteY23" fmla="*/ 367865 h 893382"/>
                      <a:gd name="connsiteX24" fmla="*/ 21020 w 692615"/>
                      <a:gd name="connsiteY24" fmla="*/ 262761 h 893382"/>
                      <a:gd name="connsiteX25" fmla="*/ 31531 w 692615"/>
                      <a:gd name="connsiteY25" fmla="*/ 220720 h 893382"/>
                      <a:gd name="connsiteX26" fmla="*/ 105103 w 692615"/>
                      <a:gd name="connsiteY26" fmla="*/ 210209 h 893382"/>
                      <a:gd name="connsiteX27" fmla="*/ 105103 w 692615"/>
                      <a:gd name="connsiteY27" fmla="*/ 94596 h 893382"/>
                      <a:gd name="connsiteX28" fmla="*/ 154763 w 692615"/>
                      <a:gd name="connsiteY28" fmla="*/ 3553 h 893382"/>
                      <a:gd name="connsiteX29" fmla="*/ 168162 w 692615"/>
                      <a:gd name="connsiteY29" fmla="*/ 0 h 89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692615" h="893382">
                        <a:moveTo>
                          <a:pt x="168162" y="0"/>
                        </a:moveTo>
                        <a:cubicBezTo>
                          <a:pt x="196190" y="0"/>
                          <a:pt x="229371" y="8478"/>
                          <a:pt x="273266" y="21020"/>
                        </a:cubicBezTo>
                        <a:cubicBezTo>
                          <a:pt x="283919" y="24064"/>
                          <a:pt x="295112" y="26151"/>
                          <a:pt x="304797" y="31531"/>
                        </a:cubicBezTo>
                        <a:cubicBezTo>
                          <a:pt x="326881" y="43800"/>
                          <a:pt x="367859" y="73572"/>
                          <a:pt x="367859" y="73572"/>
                        </a:cubicBezTo>
                        <a:cubicBezTo>
                          <a:pt x="371362" y="91089"/>
                          <a:pt x="374036" y="108793"/>
                          <a:pt x="378369" y="126124"/>
                        </a:cubicBezTo>
                        <a:cubicBezTo>
                          <a:pt x="381056" y="136872"/>
                          <a:pt x="381959" y="149004"/>
                          <a:pt x="388880" y="157655"/>
                        </a:cubicBezTo>
                        <a:cubicBezTo>
                          <a:pt x="396771" y="167519"/>
                          <a:pt x="407895" y="176968"/>
                          <a:pt x="420411" y="178675"/>
                        </a:cubicBezTo>
                        <a:cubicBezTo>
                          <a:pt x="486457" y="187681"/>
                          <a:pt x="553542" y="185682"/>
                          <a:pt x="620107" y="189186"/>
                        </a:cubicBezTo>
                        <a:cubicBezTo>
                          <a:pt x="650546" y="196796"/>
                          <a:pt x="670449" y="200860"/>
                          <a:pt x="682503" y="206881"/>
                        </a:cubicBezTo>
                        <a:lnTo>
                          <a:pt x="692615" y="215909"/>
                        </a:lnTo>
                        <a:lnTo>
                          <a:pt x="651641" y="273272"/>
                        </a:lnTo>
                        <a:lnTo>
                          <a:pt x="588579" y="273272"/>
                        </a:lnTo>
                        <a:lnTo>
                          <a:pt x="567558" y="409906"/>
                        </a:lnTo>
                        <a:lnTo>
                          <a:pt x="588579" y="483478"/>
                        </a:lnTo>
                        <a:lnTo>
                          <a:pt x="536027" y="630623"/>
                        </a:lnTo>
                        <a:lnTo>
                          <a:pt x="451945" y="735727"/>
                        </a:lnTo>
                        <a:lnTo>
                          <a:pt x="378372" y="809299"/>
                        </a:lnTo>
                        <a:lnTo>
                          <a:pt x="241738" y="893382"/>
                        </a:lnTo>
                        <a:lnTo>
                          <a:pt x="199696" y="809299"/>
                        </a:lnTo>
                        <a:lnTo>
                          <a:pt x="136634" y="714706"/>
                        </a:lnTo>
                        <a:lnTo>
                          <a:pt x="63062" y="641134"/>
                        </a:lnTo>
                        <a:lnTo>
                          <a:pt x="0" y="504499"/>
                        </a:lnTo>
                        <a:lnTo>
                          <a:pt x="31531" y="462458"/>
                        </a:lnTo>
                        <a:lnTo>
                          <a:pt x="52551" y="367865"/>
                        </a:lnTo>
                        <a:lnTo>
                          <a:pt x="21020" y="262761"/>
                        </a:lnTo>
                        <a:lnTo>
                          <a:pt x="31531" y="220720"/>
                        </a:lnTo>
                        <a:lnTo>
                          <a:pt x="105103" y="210209"/>
                        </a:lnTo>
                        <a:lnTo>
                          <a:pt x="105103" y="94596"/>
                        </a:lnTo>
                        <a:lnTo>
                          <a:pt x="154763" y="3553"/>
                        </a:lnTo>
                        <a:lnTo>
                          <a:pt x="168162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楼塔镇</a:t>
                    </a:r>
                  </a:p>
                </p:txBody>
              </p:sp>
              <p:sp>
                <p:nvSpPr>
                  <p:cNvPr id="202" name="任意多边形: 形状 201"/>
                  <p:cNvSpPr/>
                  <p:nvPr/>
                </p:nvSpPr>
                <p:spPr>
                  <a:xfrm>
                    <a:off x="5454870" y="5171090"/>
                    <a:ext cx="1012375" cy="840830"/>
                  </a:xfrm>
                  <a:custGeom>
                    <a:avLst/>
                    <a:gdLst>
                      <a:gd name="connsiteX0" fmla="*/ 840828 w 1012375"/>
                      <a:gd name="connsiteY0" fmla="*/ 0 h 840830"/>
                      <a:gd name="connsiteX1" fmla="*/ 903890 w 1012375"/>
                      <a:gd name="connsiteY1" fmla="*/ 21020 h 840830"/>
                      <a:gd name="connsiteX2" fmla="*/ 935421 w 1012375"/>
                      <a:gd name="connsiteY2" fmla="*/ 42041 h 840830"/>
                      <a:gd name="connsiteX3" fmla="*/ 998483 w 1012375"/>
                      <a:gd name="connsiteY3" fmla="*/ 84082 h 840830"/>
                      <a:gd name="connsiteX4" fmla="*/ 998483 w 1012375"/>
                      <a:gd name="connsiteY4" fmla="*/ 178676 h 840830"/>
                      <a:gd name="connsiteX5" fmla="*/ 935421 w 1012375"/>
                      <a:gd name="connsiteY5" fmla="*/ 210207 h 840830"/>
                      <a:gd name="connsiteX6" fmla="*/ 924910 w 1012375"/>
                      <a:gd name="connsiteY6" fmla="*/ 367862 h 840830"/>
                      <a:gd name="connsiteX7" fmla="*/ 914400 w 1012375"/>
                      <a:gd name="connsiteY7" fmla="*/ 399393 h 840830"/>
                      <a:gd name="connsiteX8" fmla="*/ 882869 w 1012375"/>
                      <a:gd name="connsiteY8" fmla="*/ 483476 h 840830"/>
                      <a:gd name="connsiteX9" fmla="*/ 901051 w 1012375"/>
                      <a:gd name="connsiteY9" fmla="*/ 511240 h 840830"/>
                      <a:gd name="connsiteX10" fmla="*/ 921455 w 1012375"/>
                      <a:gd name="connsiteY10" fmla="*/ 532438 h 840830"/>
                      <a:gd name="connsiteX11" fmla="*/ 903893 w 1012375"/>
                      <a:gd name="connsiteY11" fmla="*/ 567561 h 840830"/>
                      <a:gd name="connsiteX12" fmla="*/ 819810 w 1012375"/>
                      <a:gd name="connsiteY12" fmla="*/ 588582 h 840830"/>
                      <a:gd name="connsiteX13" fmla="*/ 830320 w 1012375"/>
                      <a:gd name="connsiteY13" fmla="*/ 693685 h 840830"/>
                      <a:gd name="connsiteX14" fmla="*/ 735727 w 1012375"/>
                      <a:gd name="connsiteY14" fmla="*/ 840830 h 840830"/>
                      <a:gd name="connsiteX15" fmla="*/ 620113 w 1012375"/>
                      <a:gd name="connsiteY15" fmla="*/ 819810 h 840830"/>
                      <a:gd name="connsiteX16" fmla="*/ 599093 w 1012375"/>
                      <a:gd name="connsiteY16" fmla="*/ 756747 h 840830"/>
                      <a:gd name="connsiteX17" fmla="*/ 515010 w 1012375"/>
                      <a:gd name="connsiteY17" fmla="*/ 746237 h 840830"/>
                      <a:gd name="connsiteX18" fmla="*/ 503432 w 1012375"/>
                      <a:gd name="connsiteY18" fmla="*/ 762447 h 840830"/>
                      <a:gd name="connsiteX19" fmla="*/ 493320 w 1012375"/>
                      <a:gd name="connsiteY19" fmla="*/ 753419 h 840830"/>
                      <a:gd name="connsiteX20" fmla="*/ 430924 w 1012375"/>
                      <a:gd name="connsiteY20" fmla="*/ 735724 h 840830"/>
                      <a:gd name="connsiteX21" fmla="*/ 231228 w 1012375"/>
                      <a:gd name="connsiteY21" fmla="*/ 725213 h 840830"/>
                      <a:gd name="connsiteX22" fmla="*/ 199697 w 1012375"/>
                      <a:gd name="connsiteY22" fmla="*/ 704193 h 840830"/>
                      <a:gd name="connsiteX23" fmla="*/ 189186 w 1012375"/>
                      <a:gd name="connsiteY23" fmla="*/ 672662 h 840830"/>
                      <a:gd name="connsiteX24" fmla="*/ 178676 w 1012375"/>
                      <a:gd name="connsiteY24" fmla="*/ 620110 h 840830"/>
                      <a:gd name="connsiteX25" fmla="*/ 115614 w 1012375"/>
                      <a:gd name="connsiteY25" fmla="*/ 578069 h 840830"/>
                      <a:gd name="connsiteX26" fmla="*/ 84083 w 1012375"/>
                      <a:gd name="connsiteY26" fmla="*/ 567558 h 840830"/>
                      <a:gd name="connsiteX27" fmla="*/ 25581 w 1012375"/>
                      <a:gd name="connsiteY27" fmla="*/ 552345 h 840830"/>
                      <a:gd name="connsiteX28" fmla="*/ 461 w 1012375"/>
                      <a:gd name="connsiteY28" fmla="*/ 549215 h 840830"/>
                      <a:gd name="connsiteX29" fmla="*/ 0 w 1012375"/>
                      <a:gd name="connsiteY29" fmla="*/ 536027 h 840830"/>
                      <a:gd name="connsiteX30" fmla="*/ 21021 w 1012375"/>
                      <a:gd name="connsiteY30" fmla="*/ 504496 h 840830"/>
                      <a:gd name="connsiteX31" fmla="*/ 31531 w 1012375"/>
                      <a:gd name="connsiteY31" fmla="*/ 472965 h 840830"/>
                      <a:gd name="connsiteX32" fmla="*/ 52552 w 1012375"/>
                      <a:gd name="connsiteY32" fmla="*/ 409903 h 840830"/>
                      <a:gd name="connsiteX33" fmla="*/ 84083 w 1012375"/>
                      <a:gd name="connsiteY33" fmla="*/ 399393 h 840830"/>
                      <a:gd name="connsiteX34" fmla="*/ 199697 w 1012375"/>
                      <a:gd name="connsiteY34" fmla="*/ 367862 h 840830"/>
                      <a:gd name="connsiteX35" fmla="*/ 283779 w 1012375"/>
                      <a:gd name="connsiteY35" fmla="*/ 283779 h 840830"/>
                      <a:gd name="connsiteX36" fmla="*/ 304800 w 1012375"/>
                      <a:gd name="connsiteY36" fmla="*/ 252248 h 840830"/>
                      <a:gd name="connsiteX37" fmla="*/ 378372 w 1012375"/>
                      <a:gd name="connsiteY37" fmla="*/ 231227 h 840830"/>
                      <a:gd name="connsiteX38" fmla="*/ 441434 w 1012375"/>
                      <a:gd name="connsiteY38" fmla="*/ 210207 h 840830"/>
                      <a:gd name="connsiteX39" fmla="*/ 472965 w 1012375"/>
                      <a:gd name="connsiteY39" fmla="*/ 189186 h 840830"/>
                      <a:gd name="connsiteX40" fmla="*/ 536028 w 1012375"/>
                      <a:gd name="connsiteY40" fmla="*/ 147144 h 840830"/>
                      <a:gd name="connsiteX41" fmla="*/ 599090 w 1012375"/>
                      <a:gd name="connsiteY41" fmla="*/ 115613 h 840830"/>
                      <a:gd name="connsiteX42" fmla="*/ 609600 w 1012375"/>
                      <a:gd name="connsiteY42" fmla="*/ 84082 h 840830"/>
                      <a:gd name="connsiteX43" fmla="*/ 672662 w 1012375"/>
                      <a:gd name="connsiteY43" fmla="*/ 52551 h 840830"/>
                      <a:gd name="connsiteX44" fmla="*/ 683172 w 1012375"/>
                      <a:gd name="connsiteY44" fmla="*/ 10510 h 840830"/>
                      <a:gd name="connsiteX45" fmla="*/ 840828 w 1012375"/>
                      <a:gd name="connsiteY45" fmla="*/ 0 h 840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012375" h="840830">
                        <a:moveTo>
                          <a:pt x="840828" y="0"/>
                        </a:moveTo>
                        <a:lnTo>
                          <a:pt x="903890" y="21020"/>
                        </a:lnTo>
                        <a:cubicBezTo>
                          <a:pt x="915874" y="25014"/>
                          <a:pt x="924911" y="35034"/>
                          <a:pt x="935421" y="42041"/>
                        </a:cubicBezTo>
                        <a:cubicBezTo>
                          <a:pt x="956442" y="56055"/>
                          <a:pt x="983995" y="63385"/>
                          <a:pt x="998483" y="84082"/>
                        </a:cubicBezTo>
                        <a:cubicBezTo>
                          <a:pt x="1023543" y="119883"/>
                          <a:pt x="1009114" y="146781"/>
                          <a:pt x="998483" y="178676"/>
                        </a:cubicBezTo>
                        <a:cubicBezTo>
                          <a:pt x="987665" y="182282"/>
                          <a:pt x="938889" y="195467"/>
                          <a:pt x="935421" y="210207"/>
                        </a:cubicBezTo>
                        <a:cubicBezTo>
                          <a:pt x="923358" y="261475"/>
                          <a:pt x="930726" y="315516"/>
                          <a:pt x="924910" y="367862"/>
                        </a:cubicBezTo>
                        <a:cubicBezTo>
                          <a:pt x="923687" y="378873"/>
                          <a:pt x="917903" y="388883"/>
                          <a:pt x="914400" y="399393"/>
                        </a:cubicBezTo>
                        <a:cubicBezTo>
                          <a:pt x="899303" y="422037"/>
                          <a:pt x="873464" y="452125"/>
                          <a:pt x="882869" y="483476"/>
                        </a:cubicBezTo>
                        <a:cubicBezTo>
                          <a:pt x="886092" y="494220"/>
                          <a:pt x="893099" y="502978"/>
                          <a:pt x="901051" y="511240"/>
                        </a:cubicBezTo>
                        <a:lnTo>
                          <a:pt x="921455" y="532438"/>
                        </a:lnTo>
                        <a:lnTo>
                          <a:pt x="903893" y="567561"/>
                        </a:lnTo>
                        <a:lnTo>
                          <a:pt x="819810" y="588582"/>
                        </a:lnTo>
                        <a:lnTo>
                          <a:pt x="830320" y="693685"/>
                        </a:lnTo>
                        <a:lnTo>
                          <a:pt x="735727" y="840830"/>
                        </a:lnTo>
                        <a:lnTo>
                          <a:pt x="620113" y="819810"/>
                        </a:lnTo>
                        <a:lnTo>
                          <a:pt x="599093" y="756747"/>
                        </a:lnTo>
                        <a:lnTo>
                          <a:pt x="515010" y="746237"/>
                        </a:lnTo>
                        <a:lnTo>
                          <a:pt x="503432" y="762447"/>
                        </a:lnTo>
                        <a:lnTo>
                          <a:pt x="493320" y="753419"/>
                        </a:lnTo>
                        <a:cubicBezTo>
                          <a:pt x="481266" y="747398"/>
                          <a:pt x="461363" y="743334"/>
                          <a:pt x="430924" y="735724"/>
                        </a:cubicBezTo>
                        <a:cubicBezTo>
                          <a:pt x="364359" y="732220"/>
                          <a:pt x="297274" y="734219"/>
                          <a:pt x="231228" y="725213"/>
                        </a:cubicBezTo>
                        <a:cubicBezTo>
                          <a:pt x="218712" y="723506"/>
                          <a:pt x="207588" y="714057"/>
                          <a:pt x="199697" y="704193"/>
                        </a:cubicBezTo>
                        <a:cubicBezTo>
                          <a:pt x="192776" y="695542"/>
                          <a:pt x="191873" y="683410"/>
                          <a:pt x="189186" y="672662"/>
                        </a:cubicBezTo>
                        <a:cubicBezTo>
                          <a:pt x="184853" y="655331"/>
                          <a:pt x="182179" y="637627"/>
                          <a:pt x="178676" y="620110"/>
                        </a:cubicBezTo>
                        <a:cubicBezTo>
                          <a:pt x="178676" y="620110"/>
                          <a:pt x="137698" y="590338"/>
                          <a:pt x="115614" y="578069"/>
                        </a:cubicBezTo>
                        <a:cubicBezTo>
                          <a:pt x="105929" y="572689"/>
                          <a:pt x="94736" y="570602"/>
                          <a:pt x="84083" y="567558"/>
                        </a:cubicBezTo>
                        <a:cubicBezTo>
                          <a:pt x="62136" y="561287"/>
                          <a:pt x="42867" y="556032"/>
                          <a:pt x="25581" y="552345"/>
                        </a:cubicBezTo>
                        <a:lnTo>
                          <a:pt x="461" y="549215"/>
                        </a:lnTo>
                        <a:lnTo>
                          <a:pt x="0" y="536027"/>
                        </a:lnTo>
                        <a:lnTo>
                          <a:pt x="21021" y="504496"/>
                        </a:lnTo>
                        <a:cubicBezTo>
                          <a:pt x="27166" y="495278"/>
                          <a:pt x="28028" y="483475"/>
                          <a:pt x="31531" y="472965"/>
                        </a:cubicBezTo>
                        <a:lnTo>
                          <a:pt x="52552" y="409903"/>
                        </a:lnTo>
                        <a:lnTo>
                          <a:pt x="84083" y="399393"/>
                        </a:lnTo>
                        <a:cubicBezTo>
                          <a:pt x="164096" y="372722"/>
                          <a:pt x="125415" y="382718"/>
                          <a:pt x="199697" y="367862"/>
                        </a:cubicBezTo>
                        <a:cubicBezTo>
                          <a:pt x="288565" y="350089"/>
                          <a:pt x="250967" y="357607"/>
                          <a:pt x="283779" y="283779"/>
                        </a:cubicBezTo>
                        <a:cubicBezTo>
                          <a:pt x="288909" y="272236"/>
                          <a:pt x="297793" y="262758"/>
                          <a:pt x="304800" y="252248"/>
                        </a:cubicBezTo>
                        <a:cubicBezTo>
                          <a:pt x="350035" y="237170"/>
                          <a:pt x="325583" y="244425"/>
                          <a:pt x="378372" y="231227"/>
                        </a:cubicBezTo>
                        <a:cubicBezTo>
                          <a:pt x="399868" y="225853"/>
                          <a:pt x="420413" y="217214"/>
                          <a:pt x="441434" y="210207"/>
                        </a:cubicBezTo>
                        <a:cubicBezTo>
                          <a:pt x="453418" y="206213"/>
                          <a:pt x="462455" y="196193"/>
                          <a:pt x="472965" y="189186"/>
                        </a:cubicBezTo>
                        <a:lnTo>
                          <a:pt x="536028" y="147144"/>
                        </a:lnTo>
                        <a:cubicBezTo>
                          <a:pt x="556800" y="140220"/>
                          <a:pt x="584272" y="134136"/>
                          <a:pt x="599090" y="115613"/>
                        </a:cubicBezTo>
                        <a:cubicBezTo>
                          <a:pt x="606011" y="106962"/>
                          <a:pt x="606097" y="94592"/>
                          <a:pt x="609600" y="84082"/>
                        </a:cubicBezTo>
                        <a:cubicBezTo>
                          <a:pt x="627587" y="78086"/>
                          <a:pt x="661019" y="70016"/>
                          <a:pt x="672662" y="52551"/>
                        </a:cubicBezTo>
                        <a:cubicBezTo>
                          <a:pt x="680675" y="40532"/>
                          <a:pt x="669385" y="14818"/>
                          <a:pt x="683172" y="10510"/>
                        </a:cubicBezTo>
                        <a:cubicBezTo>
                          <a:pt x="733443" y="-5200"/>
                          <a:pt x="788276" y="3503"/>
                          <a:pt x="840828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河上镇</a:t>
                    </a:r>
                  </a:p>
                </p:txBody>
              </p:sp>
              <p:sp>
                <p:nvSpPr>
                  <p:cNvPr id="203" name="任意多边形: 形状 202"/>
                  <p:cNvSpPr/>
                  <p:nvPr/>
                </p:nvSpPr>
                <p:spPr>
                  <a:xfrm>
                    <a:off x="5360280" y="4666336"/>
                    <a:ext cx="1093073" cy="1054846"/>
                  </a:xfrm>
                  <a:custGeom>
                    <a:avLst/>
                    <a:gdLst>
                      <a:gd name="connsiteX0" fmla="*/ 1019500 w 1093073"/>
                      <a:gd name="connsiteY0" fmla="*/ 257 h 1054846"/>
                      <a:gd name="connsiteX1" fmla="*/ 1040521 w 1093073"/>
                      <a:gd name="connsiteY1" fmla="*/ 31788 h 1054846"/>
                      <a:gd name="connsiteX2" fmla="*/ 1008990 w 1093073"/>
                      <a:gd name="connsiteY2" fmla="*/ 94850 h 1054846"/>
                      <a:gd name="connsiteX3" fmla="*/ 998480 w 1093073"/>
                      <a:gd name="connsiteY3" fmla="*/ 126381 h 1054846"/>
                      <a:gd name="connsiteX4" fmla="*/ 1082562 w 1093073"/>
                      <a:gd name="connsiteY4" fmla="*/ 199954 h 1054846"/>
                      <a:gd name="connsiteX5" fmla="*/ 1093073 w 1093073"/>
                      <a:gd name="connsiteY5" fmla="*/ 231485 h 1054846"/>
                      <a:gd name="connsiteX6" fmla="*/ 1082562 w 1093073"/>
                      <a:gd name="connsiteY6" fmla="*/ 284036 h 1054846"/>
                      <a:gd name="connsiteX7" fmla="*/ 1051031 w 1093073"/>
                      <a:gd name="connsiteY7" fmla="*/ 315567 h 1054846"/>
                      <a:gd name="connsiteX8" fmla="*/ 1030011 w 1093073"/>
                      <a:gd name="connsiteY8" fmla="*/ 515264 h 1054846"/>
                      <a:gd name="connsiteX9" fmla="*/ 1016091 w 1093073"/>
                      <a:gd name="connsiteY9" fmla="*/ 536145 h 1054846"/>
                      <a:gd name="connsiteX10" fmla="*/ 1014798 w 1093073"/>
                      <a:gd name="connsiteY10" fmla="*/ 535156 h 1054846"/>
                      <a:gd name="connsiteX11" fmla="*/ 998480 w 1093073"/>
                      <a:gd name="connsiteY11" fmla="*/ 525775 h 1054846"/>
                      <a:gd name="connsiteX12" fmla="*/ 935418 w 1093073"/>
                      <a:gd name="connsiteY12" fmla="*/ 504755 h 1054846"/>
                      <a:gd name="connsiteX13" fmla="*/ 777762 w 1093073"/>
                      <a:gd name="connsiteY13" fmla="*/ 515265 h 1054846"/>
                      <a:gd name="connsiteX14" fmla="*/ 767252 w 1093073"/>
                      <a:gd name="connsiteY14" fmla="*/ 557306 h 1054846"/>
                      <a:gd name="connsiteX15" fmla="*/ 704190 w 1093073"/>
                      <a:gd name="connsiteY15" fmla="*/ 588837 h 1054846"/>
                      <a:gd name="connsiteX16" fmla="*/ 693680 w 1093073"/>
                      <a:gd name="connsiteY16" fmla="*/ 620368 h 1054846"/>
                      <a:gd name="connsiteX17" fmla="*/ 630618 w 1093073"/>
                      <a:gd name="connsiteY17" fmla="*/ 651899 h 1054846"/>
                      <a:gd name="connsiteX18" fmla="*/ 567555 w 1093073"/>
                      <a:gd name="connsiteY18" fmla="*/ 693941 h 1054846"/>
                      <a:gd name="connsiteX19" fmla="*/ 536024 w 1093073"/>
                      <a:gd name="connsiteY19" fmla="*/ 714962 h 1054846"/>
                      <a:gd name="connsiteX20" fmla="*/ 472962 w 1093073"/>
                      <a:gd name="connsiteY20" fmla="*/ 735982 h 1054846"/>
                      <a:gd name="connsiteX21" fmla="*/ 399390 w 1093073"/>
                      <a:gd name="connsiteY21" fmla="*/ 757003 h 1054846"/>
                      <a:gd name="connsiteX22" fmla="*/ 378369 w 1093073"/>
                      <a:gd name="connsiteY22" fmla="*/ 788534 h 1054846"/>
                      <a:gd name="connsiteX23" fmla="*/ 294287 w 1093073"/>
                      <a:gd name="connsiteY23" fmla="*/ 872617 h 1054846"/>
                      <a:gd name="connsiteX24" fmla="*/ 178673 w 1093073"/>
                      <a:gd name="connsiteY24" fmla="*/ 904148 h 1054846"/>
                      <a:gd name="connsiteX25" fmla="*/ 147142 w 1093073"/>
                      <a:gd name="connsiteY25" fmla="*/ 914658 h 1054846"/>
                      <a:gd name="connsiteX26" fmla="*/ 126121 w 1093073"/>
                      <a:gd name="connsiteY26" fmla="*/ 977720 h 1054846"/>
                      <a:gd name="connsiteX27" fmla="*/ 115611 w 1093073"/>
                      <a:gd name="connsiteY27" fmla="*/ 1009251 h 1054846"/>
                      <a:gd name="connsiteX28" fmla="*/ 94590 w 1093073"/>
                      <a:gd name="connsiteY28" fmla="*/ 1040782 h 1054846"/>
                      <a:gd name="connsiteX29" fmla="*/ 95051 w 1093073"/>
                      <a:gd name="connsiteY29" fmla="*/ 1053970 h 1054846"/>
                      <a:gd name="connsiteX30" fmla="*/ 73569 w 1093073"/>
                      <a:gd name="connsiteY30" fmla="*/ 1051293 h 1054846"/>
                      <a:gd name="connsiteX31" fmla="*/ 60170 w 1093073"/>
                      <a:gd name="connsiteY31" fmla="*/ 1054846 h 1054846"/>
                      <a:gd name="connsiteX32" fmla="*/ 73572 w 1093073"/>
                      <a:gd name="connsiteY32" fmla="*/ 1030275 h 1054846"/>
                      <a:gd name="connsiteX33" fmla="*/ 10510 w 1093073"/>
                      <a:gd name="connsiteY33" fmla="*/ 988234 h 1054846"/>
                      <a:gd name="connsiteX34" fmla="*/ 0 w 1093073"/>
                      <a:gd name="connsiteY34" fmla="*/ 946192 h 1054846"/>
                      <a:gd name="connsiteX35" fmla="*/ 73572 w 1093073"/>
                      <a:gd name="connsiteY35" fmla="*/ 862109 h 1054846"/>
                      <a:gd name="connsiteX36" fmla="*/ 84083 w 1093073"/>
                      <a:gd name="connsiteY36" fmla="*/ 683434 h 1054846"/>
                      <a:gd name="connsiteX37" fmla="*/ 126124 w 1093073"/>
                      <a:gd name="connsiteY37" fmla="*/ 620371 h 1054846"/>
                      <a:gd name="connsiteX38" fmla="*/ 210207 w 1093073"/>
                      <a:gd name="connsiteY38" fmla="*/ 599351 h 1054846"/>
                      <a:gd name="connsiteX39" fmla="*/ 294290 w 1093073"/>
                      <a:gd name="connsiteY39" fmla="*/ 473227 h 1054846"/>
                      <a:gd name="connsiteX40" fmla="*/ 325821 w 1093073"/>
                      <a:gd name="connsiteY40" fmla="*/ 241999 h 1054846"/>
                      <a:gd name="connsiteX41" fmla="*/ 325821 w 1093073"/>
                      <a:gd name="connsiteY41" fmla="*/ 178932 h 1054846"/>
                      <a:gd name="connsiteX42" fmla="*/ 350474 w 1093073"/>
                      <a:gd name="connsiteY42" fmla="*/ 171690 h 1054846"/>
                      <a:gd name="connsiteX43" fmla="*/ 441431 w 1093073"/>
                      <a:gd name="connsiteY43" fmla="*/ 189443 h 1054846"/>
                      <a:gd name="connsiteX44" fmla="*/ 472962 w 1093073"/>
                      <a:gd name="connsiteY44" fmla="*/ 220974 h 1054846"/>
                      <a:gd name="connsiteX45" fmla="*/ 536024 w 1093073"/>
                      <a:gd name="connsiteY45" fmla="*/ 252505 h 1054846"/>
                      <a:gd name="connsiteX46" fmla="*/ 609597 w 1093073"/>
                      <a:gd name="connsiteY46" fmla="*/ 241995 h 1054846"/>
                      <a:gd name="connsiteX47" fmla="*/ 630618 w 1093073"/>
                      <a:gd name="connsiteY47" fmla="*/ 178933 h 1054846"/>
                      <a:gd name="connsiteX48" fmla="*/ 746231 w 1093073"/>
                      <a:gd name="connsiteY48" fmla="*/ 168423 h 1054846"/>
                      <a:gd name="connsiteX49" fmla="*/ 777762 w 1093073"/>
                      <a:gd name="connsiteY49" fmla="*/ 157912 h 1054846"/>
                      <a:gd name="connsiteX50" fmla="*/ 788273 w 1093073"/>
                      <a:gd name="connsiteY50" fmla="*/ 126381 h 1054846"/>
                      <a:gd name="connsiteX51" fmla="*/ 798783 w 1093073"/>
                      <a:gd name="connsiteY51" fmla="*/ 84340 h 1054846"/>
                      <a:gd name="connsiteX52" fmla="*/ 966949 w 1093073"/>
                      <a:gd name="connsiteY52" fmla="*/ 52809 h 1054846"/>
                      <a:gd name="connsiteX53" fmla="*/ 1019500 w 1093073"/>
                      <a:gd name="connsiteY53" fmla="*/ 257 h 1054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093073" h="1054846">
                        <a:moveTo>
                          <a:pt x="1019500" y="257"/>
                        </a:moveTo>
                        <a:cubicBezTo>
                          <a:pt x="1031887" y="2734"/>
                          <a:pt x="1033514" y="21278"/>
                          <a:pt x="1040521" y="31788"/>
                        </a:cubicBezTo>
                        <a:cubicBezTo>
                          <a:pt x="1014104" y="111042"/>
                          <a:pt x="1049739" y="13352"/>
                          <a:pt x="1008990" y="94850"/>
                        </a:cubicBezTo>
                        <a:cubicBezTo>
                          <a:pt x="1004035" y="104759"/>
                          <a:pt x="1001983" y="115871"/>
                          <a:pt x="998480" y="126381"/>
                        </a:cubicBezTo>
                        <a:cubicBezTo>
                          <a:pt x="1045779" y="157914"/>
                          <a:pt x="1060665" y="156160"/>
                          <a:pt x="1082562" y="199954"/>
                        </a:cubicBezTo>
                        <a:cubicBezTo>
                          <a:pt x="1087517" y="209863"/>
                          <a:pt x="1089569" y="220975"/>
                          <a:pt x="1093073" y="231485"/>
                        </a:cubicBezTo>
                        <a:cubicBezTo>
                          <a:pt x="1089569" y="249002"/>
                          <a:pt x="1090551" y="268058"/>
                          <a:pt x="1082562" y="284036"/>
                        </a:cubicBezTo>
                        <a:cubicBezTo>
                          <a:pt x="1075915" y="297331"/>
                          <a:pt x="1054093" y="301022"/>
                          <a:pt x="1051031" y="315567"/>
                        </a:cubicBezTo>
                        <a:cubicBezTo>
                          <a:pt x="1046126" y="338867"/>
                          <a:pt x="1057039" y="461207"/>
                          <a:pt x="1030011" y="515264"/>
                        </a:cubicBezTo>
                        <a:lnTo>
                          <a:pt x="1016091" y="536145"/>
                        </a:lnTo>
                        <a:lnTo>
                          <a:pt x="1014798" y="535156"/>
                        </a:lnTo>
                        <a:cubicBezTo>
                          <a:pt x="1009727" y="531276"/>
                          <a:pt x="1004472" y="527772"/>
                          <a:pt x="998480" y="525775"/>
                        </a:cubicBezTo>
                        <a:lnTo>
                          <a:pt x="935418" y="504755"/>
                        </a:lnTo>
                        <a:cubicBezTo>
                          <a:pt x="882866" y="508258"/>
                          <a:pt x="828033" y="499555"/>
                          <a:pt x="777762" y="515265"/>
                        </a:cubicBezTo>
                        <a:cubicBezTo>
                          <a:pt x="763975" y="519573"/>
                          <a:pt x="775265" y="545287"/>
                          <a:pt x="767252" y="557306"/>
                        </a:cubicBezTo>
                        <a:cubicBezTo>
                          <a:pt x="755609" y="574771"/>
                          <a:pt x="722177" y="582841"/>
                          <a:pt x="704190" y="588837"/>
                        </a:cubicBezTo>
                        <a:cubicBezTo>
                          <a:pt x="700687" y="599347"/>
                          <a:pt x="700601" y="611717"/>
                          <a:pt x="693680" y="620368"/>
                        </a:cubicBezTo>
                        <a:cubicBezTo>
                          <a:pt x="678862" y="638891"/>
                          <a:pt x="651390" y="644975"/>
                          <a:pt x="630618" y="651899"/>
                        </a:cubicBezTo>
                        <a:lnTo>
                          <a:pt x="567555" y="693941"/>
                        </a:lnTo>
                        <a:cubicBezTo>
                          <a:pt x="557045" y="700948"/>
                          <a:pt x="548008" y="710968"/>
                          <a:pt x="536024" y="714962"/>
                        </a:cubicBezTo>
                        <a:cubicBezTo>
                          <a:pt x="515003" y="721969"/>
                          <a:pt x="494458" y="730608"/>
                          <a:pt x="472962" y="735982"/>
                        </a:cubicBezTo>
                        <a:cubicBezTo>
                          <a:pt x="420173" y="749180"/>
                          <a:pt x="444625" y="741925"/>
                          <a:pt x="399390" y="757003"/>
                        </a:cubicBezTo>
                        <a:cubicBezTo>
                          <a:pt x="392383" y="767513"/>
                          <a:pt x="383499" y="776991"/>
                          <a:pt x="378369" y="788534"/>
                        </a:cubicBezTo>
                        <a:cubicBezTo>
                          <a:pt x="345557" y="862362"/>
                          <a:pt x="383155" y="854844"/>
                          <a:pt x="294287" y="872617"/>
                        </a:cubicBezTo>
                        <a:cubicBezTo>
                          <a:pt x="220005" y="887473"/>
                          <a:pt x="258686" y="877477"/>
                          <a:pt x="178673" y="904148"/>
                        </a:cubicBezTo>
                        <a:lnTo>
                          <a:pt x="147142" y="914658"/>
                        </a:lnTo>
                        <a:lnTo>
                          <a:pt x="126121" y="977720"/>
                        </a:lnTo>
                        <a:cubicBezTo>
                          <a:pt x="122618" y="988230"/>
                          <a:pt x="121756" y="1000033"/>
                          <a:pt x="115611" y="1009251"/>
                        </a:cubicBezTo>
                        <a:lnTo>
                          <a:pt x="94590" y="1040782"/>
                        </a:lnTo>
                        <a:lnTo>
                          <a:pt x="95051" y="1053970"/>
                        </a:lnTo>
                        <a:lnTo>
                          <a:pt x="73569" y="1051293"/>
                        </a:lnTo>
                        <a:lnTo>
                          <a:pt x="60170" y="1054846"/>
                        </a:lnTo>
                        <a:lnTo>
                          <a:pt x="73572" y="1030275"/>
                        </a:lnTo>
                        <a:lnTo>
                          <a:pt x="10510" y="988234"/>
                        </a:lnTo>
                        <a:lnTo>
                          <a:pt x="0" y="946192"/>
                        </a:lnTo>
                        <a:lnTo>
                          <a:pt x="73572" y="862109"/>
                        </a:lnTo>
                        <a:lnTo>
                          <a:pt x="84083" y="683434"/>
                        </a:lnTo>
                        <a:lnTo>
                          <a:pt x="126124" y="620371"/>
                        </a:lnTo>
                        <a:lnTo>
                          <a:pt x="210207" y="599351"/>
                        </a:lnTo>
                        <a:lnTo>
                          <a:pt x="294290" y="473227"/>
                        </a:lnTo>
                        <a:lnTo>
                          <a:pt x="325821" y="241999"/>
                        </a:lnTo>
                        <a:lnTo>
                          <a:pt x="325821" y="178932"/>
                        </a:lnTo>
                        <a:lnTo>
                          <a:pt x="350474" y="171690"/>
                        </a:lnTo>
                        <a:cubicBezTo>
                          <a:pt x="378211" y="169691"/>
                          <a:pt x="413525" y="181470"/>
                          <a:pt x="441431" y="189443"/>
                        </a:cubicBezTo>
                        <a:cubicBezTo>
                          <a:pt x="455723" y="193526"/>
                          <a:pt x="461543" y="211458"/>
                          <a:pt x="472962" y="220974"/>
                        </a:cubicBezTo>
                        <a:cubicBezTo>
                          <a:pt x="500129" y="243613"/>
                          <a:pt x="504422" y="241971"/>
                          <a:pt x="536024" y="252505"/>
                        </a:cubicBezTo>
                        <a:cubicBezTo>
                          <a:pt x="560548" y="249002"/>
                          <a:pt x="590042" y="257204"/>
                          <a:pt x="609597" y="241995"/>
                        </a:cubicBezTo>
                        <a:cubicBezTo>
                          <a:pt x="627087" y="228392"/>
                          <a:pt x="608551" y="180939"/>
                          <a:pt x="630618" y="178933"/>
                        </a:cubicBezTo>
                        <a:lnTo>
                          <a:pt x="746231" y="168423"/>
                        </a:lnTo>
                        <a:cubicBezTo>
                          <a:pt x="756741" y="164919"/>
                          <a:pt x="769928" y="165746"/>
                          <a:pt x="777762" y="157912"/>
                        </a:cubicBezTo>
                        <a:cubicBezTo>
                          <a:pt x="785596" y="150078"/>
                          <a:pt x="785229" y="137034"/>
                          <a:pt x="788273" y="126381"/>
                        </a:cubicBezTo>
                        <a:cubicBezTo>
                          <a:pt x="792241" y="112492"/>
                          <a:pt x="787816" y="93741"/>
                          <a:pt x="798783" y="84340"/>
                        </a:cubicBezTo>
                        <a:cubicBezTo>
                          <a:pt x="828512" y="58858"/>
                          <a:pt x="945842" y="54920"/>
                          <a:pt x="966949" y="52809"/>
                        </a:cubicBezTo>
                        <a:cubicBezTo>
                          <a:pt x="973544" y="42917"/>
                          <a:pt x="998891" y="-3865"/>
                          <a:pt x="1019500" y="257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戴村镇</a:t>
                    </a:r>
                  </a:p>
                </p:txBody>
              </p:sp>
              <p:sp>
                <p:nvSpPr>
                  <p:cNvPr id="204" name="任意多边形: 形状 203"/>
                  <p:cNvSpPr/>
                  <p:nvPr/>
                </p:nvSpPr>
                <p:spPr>
                  <a:xfrm>
                    <a:off x="6335730" y="5044966"/>
                    <a:ext cx="669303" cy="809300"/>
                  </a:xfrm>
                  <a:custGeom>
                    <a:avLst/>
                    <a:gdLst>
                      <a:gd name="connsiteX0" fmla="*/ 443443 w 669303"/>
                      <a:gd name="connsiteY0" fmla="*/ 0 h 809300"/>
                      <a:gd name="connsiteX1" fmla="*/ 506505 w 669303"/>
                      <a:gd name="connsiteY1" fmla="*/ 31531 h 809300"/>
                      <a:gd name="connsiteX2" fmla="*/ 527526 w 669303"/>
                      <a:gd name="connsiteY2" fmla="*/ 63062 h 809300"/>
                      <a:gd name="connsiteX3" fmla="*/ 537019 w 669303"/>
                      <a:gd name="connsiteY3" fmla="*/ 93342 h 809300"/>
                      <a:gd name="connsiteX4" fmla="*/ 535126 w 669303"/>
                      <a:gd name="connsiteY4" fmla="*/ 90806 h 809300"/>
                      <a:gd name="connsiteX5" fmla="*/ 534834 w 669303"/>
                      <a:gd name="connsiteY5" fmla="*/ 90384 h 809300"/>
                      <a:gd name="connsiteX6" fmla="*/ 534080 w 669303"/>
                      <a:gd name="connsiteY6" fmla="*/ 89406 h 809300"/>
                      <a:gd name="connsiteX7" fmla="*/ 535126 w 669303"/>
                      <a:gd name="connsiteY7" fmla="*/ 90806 h 809300"/>
                      <a:gd name="connsiteX8" fmla="*/ 542190 w 669303"/>
                      <a:gd name="connsiteY8" fmla="*/ 101038 h 809300"/>
                      <a:gd name="connsiteX9" fmla="*/ 559057 w 669303"/>
                      <a:gd name="connsiteY9" fmla="*/ 126124 h 809300"/>
                      <a:gd name="connsiteX10" fmla="*/ 517016 w 669303"/>
                      <a:gd name="connsiteY10" fmla="*/ 168165 h 809300"/>
                      <a:gd name="connsiteX11" fmla="*/ 495995 w 669303"/>
                      <a:gd name="connsiteY11" fmla="*/ 241737 h 809300"/>
                      <a:gd name="connsiteX12" fmla="*/ 517016 w 669303"/>
                      <a:gd name="connsiteY12" fmla="*/ 273268 h 809300"/>
                      <a:gd name="connsiteX13" fmla="*/ 548547 w 669303"/>
                      <a:gd name="connsiteY13" fmla="*/ 294289 h 809300"/>
                      <a:gd name="connsiteX14" fmla="*/ 559057 w 669303"/>
                      <a:gd name="connsiteY14" fmla="*/ 325820 h 809300"/>
                      <a:gd name="connsiteX15" fmla="*/ 548547 w 669303"/>
                      <a:gd name="connsiteY15" fmla="*/ 378372 h 809300"/>
                      <a:gd name="connsiteX16" fmla="*/ 527526 w 669303"/>
                      <a:gd name="connsiteY16" fmla="*/ 409903 h 809300"/>
                      <a:gd name="connsiteX17" fmla="*/ 559057 w 669303"/>
                      <a:gd name="connsiteY17" fmla="*/ 420413 h 809300"/>
                      <a:gd name="connsiteX18" fmla="*/ 622119 w 669303"/>
                      <a:gd name="connsiteY18" fmla="*/ 430924 h 809300"/>
                      <a:gd name="connsiteX19" fmla="*/ 622119 w 669303"/>
                      <a:gd name="connsiteY19" fmla="*/ 472965 h 809300"/>
                      <a:gd name="connsiteX20" fmla="*/ 632630 w 669303"/>
                      <a:gd name="connsiteY20" fmla="*/ 525517 h 809300"/>
                      <a:gd name="connsiteX21" fmla="*/ 653650 w 669303"/>
                      <a:gd name="connsiteY21" fmla="*/ 588579 h 809300"/>
                      <a:gd name="connsiteX22" fmla="*/ 664161 w 669303"/>
                      <a:gd name="connsiteY22" fmla="*/ 620110 h 809300"/>
                      <a:gd name="connsiteX23" fmla="*/ 669303 w 669303"/>
                      <a:gd name="connsiteY23" fmla="*/ 666358 h 809300"/>
                      <a:gd name="connsiteX24" fmla="*/ 643143 w 669303"/>
                      <a:gd name="connsiteY24" fmla="*/ 725217 h 809300"/>
                      <a:gd name="connsiteX25" fmla="*/ 580081 w 669303"/>
                      <a:gd name="connsiteY25" fmla="*/ 809300 h 809300"/>
                      <a:gd name="connsiteX26" fmla="*/ 485488 w 669303"/>
                      <a:gd name="connsiteY26" fmla="*/ 798790 h 809300"/>
                      <a:gd name="connsiteX27" fmla="*/ 443446 w 669303"/>
                      <a:gd name="connsiteY27" fmla="*/ 704197 h 809300"/>
                      <a:gd name="connsiteX28" fmla="*/ 390895 w 669303"/>
                      <a:gd name="connsiteY28" fmla="*/ 599093 h 809300"/>
                      <a:gd name="connsiteX29" fmla="*/ 317322 w 669303"/>
                      <a:gd name="connsiteY29" fmla="*/ 662155 h 809300"/>
                      <a:gd name="connsiteX30" fmla="*/ 233240 w 669303"/>
                      <a:gd name="connsiteY30" fmla="*/ 620114 h 809300"/>
                      <a:gd name="connsiteX31" fmla="*/ 65074 w 669303"/>
                      <a:gd name="connsiteY31" fmla="*/ 609604 h 809300"/>
                      <a:gd name="connsiteX32" fmla="*/ 40595 w 669303"/>
                      <a:gd name="connsiteY32" fmla="*/ 658563 h 809300"/>
                      <a:gd name="connsiteX33" fmla="*/ 20191 w 669303"/>
                      <a:gd name="connsiteY33" fmla="*/ 637365 h 809300"/>
                      <a:gd name="connsiteX34" fmla="*/ 2009 w 669303"/>
                      <a:gd name="connsiteY34" fmla="*/ 609601 h 809300"/>
                      <a:gd name="connsiteX35" fmla="*/ 33540 w 669303"/>
                      <a:gd name="connsiteY35" fmla="*/ 525518 h 809300"/>
                      <a:gd name="connsiteX36" fmla="*/ 44050 w 669303"/>
                      <a:gd name="connsiteY36" fmla="*/ 493987 h 809300"/>
                      <a:gd name="connsiteX37" fmla="*/ 54561 w 669303"/>
                      <a:gd name="connsiteY37" fmla="*/ 336332 h 809300"/>
                      <a:gd name="connsiteX38" fmla="*/ 117623 w 669303"/>
                      <a:gd name="connsiteY38" fmla="*/ 304801 h 809300"/>
                      <a:gd name="connsiteX39" fmla="*/ 131007 w 669303"/>
                      <a:gd name="connsiteY39" fmla="*/ 258969 h 809300"/>
                      <a:gd name="connsiteX40" fmla="*/ 129923 w 669303"/>
                      <a:gd name="connsiteY40" fmla="*/ 239734 h 809300"/>
                      <a:gd name="connsiteX41" fmla="*/ 143551 w 669303"/>
                      <a:gd name="connsiteY41" fmla="*/ 224482 h 809300"/>
                      <a:gd name="connsiteX42" fmla="*/ 191195 w 669303"/>
                      <a:gd name="connsiteY42" fmla="*/ 157655 h 809300"/>
                      <a:gd name="connsiteX43" fmla="*/ 222726 w 669303"/>
                      <a:gd name="connsiteY43" fmla="*/ 84082 h 809300"/>
                      <a:gd name="connsiteX44" fmla="*/ 254257 w 669303"/>
                      <a:gd name="connsiteY44" fmla="*/ 73572 h 809300"/>
                      <a:gd name="connsiteX45" fmla="*/ 275278 w 669303"/>
                      <a:gd name="connsiteY45" fmla="*/ 42041 h 809300"/>
                      <a:gd name="connsiteX46" fmla="*/ 411912 w 669303"/>
                      <a:gd name="connsiteY46" fmla="*/ 10510 h 809300"/>
                      <a:gd name="connsiteX47" fmla="*/ 443443 w 669303"/>
                      <a:gd name="connsiteY47" fmla="*/ 0 h 809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669303" h="809300">
                        <a:moveTo>
                          <a:pt x="443443" y="0"/>
                        </a:moveTo>
                        <a:cubicBezTo>
                          <a:pt x="465201" y="0"/>
                          <a:pt x="490562" y="20902"/>
                          <a:pt x="506505" y="31531"/>
                        </a:cubicBezTo>
                        <a:cubicBezTo>
                          <a:pt x="513512" y="42041"/>
                          <a:pt x="521877" y="51764"/>
                          <a:pt x="527526" y="63062"/>
                        </a:cubicBezTo>
                        <a:cubicBezTo>
                          <a:pt x="549286" y="106581"/>
                          <a:pt x="542107" y="99753"/>
                          <a:pt x="537019" y="93342"/>
                        </a:cubicBezTo>
                        <a:lnTo>
                          <a:pt x="535126" y="90806"/>
                        </a:lnTo>
                        <a:lnTo>
                          <a:pt x="534834" y="90384"/>
                        </a:lnTo>
                        <a:cubicBezTo>
                          <a:pt x="533644" y="88710"/>
                          <a:pt x="533555" y="88649"/>
                          <a:pt x="534080" y="89406"/>
                        </a:cubicBezTo>
                        <a:lnTo>
                          <a:pt x="535126" y="90806"/>
                        </a:lnTo>
                        <a:lnTo>
                          <a:pt x="542190" y="101038"/>
                        </a:lnTo>
                        <a:cubicBezTo>
                          <a:pt x="546066" y="106730"/>
                          <a:pt x="551526" y="114828"/>
                          <a:pt x="559057" y="126124"/>
                        </a:cubicBezTo>
                        <a:cubicBezTo>
                          <a:pt x="531031" y="210205"/>
                          <a:pt x="573070" y="112112"/>
                          <a:pt x="517016" y="168165"/>
                        </a:cubicBezTo>
                        <a:cubicBezTo>
                          <a:pt x="511988" y="173192"/>
                          <a:pt x="496087" y="241371"/>
                          <a:pt x="495995" y="241737"/>
                        </a:cubicBezTo>
                        <a:cubicBezTo>
                          <a:pt x="503002" y="252247"/>
                          <a:pt x="508084" y="264336"/>
                          <a:pt x="517016" y="273268"/>
                        </a:cubicBezTo>
                        <a:cubicBezTo>
                          <a:pt x="525948" y="282200"/>
                          <a:pt x="540656" y="284425"/>
                          <a:pt x="548547" y="294289"/>
                        </a:cubicBezTo>
                        <a:cubicBezTo>
                          <a:pt x="555468" y="302940"/>
                          <a:pt x="555554" y="315310"/>
                          <a:pt x="559057" y="325820"/>
                        </a:cubicBezTo>
                        <a:cubicBezTo>
                          <a:pt x="555554" y="343337"/>
                          <a:pt x="554820" y="361645"/>
                          <a:pt x="548547" y="378372"/>
                        </a:cubicBezTo>
                        <a:cubicBezTo>
                          <a:pt x="544112" y="390200"/>
                          <a:pt x="524462" y="397648"/>
                          <a:pt x="527526" y="409903"/>
                        </a:cubicBezTo>
                        <a:cubicBezTo>
                          <a:pt x="530213" y="420651"/>
                          <a:pt x="548242" y="418010"/>
                          <a:pt x="559057" y="420413"/>
                        </a:cubicBezTo>
                        <a:cubicBezTo>
                          <a:pt x="579860" y="425036"/>
                          <a:pt x="601098" y="427420"/>
                          <a:pt x="622119" y="430924"/>
                        </a:cubicBezTo>
                        <a:cubicBezTo>
                          <a:pt x="692749" y="478009"/>
                          <a:pt x="635572" y="425879"/>
                          <a:pt x="622119" y="472965"/>
                        </a:cubicBezTo>
                        <a:cubicBezTo>
                          <a:pt x="617211" y="490142"/>
                          <a:pt x="627930" y="508282"/>
                          <a:pt x="632630" y="525517"/>
                        </a:cubicBezTo>
                        <a:cubicBezTo>
                          <a:pt x="638460" y="546894"/>
                          <a:pt x="646643" y="567558"/>
                          <a:pt x="653650" y="588579"/>
                        </a:cubicBezTo>
                        <a:lnTo>
                          <a:pt x="664161" y="620110"/>
                        </a:lnTo>
                        <a:lnTo>
                          <a:pt x="669303" y="666358"/>
                        </a:lnTo>
                        <a:lnTo>
                          <a:pt x="643143" y="725217"/>
                        </a:lnTo>
                        <a:lnTo>
                          <a:pt x="580081" y="809300"/>
                        </a:lnTo>
                        <a:lnTo>
                          <a:pt x="485488" y="798790"/>
                        </a:lnTo>
                        <a:lnTo>
                          <a:pt x="443446" y="704197"/>
                        </a:lnTo>
                        <a:lnTo>
                          <a:pt x="390895" y="599093"/>
                        </a:lnTo>
                        <a:lnTo>
                          <a:pt x="317322" y="662155"/>
                        </a:lnTo>
                        <a:lnTo>
                          <a:pt x="233240" y="620114"/>
                        </a:lnTo>
                        <a:lnTo>
                          <a:pt x="65074" y="609604"/>
                        </a:lnTo>
                        <a:lnTo>
                          <a:pt x="40595" y="658563"/>
                        </a:lnTo>
                        <a:lnTo>
                          <a:pt x="20191" y="637365"/>
                        </a:lnTo>
                        <a:cubicBezTo>
                          <a:pt x="12239" y="629103"/>
                          <a:pt x="5232" y="620345"/>
                          <a:pt x="2009" y="609601"/>
                        </a:cubicBezTo>
                        <a:cubicBezTo>
                          <a:pt x="-7396" y="578250"/>
                          <a:pt x="18443" y="548162"/>
                          <a:pt x="33540" y="525518"/>
                        </a:cubicBezTo>
                        <a:cubicBezTo>
                          <a:pt x="37043" y="515008"/>
                          <a:pt x="42827" y="504998"/>
                          <a:pt x="44050" y="493987"/>
                        </a:cubicBezTo>
                        <a:cubicBezTo>
                          <a:pt x="49866" y="441641"/>
                          <a:pt x="42498" y="387600"/>
                          <a:pt x="54561" y="336332"/>
                        </a:cubicBezTo>
                        <a:cubicBezTo>
                          <a:pt x="58029" y="321592"/>
                          <a:pt x="106805" y="308407"/>
                          <a:pt x="117623" y="304801"/>
                        </a:cubicBezTo>
                        <a:cubicBezTo>
                          <a:pt x="122939" y="288854"/>
                          <a:pt x="129204" y="274155"/>
                          <a:pt x="131007" y="258969"/>
                        </a:cubicBezTo>
                        <a:lnTo>
                          <a:pt x="129923" y="239734"/>
                        </a:lnTo>
                        <a:lnTo>
                          <a:pt x="143551" y="224482"/>
                        </a:lnTo>
                        <a:cubicBezTo>
                          <a:pt x="161695" y="202840"/>
                          <a:pt x="185404" y="171169"/>
                          <a:pt x="191195" y="157655"/>
                        </a:cubicBezTo>
                        <a:cubicBezTo>
                          <a:pt x="204367" y="126920"/>
                          <a:pt x="194043" y="107028"/>
                          <a:pt x="222726" y="84082"/>
                        </a:cubicBezTo>
                        <a:cubicBezTo>
                          <a:pt x="231377" y="77161"/>
                          <a:pt x="243747" y="77075"/>
                          <a:pt x="254257" y="73572"/>
                        </a:cubicBezTo>
                        <a:cubicBezTo>
                          <a:pt x="261264" y="63062"/>
                          <a:pt x="266346" y="50973"/>
                          <a:pt x="275278" y="42041"/>
                        </a:cubicBezTo>
                        <a:cubicBezTo>
                          <a:pt x="313577" y="3742"/>
                          <a:pt x="357031" y="15998"/>
                          <a:pt x="411912" y="10510"/>
                        </a:cubicBezTo>
                        <a:cubicBezTo>
                          <a:pt x="422422" y="7007"/>
                          <a:pt x="432364" y="0"/>
                          <a:pt x="443443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浦阳镇</a:t>
                    </a:r>
                  </a:p>
                </p:txBody>
              </p:sp>
              <p:sp>
                <p:nvSpPr>
                  <p:cNvPr id="205" name="任意多边形: 形状 204"/>
                  <p:cNvSpPr/>
                  <p:nvPr/>
                </p:nvSpPr>
                <p:spPr>
                  <a:xfrm>
                    <a:off x="6649752" y="4645573"/>
                    <a:ext cx="928211" cy="1114101"/>
                  </a:xfrm>
                  <a:custGeom>
                    <a:avLst/>
                    <a:gdLst>
                      <a:gd name="connsiteX0" fmla="*/ 455242 w 928211"/>
                      <a:gd name="connsiteY0" fmla="*/ 0 h 1114101"/>
                      <a:gd name="connsiteX1" fmla="*/ 581532 w 928211"/>
                      <a:gd name="connsiteY1" fmla="*/ 3085 h 1114101"/>
                      <a:gd name="connsiteX2" fmla="*/ 605693 w 928211"/>
                      <a:gd name="connsiteY2" fmla="*/ 4510 h 1114101"/>
                      <a:gd name="connsiteX3" fmla="*/ 602390 w 928211"/>
                      <a:gd name="connsiteY3" fmla="*/ 21025 h 1114101"/>
                      <a:gd name="connsiteX4" fmla="*/ 665452 w 928211"/>
                      <a:gd name="connsiteY4" fmla="*/ 94598 h 1114101"/>
                      <a:gd name="connsiteX5" fmla="*/ 749535 w 928211"/>
                      <a:gd name="connsiteY5" fmla="*/ 94598 h 1114101"/>
                      <a:gd name="connsiteX6" fmla="*/ 781066 w 928211"/>
                      <a:gd name="connsiteY6" fmla="*/ 252253 h 1114101"/>
                      <a:gd name="connsiteX7" fmla="*/ 854638 w 928211"/>
                      <a:gd name="connsiteY7" fmla="*/ 294294 h 1114101"/>
                      <a:gd name="connsiteX8" fmla="*/ 865149 w 928211"/>
                      <a:gd name="connsiteY8" fmla="*/ 388887 h 1114101"/>
                      <a:gd name="connsiteX9" fmla="*/ 917700 w 928211"/>
                      <a:gd name="connsiteY9" fmla="*/ 451949 h 1114101"/>
                      <a:gd name="connsiteX10" fmla="*/ 896680 w 928211"/>
                      <a:gd name="connsiteY10" fmla="*/ 536032 h 1114101"/>
                      <a:gd name="connsiteX11" fmla="*/ 928211 w 928211"/>
                      <a:gd name="connsiteY11" fmla="*/ 588584 h 1114101"/>
                      <a:gd name="connsiteX12" fmla="*/ 928211 w 928211"/>
                      <a:gd name="connsiteY12" fmla="*/ 672666 h 1114101"/>
                      <a:gd name="connsiteX13" fmla="*/ 791576 w 928211"/>
                      <a:gd name="connsiteY13" fmla="*/ 672666 h 1114101"/>
                      <a:gd name="connsiteX14" fmla="*/ 781066 w 928211"/>
                      <a:gd name="connsiteY14" fmla="*/ 746239 h 1114101"/>
                      <a:gd name="connsiteX15" fmla="*/ 707493 w 928211"/>
                      <a:gd name="connsiteY15" fmla="*/ 893384 h 1114101"/>
                      <a:gd name="connsiteX16" fmla="*/ 633921 w 928211"/>
                      <a:gd name="connsiteY16" fmla="*/ 945935 h 1114101"/>
                      <a:gd name="connsiteX17" fmla="*/ 623411 w 928211"/>
                      <a:gd name="connsiteY17" fmla="*/ 1030018 h 1114101"/>
                      <a:gd name="connsiteX18" fmla="*/ 549838 w 928211"/>
                      <a:gd name="connsiteY18" fmla="*/ 1114101 h 1114101"/>
                      <a:gd name="connsiteX19" fmla="*/ 371162 w 928211"/>
                      <a:gd name="connsiteY19" fmla="*/ 1030018 h 1114101"/>
                      <a:gd name="connsiteX20" fmla="*/ 355281 w 928211"/>
                      <a:gd name="connsiteY20" fmla="*/ 1065752 h 1114101"/>
                      <a:gd name="connsiteX21" fmla="*/ 350139 w 928211"/>
                      <a:gd name="connsiteY21" fmla="*/ 1019504 h 1114101"/>
                      <a:gd name="connsiteX22" fmla="*/ 339628 w 928211"/>
                      <a:gd name="connsiteY22" fmla="*/ 987973 h 1114101"/>
                      <a:gd name="connsiteX23" fmla="*/ 318608 w 928211"/>
                      <a:gd name="connsiteY23" fmla="*/ 924911 h 1114101"/>
                      <a:gd name="connsiteX24" fmla="*/ 308097 w 928211"/>
                      <a:gd name="connsiteY24" fmla="*/ 872359 h 1114101"/>
                      <a:gd name="connsiteX25" fmla="*/ 308097 w 928211"/>
                      <a:gd name="connsiteY25" fmla="*/ 830318 h 1114101"/>
                      <a:gd name="connsiteX26" fmla="*/ 245035 w 928211"/>
                      <a:gd name="connsiteY26" fmla="*/ 819807 h 1114101"/>
                      <a:gd name="connsiteX27" fmla="*/ 213504 w 928211"/>
                      <a:gd name="connsiteY27" fmla="*/ 809297 h 1114101"/>
                      <a:gd name="connsiteX28" fmla="*/ 234525 w 928211"/>
                      <a:gd name="connsiteY28" fmla="*/ 777766 h 1114101"/>
                      <a:gd name="connsiteX29" fmla="*/ 245035 w 928211"/>
                      <a:gd name="connsiteY29" fmla="*/ 725214 h 1114101"/>
                      <a:gd name="connsiteX30" fmla="*/ 234525 w 928211"/>
                      <a:gd name="connsiteY30" fmla="*/ 693683 h 1114101"/>
                      <a:gd name="connsiteX31" fmla="*/ 202994 w 928211"/>
                      <a:gd name="connsiteY31" fmla="*/ 672662 h 1114101"/>
                      <a:gd name="connsiteX32" fmla="*/ 181973 w 928211"/>
                      <a:gd name="connsiteY32" fmla="*/ 641131 h 1114101"/>
                      <a:gd name="connsiteX33" fmla="*/ 202994 w 928211"/>
                      <a:gd name="connsiteY33" fmla="*/ 567559 h 1114101"/>
                      <a:gd name="connsiteX34" fmla="*/ 245035 w 928211"/>
                      <a:gd name="connsiteY34" fmla="*/ 525518 h 1114101"/>
                      <a:gd name="connsiteX35" fmla="*/ 228168 w 928211"/>
                      <a:gd name="connsiteY35" fmla="*/ 500432 h 1114101"/>
                      <a:gd name="connsiteX36" fmla="*/ 221104 w 928211"/>
                      <a:gd name="connsiteY36" fmla="*/ 490200 h 1114101"/>
                      <a:gd name="connsiteX37" fmla="*/ 222997 w 928211"/>
                      <a:gd name="connsiteY37" fmla="*/ 492736 h 1114101"/>
                      <a:gd name="connsiteX38" fmla="*/ 213504 w 928211"/>
                      <a:gd name="connsiteY38" fmla="*/ 462456 h 1114101"/>
                      <a:gd name="connsiteX39" fmla="*/ 192483 w 928211"/>
                      <a:gd name="connsiteY39" fmla="*/ 430925 h 1114101"/>
                      <a:gd name="connsiteX40" fmla="*/ 129421 w 928211"/>
                      <a:gd name="connsiteY40" fmla="*/ 399394 h 1114101"/>
                      <a:gd name="connsiteX41" fmla="*/ 97890 w 928211"/>
                      <a:gd name="connsiteY41" fmla="*/ 409904 h 1114101"/>
                      <a:gd name="connsiteX42" fmla="*/ 23355 w 928211"/>
                      <a:gd name="connsiteY42" fmla="*/ 413365 h 1114101"/>
                      <a:gd name="connsiteX43" fmla="*/ 5037 w 928211"/>
                      <a:gd name="connsiteY43" fmla="*/ 417764 h 1114101"/>
                      <a:gd name="connsiteX44" fmla="*/ 2559 w 928211"/>
                      <a:gd name="connsiteY44" fmla="*/ 414045 h 1114101"/>
                      <a:gd name="connsiteX45" fmla="*/ 3297 w 928211"/>
                      <a:gd name="connsiteY45" fmla="*/ 357352 h 1114101"/>
                      <a:gd name="connsiteX46" fmla="*/ 13808 w 928211"/>
                      <a:gd name="connsiteY46" fmla="*/ 304800 h 1114101"/>
                      <a:gd name="connsiteX47" fmla="*/ 34828 w 928211"/>
                      <a:gd name="connsiteY47" fmla="*/ 231228 h 1114101"/>
                      <a:gd name="connsiteX48" fmla="*/ 45339 w 928211"/>
                      <a:gd name="connsiteY48" fmla="*/ 189187 h 1114101"/>
                      <a:gd name="connsiteX49" fmla="*/ 118911 w 928211"/>
                      <a:gd name="connsiteY49" fmla="*/ 178676 h 1114101"/>
                      <a:gd name="connsiteX50" fmla="*/ 139932 w 928211"/>
                      <a:gd name="connsiteY50" fmla="*/ 147145 h 1114101"/>
                      <a:gd name="connsiteX51" fmla="*/ 213504 w 928211"/>
                      <a:gd name="connsiteY51" fmla="*/ 105104 h 1114101"/>
                      <a:gd name="connsiteX52" fmla="*/ 224015 w 928211"/>
                      <a:gd name="connsiteY52" fmla="*/ 73573 h 1114101"/>
                      <a:gd name="connsiteX53" fmla="*/ 318608 w 928211"/>
                      <a:gd name="connsiteY53" fmla="*/ 21021 h 1114101"/>
                      <a:gd name="connsiteX54" fmla="*/ 392180 w 928211"/>
                      <a:gd name="connsiteY54" fmla="*/ 21021 h 1114101"/>
                      <a:gd name="connsiteX55" fmla="*/ 455242 w 928211"/>
                      <a:gd name="connsiteY55" fmla="*/ 0 h 1114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928211" h="1114101">
                        <a:moveTo>
                          <a:pt x="455242" y="0"/>
                        </a:moveTo>
                        <a:cubicBezTo>
                          <a:pt x="497284" y="1752"/>
                          <a:pt x="539435" y="2057"/>
                          <a:pt x="581532" y="3085"/>
                        </a:cubicBezTo>
                        <a:lnTo>
                          <a:pt x="605693" y="4510"/>
                        </a:lnTo>
                        <a:lnTo>
                          <a:pt x="602390" y="21025"/>
                        </a:lnTo>
                        <a:lnTo>
                          <a:pt x="665452" y="94598"/>
                        </a:lnTo>
                        <a:lnTo>
                          <a:pt x="749535" y="94598"/>
                        </a:lnTo>
                        <a:lnTo>
                          <a:pt x="781066" y="252253"/>
                        </a:lnTo>
                        <a:lnTo>
                          <a:pt x="854638" y="294294"/>
                        </a:lnTo>
                        <a:lnTo>
                          <a:pt x="865149" y="388887"/>
                        </a:lnTo>
                        <a:lnTo>
                          <a:pt x="917700" y="451949"/>
                        </a:lnTo>
                        <a:lnTo>
                          <a:pt x="896680" y="536032"/>
                        </a:lnTo>
                        <a:lnTo>
                          <a:pt x="928211" y="588584"/>
                        </a:lnTo>
                        <a:lnTo>
                          <a:pt x="928211" y="672666"/>
                        </a:lnTo>
                        <a:lnTo>
                          <a:pt x="791576" y="672666"/>
                        </a:lnTo>
                        <a:lnTo>
                          <a:pt x="781066" y="746239"/>
                        </a:lnTo>
                        <a:lnTo>
                          <a:pt x="707493" y="893384"/>
                        </a:lnTo>
                        <a:lnTo>
                          <a:pt x="633921" y="945935"/>
                        </a:lnTo>
                        <a:lnTo>
                          <a:pt x="623411" y="1030018"/>
                        </a:lnTo>
                        <a:lnTo>
                          <a:pt x="549838" y="1114101"/>
                        </a:lnTo>
                        <a:lnTo>
                          <a:pt x="371162" y="1030018"/>
                        </a:lnTo>
                        <a:lnTo>
                          <a:pt x="355281" y="1065752"/>
                        </a:lnTo>
                        <a:lnTo>
                          <a:pt x="350139" y="1019504"/>
                        </a:lnTo>
                        <a:lnTo>
                          <a:pt x="339628" y="987973"/>
                        </a:lnTo>
                        <a:cubicBezTo>
                          <a:pt x="332621" y="966952"/>
                          <a:pt x="324438" y="946288"/>
                          <a:pt x="318608" y="924911"/>
                        </a:cubicBezTo>
                        <a:cubicBezTo>
                          <a:pt x="313908" y="907676"/>
                          <a:pt x="303189" y="889536"/>
                          <a:pt x="308097" y="872359"/>
                        </a:cubicBezTo>
                        <a:cubicBezTo>
                          <a:pt x="321550" y="825273"/>
                          <a:pt x="378727" y="877403"/>
                          <a:pt x="308097" y="830318"/>
                        </a:cubicBezTo>
                        <a:cubicBezTo>
                          <a:pt x="287076" y="826814"/>
                          <a:pt x="265838" y="824430"/>
                          <a:pt x="245035" y="819807"/>
                        </a:cubicBezTo>
                        <a:cubicBezTo>
                          <a:pt x="234220" y="817404"/>
                          <a:pt x="216191" y="820045"/>
                          <a:pt x="213504" y="809297"/>
                        </a:cubicBezTo>
                        <a:cubicBezTo>
                          <a:pt x="210440" y="797042"/>
                          <a:pt x="230090" y="789594"/>
                          <a:pt x="234525" y="777766"/>
                        </a:cubicBezTo>
                        <a:cubicBezTo>
                          <a:pt x="240798" y="761039"/>
                          <a:pt x="241532" y="742731"/>
                          <a:pt x="245035" y="725214"/>
                        </a:cubicBezTo>
                        <a:cubicBezTo>
                          <a:pt x="241532" y="714704"/>
                          <a:pt x="241446" y="702334"/>
                          <a:pt x="234525" y="693683"/>
                        </a:cubicBezTo>
                        <a:cubicBezTo>
                          <a:pt x="226634" y="683819"/>
                          <a:pt x="211926" y="681594"/>
                          <a:pt x="202994" y="672662"/>
                        </a:cubicBezTo>
                        <a:cubicBezTo>
                          <a:pt x="194062" y="663730"/>
                          <a:pt x="188980" y="651641"/>
                          <a:pt x="181973" y="641131"/>
                        </a:cubicBezTo>
                        <a:cubicBezTo>
                          <a:pt x="182065" y="640765"/>
                          <a:pt x="197966" y="572586"/>
                          <a:pt x="202994" y="567559"/>
                        </a:cubicBezTo>
                        <a:cubicBezTo>
                          <a:pt x="259048" y="511506"/>
                          <a:pt x="217009" y="609599"/>
                          <a:pt x="245035" y="525518"/>
                        </a:cubicBezTo>
                        <a:cubicBezTo>
                          <a:pt x="237504" y="514222"/>
                          <a:pt x="232044" y="506124"/>
                          <a:pt x="228168" y="500432"/>
                        </a:cubicBezTo>
                        <a:lnTo>
                          <a:pt x="221104" y="490200"/>
                        </a:lnTo>
                        <a:lnTo>
                          <a:pt x="222997" y="492736"/>
                        </a:lnTo>
                        <a:cubicBezTo>
                          <a:pt x="228085" y="499147"/>
                          <a:pt x="235264" y="505975"/>
                          <a:pt x="213504" y="462456"/>
                        </a:cubicBezTo>
                        <a:cubicBezTo>
                          <a:pt x="207855" y="451158"/>
                          <a:pt x="199490" y="441435"/>
                          <a:pt x="192483" y="430925"/>
                        </a:cubicBezTo>
                        <a:cubicBezTo>
                          <a:pt x="176540" y="420296"/>
                          <a:pt x="151179" y="399394"/>
                          <a:pt x="129421" y="399394"/>
                        </a:cubicBezTo>
                        <a:cubicBezTo>
                          <a:pt x="118342" y="399394"/>
                          <a:pt x="108400" y="406401"/>
                          <a:pt x="97890" y="409904"/>
                        </a:cubicBezTo>
                        <a:cubicBezTo>
                          <a:pt x="70450" y="412648"/>
                          <a:pt x="45866" y="410956"/>
                          <a:pt x="23355" y="413365"/>
                        </a:cubicBezTo>
                        <a:lnTo>
                          <a:pt x="5037" y="417764"/>
                        </a:lnTo>
                        <a:lnTo>
                          <a:pt x="2559" y="414045"/>
                        </a:lnTo>
                        <a:cubicBezTo>
                          <a:pt x="-3600" y="396203"/>
                          <a:pt x="3297" y="375932"/>
                          <a:pt x="3297" y="357352"/>
                        </a:cubicBezTo>
                        <a:cubicBezTo>
                          <a:pt x="3297" y="339488"/>
                          <a:pt x="9933" y="322239"/>
                          <a:pt x="13808" y="304800"/>
                        </a:cubicBezTo>
                        <a:cubicBezTo>
                          <a:pt x="30235" y="230880"/>
                          <a:pt x="17273" y="292669"/>
                          <a:pt x="34828" y="231228"/>
                        </a:cubicBezTo>
                        <a:cubicBezTo>
                          <a:pt x="38796" y="217339"/>
                          <a:pt x="33090" y="196843"/>
                          <a:pt x="45339" y="189187"/>
                        </a:cubicBezTo>
                        <a:cubicBezTo>
                          <a:pt x="66346" y="176057"/>
                          <a:pt x="94387" y="182180"/>
                          <a:pt x="118911" y="178676"/>
                        </a:cubicBezTo>
                        <a:cubicBezTo>
                          <a:pt x="125918" y="168166"/>
                          <a:pt x="131000" y="156077"/>
                          <a:pt x="139932" y="147145"/>
                        </a:cubicBezTo>
                        <a:cubicBezTo>
                          <a:pt x="171748" y="115329"/>
                          <a:pt x="177427" y="117129"/>
                          <a:pt x="213504" y="105104"/>
                        </a:cubicBezTo>
                        <a:cubicBezTo>
                          <a:pt x="217008" y="94594"/>
                          <a:pt x="216181" y="81407"/>
                          <a:pt x="224015" y="73573"/>
                        </a:cubicBezTo>
                        <a:cubicBezTo>
                          <a:pt x="260157" y="37431"/>
                          <a:pt x="278957" y="34238"/>
                          <a:pt x="318608" y="21021"/>
                        </a:cubicBezTo>
                        <a:cubicBezTo>
                          <a:pt x="360646" y="35033"/>
                          <a:pt x="343559" y="35607"/>
                          <a:pt x="392180" y="21021"/>
                        </a:cubicBezTo>
                        <a:cubicBezTo>
                          <a:pt x="413403" y="14654"/>
                          <a:pt x="455242" y="0"/>
                          <a:pt x="455242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进化镇</a:t>
                    </a:r>
                  </a:p>
                </p:txBody>
              </p:sp>
              <p:sp>
                <p:nvSpPr>
                  <p:cNvPr id="206" name="任意多边形: 形状 205"/>
                  <p:cNvSpPr/>
                  <p:nvPr/>
                </p:nvSpPr>
                <p:spPr>
                  <a:xfrm>
                    <a:off x="5637263" y="4204138"/>
                    <a:ext cx="808322" cy="714704"/>
                  </a:xfrm>
                  <a:custGeom>
                    <a:avLst/>
                    <a:gdLst>
                      <a:gd name="connsiteX0" fmla="*/ 364144 w 808322"/>
                      <a:gd name="connsiteY0" fmla="*/ 0 h 714704"/>
                      <a:gd name="connsiteX1" fmla="*/ 385165 w 808322"/>
                      <a:gd name="connsiteY1" fmla="*/ 31531 h 714704"/>
                      <a:gd name="connsiteX2" fmla="*/ 416696 w 808322"/>
                      <a:gd name="connsiteY2" fmla="*/ 52552 h 714704"/>
                      <a:gd name="connsiteX3" fmla="*/ 448227 w 808322"/>
                      <a:gd name="connsiteY3" fmla="*/ 63062 h 714704"/>
                      <a:gd name="connsiteX4" fmla="*/ 732006 w 808322"/>
                      <a:gd name="connsiteY4" fmla="*/ 73572 h 714704"/>
                      <a:gd name="connsiteX5" fmla="*/ 763537 w 808322"/>
                      <a:gd name="connsiteY5" fmla="*/ 94593 h 714704"/>
                      <a:gd name="connsiteX6" fmla="*/ 763537 w 808322"/>
                      <a:gd name="connsiteY6" fmla="*/ 220717 h 714704"/>
                      <a:gd name="connsiteX7" fmla="*/ 742516 w 808322"/>
                      <a:gd name="connsiteY7" fmla="*/ 283779 h 714704"/>
                      <a:gd name="connsiteX8" fmla="*/ 753027 w 808322"/>
                      <a:gd name="connsiteY8" fmla="*/ 346841 h 714704"/>
                      <a:gd name="connsiteX9" fmla="*/ 795068 w 808322"/>
                      <a:gd name="connsiteY9" fmla="*/ 357352 h 714704"/>
                      <a:gd name="connsiteX10" fmla="*/ 753027 w 808322"/>
                      <a:gd name="connsiteY10" fmla="*/ 472965 h 714704"/>
                      <a:gd name="connsiteX11" fmla="*/ 752951 w 808322"/>
                      <a:gd name="connsiteY11" fmla="*/ 473079 h 714704"/>
                      <a:gd name="connsiteX12" fmla="*/ 742516 w 808322"/>
                      <a:gd name="connsiteY12" fmla="*/ 462456 h 714704"/>
                      <a:gd name="connsiteX13" fmla="*/ 689965 w 808322"/>
                      <a:gd name="connsiteY13" fmla="*/ 515008 h 714704"/>
                      <a:gd name="connsiteX14" fmla="*/ 521799 w 808322"/>
                      <a:gd name="connsiteY14" fmla="*/ 546539 h 714704"/>
                      <a:gd name="connsiteX15" fmla="*/ 511289 w 808322"/>
                      <a:gd name="connsiteY15" fmla="*/ 588580 h 714704"/>
                      <a:gd name="connsiteX16" fmla="*/ 500778 w 808322"/>
                      <a:gd name="connsiteY16" fmla="*/ 620111 h 714704"/>
                      <a:gd name="connsiteX17" fmla="*/ 469247 w 808322"/>
                      <a:gd name="connsiteY17" fmla="*/ 630622 h 714704"/>
                      <a:gd name="connsiteX18" fmla="*/ 353634 w 808322"/>
                      <a:gd name="connsiteY18" fmla="*/ 641132 h 714704"/>
                      <a:gd name="connsiteX19" fmla="*/ 332613 w 808322"/>
                      <a:gd name="connsiteY19" fmla="*/ 704194 h 714704"/>
                      <a:gd name="connsiteX20" fmla="*/ 259040 w 808322"/>
                      <a:gd name="connsiteY20" fmla="*/ 714704 h 714704"/>
                      <a:gd name="connsiteX21" fmla="*/ 195978 w 808322"/>
                      <a:gd name="connsiteY21" fmla="*/ 683173 h 714704"/>
                      <a:gd name="connsiteX22" fmla="*/ 164447 w 808322"/>
                      <a:gd name="connsiteY22" fmla="*/ 651642 h 714704"/>
                      <a:gd name="connsiteX23" fmla="*/ 73490 w 808322"/>
                      <a:gd name="connsiteY23" fmla="*/ 633889 h 714704"/>
                      <a:gd name="connsiteX24" fmla="*/ 48837 w 808322"/>
                      <a:gd name="connsiteY24" fmla="*/ 641131 h 714704"/>
                      <a:gd name="connsiteX25" fmla="*/ 48837 w 808322"/>
                      <a:gd name="connsiteY25" fmla="*/ 546543 h 714704"/>
                      <a:gd name="connsiteX26" fmla="*/ 48837 w 808322"/>
                      <a:gd name="connsiteY26" fmla="*/ 420419 h 714704"/>
                      <a:gd name="connsiteX27" fmla="*/ 6795 w 808322"/>
                      <a:gd name="connsiteY27" fmla="*/ 210212 h 714704"/>
                      <a:gd name="connsiteX28" fmla="*/ 0 w 808322"/>
                      <a:gd name="connsiteY28" fmla="*/ 213410 h 714704"/>
                      <a:gd name="connsiteX29" fmla="*/ 460 w 808322"/>
                      <a:gd name="connsiteY29" fmla="*/ 211206 h 714704"/>
                      <a:gd name="connsiteX30" fmla="*/ 48834 w 808322"/>
                      <a:gd name="connsiteY30" fmla="*/ 210207 h 714704"/>
                      <a:gd name="connsiteX31" fmla="*/ 59344 w 808322"/>
                      <a:gd name="connsiteY31" fmla="*/ 178676 h 714704"/>
                      <a:gd name="connsiteX32" fmla="*/ 122406 w 808322"/>
                      <a:gd name="connsiteY32" fmla="*/ 115614 h 714704"/>
                      <a:gd name="connsiteX33" fmla="*/ 185468 w 808322"/>
                      <a:gd name="connsiteY33" fmla="*/ 94593 h 714704"/>
                      <a:gd name="connsiteX34" fmla="*/ 269551 w 808322"/>
                      <a:gd name="connsiteY34" fmla="*/ 73572 h 714704"/>
                      <a:gd name="connsiteX35" fmla="*/ 364144 w 808322"/>
                      <a:gd name="connsiteY35" fmla="*/ 0 h 714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08322" h="714704">
                        <a:moveTo>
                          <a:pt x="364144" y="0"/>
                        </a:moveTo>
                        <a:cubicBezTo>
                          <a:pt x="371151" y="10510"/>
                          <a:pt x="376233" y="22599"/>
                          <a:pt x="385165" y="31531"/>
                        </a:cubicBezTo>
                        <a:cubicBezTo>
                          <a:pt x="394097" y="40463"/>
                          <a:pt x="405398" y="46903"/>
                          <a:pt x="416696" y="52552"/>
                        </a:cubicBezTo>
                        <a:cubicBezTo>
                          <a:pt x="426605" y="57507"/>
                          <a:pt x="437173" y="62325"/>
                          <a:pt x="448227" y="63062"/>
                        </a:cubicBezTo>
                        <a:cubicBezTo>
                          <a:pt x="542675" y="69358"/>
                          <a:pt x="637413" y="70069"/>
                          <a:pt x="732006" y="73572"/>
                        </a:cubicBezTo>
                        <a:cubicBezTo>
                          <a:pt x="742516" y="80579"/>
                          <a:pt x="755646" y="84729"/>
                          <a:pt x="763537" y="94593"/>
                        </a:cubicBezTo>
                        <a:cubicBezTo>
                          <a:pt x="787208" y="124183"/>
                          <a:pt x="766309" y="206857"/>
                          <a:pt x="763537" y="220717"/>
                        </a:cubicBezTo>
                        <a:cubicBezTo>
                          <a:pt x="759192" y="242444"/>
                          <a:pt x="742516" y="283779"/>
                          <a:pt x="742516" y="283779"/>
                        </a:cubicBezTo>
                        <a:cubicBezTo>
                          <a:pt x="746020" y="304800"/>
                          <a:pt x="740640" y="329500"/>
                          <a:pt x="753027" y="346841"/>
                        </a:cubicBezTo>
                        <a:cubicBezTo>
                          <a:pt x="761423" y="358595"/>
                          <a:pt x="791267" y="343416"/>
                          <a:pt x="795068" y="357352"/>
                        </a:cubicBezTo>
                        <a:cubicBezTo>
                          <a:pt x="823132" y="460254"/>
                          <a:pt x="805476" y="455483"/>
                          <a:pt x="753027" y="472965"/>
                        </a:cubicBezTo>
                        <a:lnTo>
                          <a:pt x="752951" y="473079"/>
                        </a:lnTo>
                        <a:lnTo>
                          <a:pt x="742516" y="462456"/>
                        </a:lnTo>
                        <a:cubicBezTo>
                          <a:pt x="721907" y="458334"/>
                          <a:pt x="696560" y="505116"/>
                          <a:pt x="689965" y="515008"/>
                        </a:cubicBezTo>
                        <a:cubicBezTo>
                          <a:pt x="668858" y="517119"/>
                          <a:pt x="551528" y="521057"/>
                          <a:pt x="521799" y="546539"/>
                        </a:cubicBezTo>
                        <a:cubicBezTo>
                          <a:pt x="510832" y="555940"/>
                          <a:pt x="515257" y="574691"/>
                          <a:pt x="511289" y="588580"/>
                        </a:cubicBezTo>
                        <a:cubicBezTo>
                          <a:pt x="508245" y="599233"/>
                          <a:pt x="508612" y="612277"/>
                          <a:pt x="500778" y="620111"/>
                        </a:cubicBezTo>
                        <a:cubicBezTo>
                          <a:pt x="492944" y="627945"/>
                          <a:pt x="479757" y="627118"/>
                          <a:pt x="469247" y="630622"/>
                        </a:cubicBezTo>
                        <a:lnTo>
                          <a:pt x="353634" y="641132"/>
                        </a:lnTo>
                        <a:cubicBezTo>
                          <a:pt x="331567" y="643138"/>
                          <a:pt x="350103" y="690591"/>
                          <a:pt x="332613" y="704194"/>
                        </a:cubicBezTo>
                        <a:cubicBezTo>
                          <a:pt x="313058" y="719403"/>
                          <a:pt x="283564" y="711201"/>
                          <a:pt x="259040" y="714704"/>
                        </a:cubicBezTo>
                        <a:cubicBezTo>
                          <a:pt x="227438" y="704170"/>
                          <a:pt x="223145" y="705812"/>
                          <a:pt x="195978" y="683173"/>
                        </a:cubicBezTo>
                        <a:cubicBezTo>
                          <a:pt x="184559" y="673657"/>
                          <a:pt x="178739" y="655725"/>
                          <a:pt x="164447" y="651642"/>
                        </a:cubicBezTo>
                        <a:cubicBezTo>
                          <a:pt x="136541" y="643669"/>
                          <a:pt x="101227" y="631890"/>
                          <a:pt x="73490" y="633889"/>
                        </a:cubicBezTo>
                        <a:lnTo>
                          <a:pt x="48837" y="641131"/>
                        </a:lnTo>
                        <a:lnTo>
                          <a:pt x="48837" y="546543"/>
                        </a:lnTo>
                        <a:lnTo>
                          <a:pt x="48837" y="420419"/>
                        </a:lnTo>
                        <a:lnTo>
                          <a:pt x="6795" y="210212"/>
                        </a:lnTo>
                        <a:lnTo>
                          <a:pt x="0" y="213410"/>
                        </a:lnTo>
                        <a:lnTo>
                          <a:pt x="460" y="211206"/>
                        </a:lnTo>
                        <a:cubicBezTo>
                          <a:pt x="12135" y="176638"/>
                          <a:pt x="36152" y="220775"/>
                          <a:pt x="48834" y="210207"/>
                        </a:cubicBezTo>
                        <a:cubicBezTo>
                          <a:pt x="57345" y="203114"/>
                          <a:pt x="54389" y="188585"/>
                          <a:pt x="59344" y="178676"/>
                        </a:cubicBezTo>
                        <a:cubicBezTo>
                          <a:pt x="73568" y="150228"/>
                          <a:pt x="93160" y="130237"/>
                          <a:pt x="122406" y="115614"/>
                        </a:cubicBezTo>
                        <a:cubicBezTo>
                          <a:pt x="142224" y="105705"/>
                          <a:pt x="163740" y="98938"/>
                          <a:pt x="185468" y="94593"/>
                        </a:cubicBezTo>
                        <a:cubicBezTo>
                          <a:pt x="200034" y="91680"/>
                          <a:pt x="251368" y="83674"/>
                          <a:pt x="269551" y="73572"/>
                        </a:cubicBezTo>
                        <a:cubicBezTo>
                          <a:pt x="326124" y="42142"/>
                          <a:pt x="325843" y="38301"/>
                          <a:pt x="364144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义桥镇</a:t>
                    </a:r>
                  </a:p>
                </p:txBody>
              </p:sp>
              <p:sp>
                <p:nvSpPr>
                  <p:cNvPr id="207" name="任意多边形: 形状 206"/>
                  <p:cNvSpPr/>
                  <p:nvPr/>
                </p:nvSpPr>
                <p:spPr>
                  <a:xfrm>
                    <a:off x="6358759" y="4267200"/>
                    <a:ext cx="568908" cy="1017501"/>
                  </a:xfrm>
                  <a:custGeom>
                    <a:avLst/>
                    <a:gdLst>
                      <a:gd name="connsiteX0" fmla="*/ 136634 w 568908"/>
                      <a:gd name="connsiteY0" fmla="*/ 0 h 1017501"/>
                      <a:gd name="connsiteX1" fmla="*/ 241738 w 568908"/>
                      <a:gd name="connsiteY1" fmla="*/ 10510 h 1017501"/>
                      <a:gd name="connsiteX2" fmla="*/ 252248 w 568908"/>
                      <a:gd name="connsiteY2" fmla="*/ 52552 h 1017501"/>
                      <a:gd name="connsiteX3" fmla="*/ 315310 w 568908"/>
                      <a:gd name="connsiteY3" fmla="*/ 73572 h 1017501"/>
                      <a:gd name="connsiteX4" fmla="*/ 346841 w 568908"/>
                      <a:gd name="connsiteY4" fmla="*/ 84083 h 1017501"/>
                      <a:gd name="connsiteX5" fmla="*/ 409903 w 568908"/>
                      <a:gd name="connsiteY5" fmla="*/ 115614 h 1017501"/>
                      <a:gd name="connsiteX6" fmla="*/ 525517 w 568908"/>
                      <a:gd name="connsiteY6" fmla="*/ 126124 h 1017501"/>
                      <a:gd name="connsiteX7" fmla="*/ 483475 w 568908"/>
                      <a:gd name="connsiteY7" fmla="*/ 178676 h 1017501"/>
                      <a:gd name="connsiteX8" fmla="*/ 472965 w 568908"/>
                      <a:gd name="connsiteY8" fmla="*/ 210207 h 1017501"/>
                      <a:gd name="connsiteX9" fmla="*/ 441434 w 568908"/>
                      <a:gd name="connsiteY9" fmla="*/ 231228 h 1017501"/>
                      <a:gd name="connsiteX10" fmla="*/ 472965 w 568908"/>
                      <a:gd name="connsiteY10" fmla="*/ 252248 h 1017501"/>
                      <a:gd name="connsiteX11" fmla="*/ 504496 w 568908"/>
                      <a:gd name="connsiteY11" fmla="*/ 315310 h 1017501"/>
                      <a:gd name="connsiteX12" fmla="*/ 515007 w 568908"/>
                      <a:gd name="connsiteY12" fmla="*/ 357352 h 1017501"/>
                      <a:gd name="connsiteX13" fmla="*/ 567558 w 568908"/>
                      <a:gd name="connsiteY13" fmla="*/ 409903 h 1017501"/>
                      <a:gd name="connsiteX14" fmla="*/ 568908 w 568908"/>
                      <a:gd name="connsiteY14" fmla="*/ 413870 h 1017501"/>
                      <a:gd name="connsiteX15" fmla="*/ 560988 w 568908"/>
                      <a:gd name="connsiteY15" fmla="*/ 417073 h 1017501"/>
                      <a:gd name="connsiteX16" fmla="*/ 515007 w 568908"/>
                      <a:gd name="connsiteY16" fmla="*/ 451946 h 1017501"/>
                      <a:gd name="connsiteX17" fmla="*/ 504496 w 568908"/>
                      <a:gd name="connsiteY17" fmla="*/ 483477 h 1017501"/>
                      <a:gd name="connsiteX18" fmla="*/ 430924 w 568908"/>
                      <a:gd name="connsiteY18" fmla="*/ 525518 h 1017501"/>
                      <a:gd name="connsiteX19" fmla="*/ 409903 w 568908"/>
                      <a:gd name="connsiteY19" fmla="*/ 557049 h 1017501"/>
                      <a:gd name="connsiteX20" fmla="*/ 336331 w 568908"/>
                      <a:gd name="connsiteY20" fmla="*/ 567560 h 1017501"/>
                      <a:gd name="connsiteX21" fmla="*/ 325820 w 568908"/>
                      <a:gd name="connsiteY21" fmla="*/ 609601 h 1017501"/>
                      <a:gd name="connsiteX22" fmla="*/ 304800 w 568908"/>
                      <a:gd name="connsiteY22" fmla="*/ 683173 h 1017501"/>
                      <a:gd name="connsiteX23" fmla="*/ 294289 w 568908"/>
                      <a:gd name="connsiteY23" fmla="*/ 735725 h 1017501"/>
                      <a:gd name="connsiteX24" fmla="*/ 293551 w 568908"/>
                      <a:gd name="connsiteY24" fmla="*/ 792418 h 1017501"/>
                      <a:gd name="connsiteX25" fmla="*/ 296029 w 568908"/>
                      <a:gd name="connsiteY25" fmla="*/ 796137 h 1017501"/>
                      <a:gd name="connsiteX26" fmla="*/ 282037 w 568908"/>
                      <a:gd name="connsiteY26" fmla="*/ 799496 h 1017501"/>
                      <a:gd name="connsiteX27" fmla="*/ 252248 w 568908"/>
                      <a:gd name="connsiteY27" fmla="*/ 819808 h 1017501"/>
                      <a:gd name="connsiteX28" fmla="*/ 231227 w 568908"/>
                      <a:gd name="connsiteY28" fmla="*/ 851339 h 1017501"/>
                      <a:gd name="connsiteX29" fmla="*/ 199696 w 568908"/>
                      <a:gd name="connsiteY29" fmla="*/ 861849 h 1017501"/>
                      <a:gd name="connsiteX30" fmla="*/ 168165 w 568908"/>
                      <a:gd name="connsiteY30" fmla="*/ 935422 h 1017501"/>
                      <a:gd name="connsiteX31" fmla="*/ 120521 w 568908"/>
                      <a:gd name="connsiteY31" fmla="*/ 1002249 h 1017501"/>
                      <a:gd name="connsiteX32" fmla="*/ 106893 w 568908"/>
                      <a:gd name="connsiteY32" fmla="*/ 1017501 h 1017501"/>
                      <a:gd name="connsiteX33" fmla="*/ 106660 w 568908"/>
                      <a:gd name="connsiteY33" fmla="*/ 1013373 h 1017501"/>
                      <a:gd name="connsiteX34" fmla="*/ 94593 w 568908"/>
                      <a:gd name="connsiteY34" fmla="*/ 987974 h 1017501"/>
                      <a:gd name="connsiteX35" fmla="*/ 31531 w 568908"/>
                      <a:gd name="connsiteY35" fmla="*/ 945933 h 1017501"/>
                      <a:gd name="connsiteX36" fmla="*/ 17611 w 568908"/>
                      <a:gd name="connsiteY36" fmla="*/ 935282 h 1017501"/>
                      <a:gd name="connsiteX37" fmla="*/ 31531 w 568908"/>
                      <a:gd name="connsiteY37" fmla="*/ 914401 h 1017501"/>
                      <a:gd name="connsiteX38" fmla="*/ 52551 w 568908"/>
                      <a:gd name="connsiteY38" fmla="*/ 714704 h 1017501"/>
                      <a:gd name="connsiteX39" fmla="*/ 84082 w 568908"/>
                      <a:gd name="connsiteY39" fmla="*/ 683173 h 1017501"/>
                      <a:gd name="connsiteX40" fmla="*/ 94593 w 568908"/>
                      <a:gd name="connsiteY40" fmla="*/ 630622 h 1017501"/>
                      <a:gd name="connsiteX41" fmla="*/ 84082 w 568908"/>
                      <a:gd name="connsiteY41" fmla="*/ 599091 h 1017501"/>
                      <a:gd name="connsiteX42" fmla="*/ 0 w 568908"/>
                      <a:gd name="connsiteY42" fmla="*/ 525518 h 1017501"/>
                      <a:gd name="connsiteX43" fmla="*/ 10510 w 568908"/>
                      <a:gd name="connsiteY43" fmla="*/ 493987 h 1017501"/>
                      <a:gd name="connsiteX44" fmla="*/ 42041 w 568908"/>
                      <a:gd name="connsiteY44" fmla="*/ 430925 h 1017501"/>
                      <a:gd name="connsiteX45" fmla="*/ 33548 w 568908"/>
                      <a:gd name="connsiteY45" fmla="*/ 412147 h 1017501"/>
                      <a:gd name="connsiteX46" fmla="*/ 31455 w 568908"/>
                      <a:gd name="connsiteY46" fmla="*/ 410017 h 1017501"/>
                      <a:gd name="connsiteX47" fmla="*/ 31531 w 568908"/>
                      <a:gd name="connsiteY47" fmla="*/ 409903 h 1017501"/>
                      <a:gd name="connsiteX48" fmla="*/ 73572 w 568908"/>
                      <a:gd name="connsiteY48" fmla="*/ 294290 h 1017501"/>
                      <a:gd name="connsiteX49" fmla="*/ 31531 w 568908"/>
                      <a:gd name="connsiteY49" fmla="*/ 283779 h 1017501"/>
                      <a:gd name="connsiteX50" fmla="*/ 21020 w 568908"/>
                      <a:gd name="connsiteY50" fmla="*/ 220717 h 1017501"/>
                      <a:gd name="connsiteX51" fmla="*/ 42041 w 568908"/>
                      <a:gd name="connsiteY51" fmla="*/ 157655 h 1017501"/>
                      <a:gd name="connsiteX52" fmla="*/ 52417 w 568908"/>
                      <a:gd name="connsiteY52" fmla="*/ 61772 h 1017501"/>
                      <a:gd name="connsiteX53" fmla="*/ 42639 w 568908"/>
                      <a:gd name="connsiteY53" fmla="*/ 33275 h 1017501"/>
                      <a:gd name="connsiteX54" fmla="*/ 63062 w 568908"/>
                      <a:gd name="connsiteY54" fmla="*/ 21021 h 1017501"/>
                      <a:gd name="connsiteX55" fmla="*/ 105103 w 568908"/>
                      <a:gd name="connsiteY55" fmla="*/ 10510 h 1017501"/>
                      <a:gd name="connsiteX56" fmla="*/ 136634 w 568908"/>
                      <a:gd name="connsiteY56" fmla="*/ 0 h 1017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68908" h="1017501">
                        <a:moveTo>
                          <a:pt x="136634" y="0"/>
                        </a:moveTo>
                        <a:cubicBezTo>
                          <a:pt x="171669" y="3503"/>
                          <a:pt x="209685" y="-4060"/>
                          <a:pt x="241738" y="10510"/>
                        </a:cubicBezTo>
                        <a:cubicBezTo>
                          <a:pt x="254888" y="16488"/>
                          <a:pt x="241280" y="43151"/>
                          <a:pt x="252248" y="52552"/>
                        </a:cubicBezTo>
                        <a:cubicBezTo>
                          <a:pt x="269071" y="66972"/>
                          <a:pt x="294289" y="66565"/>
                          <a:pt x="315310" y="73572"/>
                        </a:cubicBezTo>
                        <a:cubicBezTo>
                          <a:pt x="325820" y="77075"/>
                          <a:pt x="337623" y="77938"/>
                          <a:pt x="346841" y="84083"/>
                        </a:cubicBezTo>
                        <a:cubicBezTo>
                          <a:pt x="369547" y="99220"/>
                          <a:pt x="382214" y="111658"/>
                          <a:pt x="409903" y="115614"/>
                        </a:cubicBezTo>
                        <a:cubicBezTo>
                          <a:pt x="448211" y="121087"/>
                          <a:pt x="486979" y="122621"/>
                          <a:pt x="525517" y="126124"/>
                        </a:cubicBezTo>
                        <a:cubicBezTo>
                          <a:pt x="499214" y="231339"/>
                          <a:pt x="538763" y="123390"/>
                          <a:pt x="483475" y="178676"/>
                        </a:cubicBezTo>
                        <a:cubicBezTo>
                          <a:pt x="475641" y="186510"/>
                          <a:pt x="479886" y="201556"/>
                          <a:pt x="472965" y="210207"/>
                        </a:cubicBezTo>
                        <a:cubicBezTo>
                          <a:pt x="465074" y="220071"/>
                          <a:pt x="451944" y="224221"/>
                          <a:pt x="441434" y="231228"/>
                        </a:cubicBezTo>
                        <a:cubicBezTo>
                          <a:pt x="451944" y="238235"/>
                          <a:pt x="464033" y="243316"/>
                          <a:pt x="472965" y="252248"/>
                        </a:cubicBezTo>
                        <a:cubicBezTo>
                          <a:pt x="491391" y="270674"/>
                          <a:pt x="497657" y="291374"/>
                          <a:pt x="504496" y="315310"/>
                        </a:cubicBezTo>
                        <a:cubicBezTo>
                          <a:pt x="508464" y="329200"/>
                          <a:pt x="509317" y="344075"/>
                          <a:pt x="515007" y="357352"/>
                        </a:cubicBezTo>
                        <a:cubicBezTo>
                          <a:pt x="529021" y="390052"/>
                          <a:pt x="539529" y="391218"/>
                          <a:pt x="567558" y="409903"/>
                        </a:cubicBezTo>
                        <a:lnTo>
                          <a:pt x="568908" y="413870"/>
                        </a:lnTo>
                        <a:lnTo>
                          <a:pt x="560988" y="417073"/>
                        </a:lnTo>
                        <a:cubicBezTo>
                          <a:pt x="546814" y="424041"/>
                          <a:pt x="533078" y="433875"/>
                          <a:pt x="515007" y="451946"/>
                        </a:cubicBezTo>
                        <a:cubicBezTo>
                          <a:pt x="507173" y="459780"/>
                          <a:pt x="508000" y="472967"/>
                          <a:pt x="504496" y="483477"/>
                        </a:cubicBezTo>
                        <a:cubicBezTo>
                          <a:pt x="468419" y="495502"/>
                          <a:pt x="462740" y="493702"/>
                          <a:pt x="430924" y="525518"/>
                        </a:cubicBezTo>
                        <a:cubicBezTo>
                          <a:pt x="421992" y="534450"/>
                          <a:pt x="416910" y="546539"/>
                          <a:pt x="409903" y="557049"/>
                        </a:cubicBezTo>
                        <a:cubicBezTo>
                          <a:pt x="385379" y="560553"/>
                          <a:pt x="357338" y="554430"/>
                          <a:pt x="336331" y="567560"/>
                        </a:cubicBezTo>
                        <a:cubicBezTo>
                          <a:pt x="324082" y="575216"/>
                          <a:pt x="329788" y="595712"/>
                          <a:pt x="325820" y="609601"/>
                        </a:cubicBezTo>
                        <a:cubicBezTo>
                          <a:pt x="308265" y="671042"/>
                          <a:pt x="321227" y="609253"/>
                          <a:pt x="304800" y="683173"/>
                        </a:cubicBezTo>
                        <a:cubicBezTo>
                          <a:pt x="300925" y="700612"/>
                          <a:pt x="294289" y="717861"/>
                          <a:pt x="294289" y="735725"/>
                        </a:cubicBezTo>
                        <a:cubicBezTo>
                          <a:pt x="294289" y="754305"/>
                          <a:pt x="287392" y="774576"/>
                          <a:pt x="293551" y="792418"/>
                        </a:cubicBezTo>
                        <a:lnTo>
                          <a:pt x="296029" y="796137"/>
                        </a:lnTo>
                        <a:lnTo>
                          <a:pt x="282037" y="799496"/>
                        </a:lnTo>
                        <a:cubicBezTo>
                          <a:pt x="271720" y="803818"/>
                          <a:pt x="261823" y="810233"/>
                          <a:pt x="252248" y="819808"/>
                        </a:cubicBezTo>
                        <a:cubicBezTo>
                          <a:pt x="243316" y="828740"/>
                          <a:pt x="238234" y="840829"/>
                          <a:pt x="231227" y="851339"/>
                        </a:cubicBezTo>
                        <a:cubicBezTo>
                          <a:pt x="220717" y="854842"/>
                          <a:pt x="208347" y="854928"/>
                          <a:pt x="199696" y="861849"/>
                        </a:cubicBezTo>
                        <a:cubicBezTo>
                          <a:pt x="171013" y="884795"/>
                          <a:pt x="181337" y="904687"/>
                          <a:pt x="168165" y="935422"/>
                        </a:cubicBezTo>
                        <a:cubicBezTo>
                          <a:pt x="162374" y="948936"/>
                          <a:pt x="138665" y="980607"/>
                          <a:pt x="120521" y="1002249"/>
                        </a:cubicBezTo>
                        <a:lnTo>
                          <a:pt x="106893" y="1017501"/>
                        </a:lnTo>
                        <a:lnTo>
                          <a:pt x="106660" y="1013373"/>
                        </a:lnTo>
                        <a:cubicBezTo>
                          <a:pt x="104655" y="1005318"/>
                          <a:pt x="100858" y="996924"/>
                          <a:pt x="94593" y="987974"/>
                        </a:cubicBezTo>
                        <a:cubicBezTo>
                          <a:pt x="80105" y="967277"/>
                          <a:pt x="52552" y="959947"/>
                          <a:pt x="31531" y="945933"/>
                        </a:cubicBezTo>
                        <a:lnTo>
                          <a:pt x="17611" y="935282"/>
                        </a:lnTo>
                        <a:lnTo>
                          <a:pt x="31531" y="914401"/>
                        </a:lnTo>
                        <a:cubicBezTo>
                          <a:pt x="58559" y="860344"/>
                          <a:pt x="47646" y="738004"/>
                          <a:pt x="52551" y="714704"/>
                        </a:cubicBezTo>
                        <a:cubicBezTo>
                          <a:pt x="55613" y="700159"/>
                          <a:pt x="77435" y="696468"/>
                          <a:pt x="84082" y="683173"/>
                        </a:cubicBezTo>
                        <a:cubicBezTo>
                          <a:pt x="92071" y="667195"/>
                          <a:pt x="91089" y="648139"/>
                          <a:pt x="94593" y="630622"/>
                        </a:cubicBezTo>
                        <a:cubicBezTo>
                          <a:pt x="91089" y="620112"/>
                          <a:pt x="89037" y="609000"/>
                          <a:pt x="84082" y="599091"/>
                        </a:cubicBezTo>
                        <a:cubicBezTo>
                          <a:pt x="62185" y="555297"/>
                          <a:pt x="47299" y="557051"/>
                          <a:pt x="0" y="525518"/>
                        </a:cubicBezTo>
                        <a:cubicBezTo>
                          <a:pt x="3503" y="515008"/>
                          <a:pt x="5555" y="503896"/>
                          <a:pt x="10510" y="493987"/>
                        </a:cubicBezTo>
                        <a:cubicBezTo>
                          <a:pt x="51259" y="412489"/>
                          <a:pt x="15624" y="510179"/>
                          <a:pt x="42041" y="430925"/>
                        </a:cubicBezTo>
                        <a:cubicBezTo>
                          <a:pt x="38538" y="425670"/>
                          <a:pt x="36379" y="418407"/>
                          <a:pt x="33548" y="412147"/>
                        </a:cubicBezTo>
                        <a:lnTo>
                          <a:pt x="31455" y="410017"/>
                        </a:lnTo>
                        <a:lnTo>
                          <a:pt x="31531" y="409903"/>
                        </a:lnTo>
                        <a:cubicBezTo>
                          <a:pt x="83980" y="392421"/>
                          <a:pt x="101636" y="397192"/>
                          <a:pt x="73572" y="294290"/>
                        </a:cubicBezTo>
                        <a:cubicBezTo>
                          <a:pt x="69771" y="280354"/>
                          <a:pt x="39927" y="295533"/>
                          <a:pt x="31531" y="283779"/>
                        </a:cubicBezTo>
                        <a:cubicBezTo>
                          <a:pt x="19144" y="266438"/>
                          <a:pt x="24524" y="241738"/>
                          <a:pt x="21020" y="220717"/>
                        </a:cubicBezTo>
                        <a:cubicBezTo>
                          <a:pt x="21020" y="220717"/>
                          <a:pt x="37696" y="179382"/>
                          <a:pt x="42041" y="157655"/>
                        </a:cubicBezTo>
                        <a:cubicBezTo>
                          <a:pt x="44120" y="147260"/>
                          <a:pt x="56396" y="98157"/>
                          <a:pt x="52417" y="61772"/>
                        </a:cubicBezTo>
                        <a:lnTo>
                          <a:pt x="42639" y="33275"/>
                        </a:lnTo>
                        <a:lnTo>
                          <a:pt x="63062" y="21021"/>
                        </a:lnTo>
                        <a:cubicBezTo>
                          <a:pt x="76262" y="15154"/>
                          <a:pt x="91214" y="14478"/>
                          <a:pt x="105103" y="10510"/>
                        </a:cubicBezTo>
                        <a:cubicBezTo>
                          <a:pt x="115756" y="7466"/>
                          <a:pt x="126124" y="3503"/>
                          <a:pt x="136634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临浦镇</a:t>
                    </a:r>
                  </a:p>
                </p:txBody>
              </p:sp>
              <p:sp>
                <p:nvSpPr>
                  <p:cNvPr id="208" name="任意多边形: 形状 207"/>
                  <p:cNvSpPr/>
                  <p:nvPr/>
                </p:nvSpPr>
                <p:spPr>
                  <a:xfrm>
                    <a:off x="6347585" y="3857297"/>
                    <a:ext cx="1020171" cy="823773"/>
                  </a:xfrm>
                  <a:custGeom>
                    <a:avLst/>
                    <a:gdLst>
                      <a:gd name="connsiteX0" fmla="*/ 599754 w 1020171"/>
                      <a:gd name="connsiteY0" fmla="*/ 0 h 823773"/>
                      <a:gd name="connsiteX1" fmla="*/ 641795 w 1020171"/>
                      <a:gd name="connsiteY1" fmla="*/ 10510 h 823773"/>
                      <a:gd name="connsiteX2" fmla="*/ 662816 w 1020171"/>
                      <a:gd name="connsiteY2" fmla="*/ 73572 h 823773"/>
                      <a:gd name="connsiteX3" fmla="*/ 672279 w 1020171"/>
                      <a:gd name="connsiteY3" fmla="*/ 79881 h 823773"/>
                      <a:gd name="connsiteX4" fmla="*/ 662819 w 1020171"/>
                      <a:gd name="connsiteY4" fmla="*/ 136639 h 823773"/>
                      <a:gd name="connsiteX5" fmla="*/ 631288 w 1020171"/>
                      <a:gd name="connsiteY5" fmla="*/ 231232 h 823773"/>
                      <a:gd name="connsiteX6" fmla="*/ 631288 w 1020171"/>
                      <a:gd name="connsiteY6" fmla="*/ 304805 h 823773"/>
                      <a:gd name="connsiteX7" fmla="*/ 704860 w 1020171"/>
                      <a:gd name="connsiteY7" fmla="*/ 304805 h 823773"/>
                      <a:gd name="connsiteX8" fmla="*/ 767922 w 1020171"/>
                      <a:gd name="connsiteY8" fmla="*/ 252253 h 823773"/>
                      <a:gd name="connsiteX9" fmla="*/ 883536 w 1020171"/>
                      <a:gd name="connsiteY9" fmla="*/ 315315 h 823773"/>
                      <a:gd name="connsiteX10" fmla="*/ 946598 w 1020171"/>
                      <a:gd name="connsiteY10" fmla="*/ 315315 h 823773"/>
                      <a:gd name="connsiteX11" fmla="*/ 988640 w 1020171"/>
                      <a:gd name="connsiteY11" fmla="*/ 399398 h 823773"/>
                      <a:gd name="connsiteX12" fmla="*/ 978129 w 1020171"/>
                      <a:gd name="connsiteY12" fmla="*/ 504501 h 823773"/>
                      <a:gd name="connsiteX13" fmla="*/ 1020171 w 1020171"/>
                      <a:gd name="connsiteY13" fmla="*/ 546542 h 823773"/>
                      <a:gd name="connsiteX14" fmla="*/ 1020171 w 1020171"/>
                      <a:gd name="connsiteY14" fmla="*/ 630625 h 823773"/>
                      <a:gd name="connsiteX15" fmla="*/ 915067 w 1020171"/>
                      <a:gd name="connsiteY15" fmla="*/ 756749 h 823773"/>
                      <a:gd name="connsiteX16" fmla="*/ 907860 w 1020171"/>
                      <a:gd name="connsiteY16" fmla="*/ 792786 h 823773"/>
                      <a:gd name="connsiteX17" fmla="*/ 883699 w 1020171"/>
                      <a:gd name="connsiteY17" fmla="*/ 791361 h 823773"/>
                      <a:gd name="connsiteX18" fmla="*/ 757409 w 1020171"/>
                      <a:gd name="connsiteY18" fmla="*/ 788276 h 823773"/>
                      <a:gd name="connsiteX19" fmla="*/ 694347 w 1020171"/>
                      <a:gd name="connsiteY19" fmla="*/ 809297 h 823773"/>
                      <a:gd name="connsiteX20" fmla="*/ 620775 w 1020171"/>
                      <a:gd name="connsiteY20" fmla="*/ 809297 h 823773"/>
                      <a:gd name="connsiteX21" fmla="*/ 594350 w 1020171"/>
                      <a:gd name="connsiteY21" fmla="*/ 818002 h 823773"/>
                      <a:gd name="connsiteX22" fmla="*/ 580083 w 1020171"/>
                      <a:gd name="connsiteY22" fmla="*/ 823773 h 823773"/>
                      <a:gd name="connsiteX23" fmla="*/ 578733 w 1020171"/>
                      <a:gd name="connsiteY23" fmla="*/ 819806 h 823773"/>
                      <a:gd name="connsiteX24" fmla="*/ 526182 w 1020171"/>
                      <a:gd name="connsiteY24" fmla="*/ 767255 h 823773"/>
                      <a:gd name="connsiteX25" fmla="*/ 515671 w 1020171"/>
                      <a:gd name="connsiteY25" fmla="*/ 725213 h 823773"/>
                      <a:gd name="connsiteX26" fmla="*/ 484140 w 1020171"/>
                      <a:gd name="connsiteY26" fmla="*/ 662151 h 823773"/>
                      <a:gd name="connsiteX27" fmla="*/ 452609 w 1020171"/>
                      <a:gd name="connsiteY27" fmla="*/ 641131 h 823773"/>
                      <a:gd name="connsiteX28" fmla="*/ 484140 w 1020171"/>
                      <a:gd name="connsiteY28" fmla="*/ 620110 h 823773"/>
                      <a:gd name="connsiteX29" fmla="*/ 494650 w 1020171"/>
                      <a:gd name="connsiteY29" fmla="*/ 588579 h 823773"/>
                      <a:gd name="connsiteX30" fmla="*/ 536692 w 1020171"/>
                      <a:gd name="connsiteY30" fmla="*/ 536027 h 823773"/>
                      <a:gd name="connsiteX31" fmla="*/ 421078 w 1020171"/>
                      <a:gd name="connsiteY31" fmla="*/ 525517 h 823773"/>
                      <a:gd name="connsiteX32" fmla="*/ 358016 w 1020171"/>
                      <a:gd name="connsiteY32" fmla="*/ 493986 h 823773"/>
                      <a:gd name="connsiteX33" fmla="*/ 326485 w 1020171"/>
                      <a:gd name="connsiteY33" fmla="*/ 483475 h 823773"/>
                      <a:gd name="connsiteX34" fmla="*/ 263423 w 1020171"/>
                      <a:gd name="connsiteY34" fmla="*/ 462455 h 823773"/>
                      <a:gd name="connsiteX35" fmla="*/ 252913 w 1020171"/>
                      <a:gd name="connsiteY35" fmla="*/ 420413 h 823773"/>
                      <a:gd name="connsiteX36" fmla="*/ 147809 w 1020171"/>
                      <a:gd name="connsiteY36" fmla="*/ 409903 h 823773"/>
                      <a:gd name="connsiteX37" fmla="*/ 116278 w 1020171"/>
                      <a:gd name="connsiteY37" fmla="*/ 420413 h 823773"/>
                      <a:gd name="connsiteX38" fmla="*/ 74237 w 1020171"/>
                      <a:gd name="connsiteY38" fmla="*/ 430924 h 823773"/>
                      <a:gd name="connsiteX39" fmla="*/ 53814 w 1020171"/>
                      <a:gd name="connsiteY39" fmla="*/ 443178 h 823773"/>
                      <a:gd name="connsiteX40" fmla="*/ 53216 w 1020171"/>
                      <a:gd name="connsiteY40" fmla="*/ 441434 h 823773"/>
                      <a:gd name="connsiteX41" fmla="*/ 38433 w 1020171"/>
                      <a:gd name="connsiteY41" fmla="*/ 429852 h 823773"/>
                      <a:gd name="connsiteX42" fmla="*/ 33312 w 1020171"/>
                      <a:gd name="connsiteY42" fmla="*/ 426966 h 823773"/>
                      <a:gd name="connsiteX43" fmla="*/ 21685 w 1020171"/>
                      <a:gd name="connsiteY43" fmla="*/ 409903 h 823773"/>
                      <a:gd name="connsiteX44" fmla="*/ 32195 w 1020171"/>
                      <a:gd name="connsiteY44" fmla="*/ 346841 h 823773"/>
                      <a:gd name="connsiteX45" fmla="*/ 84747 w 1020171"/>
                      <a:gd name="connsiteY45" fmla="*/ 336331 h 823773"/>
                      <a:gd name="connsiteX46" fmla="*/ 358016 w 1020171"/>
                      <a:gd name="connsiteY46" fmla="*/ 304800 h 823773"/>
                      <a:gd name="connsiteX47" fmla="*/ 389547 w 1020171"/>
                      <a:gd name="connsiteY47" fmla="*/ 126124 h 823773"/>
                      <a:gd name="connsiteX48" fmla="*/ 421078 w 1020171"/>
                      <a:gd name="connsiteY48" fmla="*/ 115613 h 823773"/>
                      <a:gd name="connsiteX49" fmla="*/ 515671 w 1020171"/>
                      <a:gd name="connsiteY49" fmla="*/ 105103 h 823773"/>
                      <a:gd name="connsiteX50" fmla="*/ 547202 w 1020171"/>
                      <a:gd name="connsiteY50" fmla="*/ 84082 h 823773"/>
                      <a:gd name="connsiteX51" fmla="*/ 599754 w 1020171"/>
                      <a:gd name="connsiteY51" fmla="*/ 0 h 823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020171" h="823773">
                        <a:moveTo>
                          <a:pt x="599754" y="0"/>
                        </a:moveTo>
                        <a:cubicBezTo>
                          <a:pt x="613768" y="3503"/>
                          <a:pt x="632394" y="-457"/>
                          <a:pt x="641795" y="10510"/>
                        </a:cubicBezTo>
                        <a:cubicBezTo>
                          <a:pt x="656215" y="27333"/>
                          <a:pt x="644380" y="61281"/>
                          <a:pt x="662816" y="73572"/>
                        </a:cubicBezTo>
                        <a:lnTo>
                          <a:pt x="672279" y="79881"/>
                        </a:lnTo>
                        <a:lnTo>
                          <a:pt x="662819" y="136639"/>
                        </a:lnTo>
                        <a:lnTo>
                          <a:pt x="631288" y="231232"/>
                        </a:lnTo>
                        <a:lnTo>
                          <a:pt x="631288" y="304805"/>
                        </a:lnTo>
                        <a:lnTo>
                          <a:pt x="704860" y="304805"/>
                        </a:lnTo>
                        <a:lnTo>
                          <a:pt x="767922" y="252253"/>
                        </a:lnTo>
                        <a:lnTo>
                          <a:pt x="883536" y="315315"/>
                        </a:lnTo>
                        <a:lnTo>
                          <a:pt x="946598" y="315315"/>
                        </a:lnTo>
                        <a:lnTo>
                          <a:pt x="988640" y="399398"/>
                        </a:lnTo>
                        <a:lnTo>
                          <a:pt x="978129" y="504501"/>
                        </a:lnTo>
                        <a:lnTo>
                          <a:pt x="1020171" y="546542"/>
                        </a:lnTo>
                        <a:lnTo>
                          <a:pt x="1020171" y="630625"/>
                        </a:lnTo>
                        <a:lnTo>
                          <a:pt x="915067" y="756749"/>
                        </a:lnTo>
                        <a:lnTo>
                          <a:pt x="907860" y="792786"/>
                        </a:lnTo>
                        <a:lnTo>
                          <a:pt x="883699" y="791361"/>
                        </a:lnTo>
                        <a:cubicBezTo>
                          <a:pt x="841602" y="790333"/>
                          <a:pt x="799451" y="790028"/>
                          <a:pt x="757409" y="788276"/>
                        </a:cubicBezTo>
                        <a:cubicBezTo>
                          <a:pt x="757409" y="788276"/>
                          <a:pt x="715570" y="802930"/>
                          <a:pt x="694347" y="809297"/>
                        </a:cubicBezTo>
                        <a:cubicBezTo>
                          <a:pt x="645726" y="823883"/>
                          <a:pt x="662813" y="823309"/>
                          <a:pt x="620775" y="809297"/>
                        </a:cubicBezTo>
                        <a:cubicBezTo>
                          <a:pt x="610862" y="812601"/>
                          <a:pt x="602253" y="815279"/>
                          <a:pt x="594350" y="818002"/>
                        </a:cubicBezTo>
                        <a:lnTo>
                          <a:pt x="580083" y="823773"/>
                        </a:lnTo>
                        <a:lnTo>
                          <a:pt x="578733" y="819806"/>
                        </a:lnTo>
                        <a:cubicBezTo>
                          <a:pt x="550704" y="801121"/>
                          <a:pt x="540196" y="799955"/>
                          <a:pt x="526182" y="767255"/>
                        </a:cubicBezTo>
                        <a:cubicBezTo>
                          <a:pt x="520492" y="753978"/>
                          <a:pt x="519639" y="739103"/>
                          <a:pt x="515671" y="725213"/>
                        </a:cubicBezTo>
                        <a:cubicBezTo>
                          <a:pt x="508832" y="701277"/>
                          <a:pt x="502566" y="680577"/>
                          <a:pt x="484140" y="662151"/>
                        </a:cubicBezTo>
                        <a:cubicBezTo>
                          <a:pt x="475208" y="653219"/>
                          <a:pt x="463119" y="648138"/>
                          <a:pt x="452609" y="641131"/>
                        </a:cubicBezTo>
                        <a:cubicBezTo>
                          <a:pt x="463119" y="634124"/>
                          <a:pt x="476249" y="629974"/>
                          <a:pt x="484140" y="620110"/>
                        </a:cubicBezTo>
                        <a:cubicBezTo>
                          <a:pt x="491061" y="611459"/>
                          <a:pt x="486816" y="596413"/>
                          <a:pt x="494650" y="588579"/>
                        </a:cubicBezTo>
                        <a:cubicBezTo>
                          <a:pt x="549938" y="533293"/>
                          <a:pt x="510389" y="641242"/>
                          <a:pt x="536692" y="536027"/>
                        </a:cubicBezTo>
                        <a:cubicBezTo>
                          <a:pt x="498154" y="532524"/>
                          <a:pt x="459386" y="530990"/>
                          <a:pt x="421078" y="525517"/>
                        </a:cubicBezTo>
                        <a:cubicBezTo>
                          <a:pt x="393389" y="521561"/>
                          <a:pt x="380722" y="509123"/>
                          <a:pt x="358016" y="493986"/>
                        </a:cubicBezTo>
                        <a:cubicBezTo>
                          <a:pt x="348798" y="487841"/>
                          <a:pt x="336995" y="486978"/>
                          <a:pt x="326485" y="483475"/>
                        </a:cubicBezTo>
                        <a:cubicBezTo>
                          <a:pt x="305464" y="476468"/>
                          <a:pt x="280246" y="476875"/>
                          <a:pt x="263423" y="462455"/>
                        </a:cubicBezTo>
                        <a:cubicBezTo>
                          <a:pt x="252455" y="453054"/>
                          <a:pt x="266063" y="426391"/>
                          <a:pt x="252913" y="420413"/>
                        </a:cubicBezTo>
                        <a:cubicBezTo>
                          <a:pt x="220860" y="405843"/>
                          <a:pt x="182844" y="413406"/>
                          <a:pt x="147809" y="409903"/>
                        </a:cubicBezTo>
                        <a:cubicBezTo>
                          <a:pt x="137299" y="413406"/>
                          <a:pt x="126931" y="417369"/>
                          <a:pt x="116278" y="420413"/>
                        </a:cubicBezTo>
                        <a:cubicBezTo>
                          <a:pt x="102389" y="424381"/>
                          <a:pt x="87437" y="425057"/>
                          <a:pt x="74237" y="430924"/>
                        </a:cubicBezTo>
                        <a:lnTo>
                          <a:pt x="53814" y="443178"/>
                        </a:lnTo>
                        <a:lnTo>
                          <a:pt x="53216" y="441434"/>
                        </a:lnTo>
                        <a:cubicBezTo>
                          <a:pt x="49271" y="436502"/>
                          <a:pt x="44015" y="432999"/>
                          <a:pt x="38433" y="429852"/>
                        </a:cubicBezTo>
                        <a:lnTo>
                          <a:pt x="33312" y="426966"/>
                        </a:lnTo>
                        <a:lnTo>
                          <a:pt x="21685" y="409903"/>
                        </a:lnTo>
                        <a:cubicBezTo>
                          <a:pt x="2000" y="378408"/>
                          <a:pt x="-19543" y="372709"/>
                          <a:pt x="32195" y="346841"/>
                        </a:cubicBezTo>
                        <a:cubicBezTo>
                          <a:pt x="48173" y="338852"/>
                          <a:pt x="67230" y="339834"/>
                          <a:pt x="84747" y="336331"/>
                        </a:cubicBezTo>
                        <a:cubicBezTo>
                          <a:pt x="206182" y="255373"/>
                          <a:pt x="122577" y="293027"/>
                          <a:pt x="358016" y="304800"/>
                        </a:cubicBezTo>
                        <a:cubicBezTo>
                          <a:pt x="419666" y="212326"/>
                          <a:pt x="326158" y="363836"/>
                          <a:pt x="389547" y="126124"/>
                        </a:cubicBezTo>
                        <a:cubicBezTo>
                          <a:pt x="392402" y="115419"/>
                          <a:pt x="410150" y="117434"/>
                          <a:pt x="421078" y="115613"/>
                        </a:cubicBezTo>
                        <a:cubicBezTo>
                          <a:pt x="452371" y="110397"/>
                          <a:pt x="484140" y="108606"/>
                          <a:pt x="515671" y="105103"/>
                        </a:cubicBezTo>
                        <a:cubicBezTo>
                          <a:pt x="526181" y="98096"/>
                          <a:pt x="540507" y="94794"/>
                          <a:pt x="547202" y="84082"/>
                        </a:cubicBezTo>
                        <a:cubicBezTo>
                          <a:pt x="609739" y="-15977"/>
                          <a:pt x="528396" y="47570"/>
                          <a:pt x="599754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所前镇</a:t>
                    </a:r>
                  </a:p>
                </p:txBody>
              </p:sp>
              <p:sp>
                <p:nvSpPr>
                  <p:cNvPr id="209" name="任意多边形: 形状 208"/>
                  <p:cNvSpPr/>
                  <p:nvPr/>
                </p:nvSpPr>
                <p:spPr>
                  <a:xfrm>
                    <a:off x="5808602" y="3668112"/>
                    <a:ext cx="247829" cy="347804"/>
                  </a:xfrm>
                  <a:custGeom>
                    <a:avLst/>
                    <a:gdLst>
                      <a:gd name="connsiteX0" fmla="*/ 171786 w 247829"/>
                      <a:gd name="connsiteY0" fmla="*/ 0 h 347804"/>
                      <a:gd name="connsiteX1" fmla="*/ 203317 w 247829"/>
                      <a:gd name="connsiteY1" fmla="*/ 10511 h 347804"/>
                      <a:gd name="connsiteX2" fmla="*/ 213828 w 247829"/>
                      <a:gd name="connsiteY2" fmla="*/ 42042 h 347804"/>
                      <a:gd name="connsiteX3" fmla="*/ 238452 w 247829"/>
                      <a:gd name="connsiteY3" fmla="*/ 51670 h 347804"/>
                      <a:gd name="connsiteX4" fmla="*/ 245571 w 247829"/>
                      <a:gd name="connsiteY4" fmla="*/ 51895 h 347804"/>
                      <a:gd name="connsiteX5" fmla="*/ 245609 w 247829"/>
                      <a:gd name="connsiteY5" fmla="*/ 52155 h 347804"/>
                      <a:gd name="connsiteX6" fmla="*/ 234847 w 247829"/>
                      <a:gd name="connsiteY6" fmla="*/ 262757 h 347804"/>
                      <a:gd name="connsiteX7" fmla="*/ 245358 w 247829"/>
                      <a:gd name="connsiteY7" fmla="*/ 325819 h 347804"/>
                      <a:gd name="connsiteX8" fmla="*/ 182296 w 247829"/>
                      <a:gd name="connsiteY8" fmla="*/ 304798 h 347804"/>
                      <a:gd name="connsiteX9" fmla="*/ 150765 w 247829"/>
                      <a:gd name="connsiteY9" fmla="*/ 294288 h 347804"/>
                      <a:gd name="connsiteX10" fmla="*/ 140254 w 247829"/>
                      <a:gd name="connsiteY10" fmla="*/ 262757 h 347804"/>
                      <a:gd name="connsiteX11" fmla="*/ 119233 w 247829"/>
                      <a:gd name="connsiteY11" fmla="*/ 231226 h 347804"/>
                      <a:gd name="connsiteX12" fmla="*/ 24640 w 247829"/>
                      <a:gd name="connsiteY12" fmla="*/ 178674 h 347804"/>
                      <a:gd name="connsiteX13" fmla="*/ 3620 w 247829"/>
                      <a:gd name="connsiteY13" fmla="*/ 126122 h 347804"/>
                      <a:gd name="connsiteX14" fmla="*/ 0 w 247829"/>
                      <a:gd name="connsiteY14" fmla="*/ 112684 h 347804"/>
                      <a:gd name="connsiteX15" fmla="*/ 10682 w 247829"/>
                      <a:gd name="connsiteY15" fmla="*/ 108141 h 347804"/>
                      <a:gd name="connsiteX16" fmla="*/ 45662 w 247829"/>
                      <a:gd name="connsiteY16" fmla="*/ 63062 h 347804"/>
                      <a:gd name="connsiteX17" fmla="*/ 108724 w 247829"/>
                      <a:gd name="connsiteY17" fmla="*/ 31531 h 347804"/>
                      <a:gd name="connsiteX18" fmla="*/ 139004 w 247829"/>
                      <a:gd name="connsiteY18" fmla="*/ 22039 h 347804"/>
                      <a:gd name="connsiteX19" fmla="*/ 136447 w 247829"/>
                      <a:gd name="connsiteY19" fmla="*/ 23949 h 347804"/>
                      <a:gd name="connsiteX20" fmla="*/ 136049 w 247829"/>
                      <a:gd name="connsiteY20" fmla="*/ 24223 h 347804"/>
                      <a:gd name="connsiteX21" fmla="*/ 135069 w 247829"/>
                      <a:gd name="connsiteY21" fmla="*/ 24977 h 347804"/>
                      <a:gd name="connsiteX22" fmla="*/ 136447 w 247829"/>
                      <a:gd name="connsiteY22" fmla="*/ 23949 h 347804"/>
                      <a:gd name="connsiteX23" fmla="*/ 146702 w 247829"/>
                      <a:gd name="connsiteY23" fmla="*/ 16867 h 347804"/>
                      <a:gd name="connsiteX24" fmla="*/ 171786 w 247829"/>
                      <a:gd name="connsiteY24" fmla="*/ 0 h 34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47829" h="347804">
                        <a:moveTo>
                          <a:pt x="171786" y="0"/>
                        </a:moveTo>
                        <a:cubicBezTo>
                          <a:pt x="182296" y="3504"/>
                          <a:pt x="195483" y="2677"/>
                          <a:pt x="203317" y="10511"/>
                        </a:cubicBezTo>
                        <a:cubicBezTo>
                          <a:pt x="211151" y="18345"/>
                          <a:pt x="204610" y="35897"/>
                          <a:pt x="213828" y="42042"/>
                        </a:cubicBezTo>
                        <a:cubicBezTo>
                          <a:pt x="221260" y="46997"/>
                          <a:pt x="229581" y="50062"/>
                          <a:pt x="238452" y="51670"/>
                        </a:cubicBezTo>
                        <a:lnTo>
                          <a:pt x="245571" y="51895"/>
                        </a:lnTo>
                        <a:lnTo>
                          <a:pt x="245609" y="52155"/>
                        </a:lnTo>
                        <a:cubicBezTo>
                          <a:pt x="250882" y="123041"/>
                          <a:pt x="241589" y="188600"/>
                          <a:pt x="234847" y="262757"/>
                        </a:cubicBezTo>
                        <a:cubicBezTo>
                          <a:pt x="238351" y="283778"/>
                          <a:pt x="253753" y="306231"/>
                          <a:pt x="245358" y="325819"/>
                        </a:cubicBezTo>
                        <a:cubicBezTo>
                          <a:pt x="220570" y="383657"/>
                          <a:pt x="185525" y="309641"/>
                          <a:pt x="182296" y="304798"/>
                        </a:cubicBezTo>
                        <a:cubicBezTo>
                          <a:pt x="171786" y="301295"/>
                          <a:pt x="158599" y="302122"/>
                          <a:pt x="150765" y="294288"/>
                        </a:cubicBezTo>
                        <a:cubicBezTo>
                          <a:pt x="142931" y="286454"/>
                          <a:pt x="145209" y="272666"/>
                          <a:pt x="140254" y="262757"/>
                        </a:cubicBezTo>
                        <a:cubicBezTo>
                          <a:pt x="134605" y="251459"/>
                          <a:pt x="126240" y="241736"/>
                          <a:pt x="119233" y="231226"/>
                        </a:cubicBezTo>
                        <a:cubicBezTo>
                          <a:pt x="82085" y="218844"/>
                          <a:pt x="55074" y="212913"/>
                          <a:pt x="24640" y="178674"/>
                        </a:cubicBezTo>
                        <a:cubicBezTo>
                          <a:pt x="12106" y="164573"/>
                          <a:pt x="8875" y="145391"/>
                          <a:pt x="3620" y="126122"/>
                        </a:cubicBezTo>
                        <a:lnTo>
                          <a:pt x="0" y="112684"/>
                        </a:lnTo>
                        <a:lnTo>
                          <a:pt x="10682" y="108141"/>
                        </a:lnTo>
                        <a:cubicBezTo>
                          <a:pt x="26283" y="97056"/>
                          <a:pt x="36466" y="76857"/>
                          <a:pt x="45662" y="63062"/>
                        </a:cubicBezTo>
                        <a:cubicBezTo>
                          <a:pt x="124916" y="36645"/>
                          <a:pt x="27226" y="72280"/>
                          <a:pt x="108724" y="31531"/>
                        </a:cubicBezTo>
                        <a:cubicBezTo>
                          <a:pt x="152239" y="9774"/>
                          <a:pt x="145413" y="16952"/>
                          <a:pt x="139004" y="22039"/>
                        </a:cubicBezTo>
                        <a:lnTo>
                          <a:pt x="136447" y="23949"/>
                        </a:lnTo>
                        <a:lnTo>
                          <a:pt x="136049" y="24223"/>
                        </a:lnTo>
                        <a:cubicBezTo>
                          <a:pt x="134375" y="25413"/>
                          <a:pt x="134312" y="25503"/>
                          <a:pt x="135069" y="24977"/>
                        </a:cubicBezTo>
                        <a:lnTo>
                          <a:pt x="136447" y="23949"/>
                        </a:lnTo>
                        <a:lnTo>
                          <a:pt x="146702" y="16867"/>
                        </a:lnTo>
                        <a:cubicBezTo>
                          <a:pt x="152394" y="12991"/>
                          <a:pt x="160491" y="7531"/>
                          <a:pt x="171786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闻堰</a:t>
                    </a:r>
                  </a:p>
                </p:txBody>
              </p:sp>
              <p:sp>
                <p:nvSpPr>
                  <p:cNvPr id="210" name="任意多边形: 形状 209"/>
                  <p:cNvSpPr/>
                  <p:nvPr/>
                </p:nvSpPr>
                <p:spPr>
                  <a:xfrm>
                    <a:off x="6043449" y="3720007"/>
                    <a:ext cx="684301" cy="564256"/>
                  </a:xfrm>
                  <a:custGeom>
                    <a:avLst/>
                    <a:gdLst>
                      <a:gd name="connsiteX0" fmla="*/ 10724 w 684301"/>
                      <a:gd name="connsiteY0" fmla="*/ 0 h 564256"/>
                      <a:gd name="connsiteX1" fmla="*/ 15769 w 684301"/>
                      <a:gd name="connsiteY1" fmla="*/ 159 h 564256"/>
                      <a:gd name="connsiteX2" fmla="*/ 19173 w 684301"/>
                      <a:gd name="connsiteY2" fmla="*/ 6644 h 564256"/>
                      <a:gd name="connsiteX3" fmla="*/ 31532 w 684301"/>
                      <a:gd name="connsiteY3" fmla="*/ 21678 h 564256"/>
                      <a:gd name="connsiteX4" fmla="*/ 94594 w 684301"/>
                      <a:gd name="connsiteY4" fmla="*/ 42698 h 564256"/>
                      <a:gd name="connsiteX5" fmla="*/ 126125 w 684301"/>
                      <a:gd name="connsiteY5" fmla="*/ 63719 h 564256"/>
                      <a:gd name="connsiteX6" fmla="*/ 178404 w 684301"/>
                      <a:gd name="connsiteY6" fmla="*/ 70629 h 564256"/>
                      <a:gd name="connsiteX7" fmla="*/ 223612 w 684301"/>
                      <a:gd name="connsiteY7" fmla="*/ 73710 h 564256"/>
                      <a:gd name="connsiteX8" fmla="*/ 231228 w 684301"/>
                      <a:gd name="connsiteY8" fmla="*/ 84738 h 564256"/>
                      <a:gd name="connsiteX9" fmla="*/ 220718 w 684301"/>
                      <a:gd name="connsiteY9" fmla="*/ 168821 h 564256"/>
                      <a:gd name="connsiteX10" fmla="*/ 157655 w 684301"/>
                      <a:gd name="connsiteY10" fmla="*/ 189841 h 564256"/>
                      <a:gd name="connsiteX11" fmla="*/ 147145 w 684301"/>
                      <a:gd name="connsiteY11" fmla="*/ 231883 h 564256"/>
                      <a:gd name="connsiteX12" fmla="*/ 147145 w 684301"/>
                      <a:gd name="connsiteY12" fmla="*/ 326476 h 564256"/>
                      <a:gd name="connsiteX13" fmla="*/ 231228 w 684301"/>
                      <a:gd name="connsiteY13" fmla="*/ 336986 h 564256"/>
                      <a:gd name="connsiteX14" fmla="*/ 336331 w 684301"/>
                      <a:gd name="connsiteY14" fmla="*/ 326476 h 564256"/>
                      <a:gd name="connsiteX15" fmla="*/ 367862 w 684301"/>
                      <a:gd name="connsiteY15" fmla="*/ 305455 h 564256"/>
                      <a:gd name="connsiteX16" fmla="*/ 462455 w 684301"/>
                      <a:gd name="connsiteY16" fmla="*/ 336986 h 564256"/>
                      <a:gd name="connsiteX17" fmla="*/ 675228 w 684301"/>
                      <a:gd name="connsiteY17" fmla="*/ 345851 h 564256"/>
                      <a:gd name="connsiteX18" fmla="*/ 670684 w 684301"/>
                      <a:gd name="connsiteY18" fmla="*/ 378613 h 564256"/>
                      <a:gd name="connsiteX19" fmla="*/ 662152 w 684301"/>
                      <a:gd name="connsiteY19" fmla="*/ 442090 h 564256"/>
                      <a:gd name="connsiteX20" fmla="*/ 388883 w 684301"/>
                      <a:gd name="connsiteY20" fmla="*/ 473621 h 564256"/>
                      <a:gd name="connsiteX21" fmla="*/ 336331 w 684301"/>
                      <a:gd name="connsiteY21" fmla="*/ 484131 h 564256"/>
                      <a:gd name="connsiteX22" fmla="*/ 325821 w 684301"/>
                      <a:gd name="connsiteY22" fmla="*/ 547193 h 564256"/>
                      <a:gd name="connsiteX23" fmla="*/ 337448 w 684301"/>
                      <a:gd name="connsiteY23" fmla="*/ 564256 h 564256"/>
                      <a:gd name="connsiteX24" fmla="*/ 325821 w 684301"/>
                      <a:gd name="connsiteY24" fmla="*/ 557703 h 564256"/>
                      <a:gd name="connsiteX25" fmla="*/ 42042 w 684301"/>
                      <a:gd name="connsiteY25" fmla="*/ 547193 h 564256"/>
                      <a:gd name="connsiteX26" fmla="*/ 27308 w 684301"/>
                      <a:gd name="connsiteY26" fmla="*/ 542282 h 564256"/>
                      <a:gd name="connsiteX27" fmla="*/ 30045 w 684301"/>
                      <a:gd name="connsiteY27" fmla="*/ 518360 h 564256"/>
                      <a:gd name="connsiteX28" fmla="*/ 42042 w 684301"/>
                      <a:gd name="connsiteY28" fmla="*/ 442090 h 564256"/>
                      <a:gd name="connsiteX29" fmla="*/ 63062 w 684301"/>
                      <a:gd name="connsiteY29" fmla="*/ 410559 h 564256"/>
                      <a:gd name="connsiteX30" fmla="*/ 52552 w 684301"/>
                      <a:gd name="connsiteY30" fmla="*/ 326476 h 564256"/>
                      <a:gd name="connsiteX31" fmla="*/ 21021 w 684301"/>
                      <a:gd name="connsiteY31" fmla="*/ 315965 h 564256"/>
                      <a:gd name="connsiteX32" fmla="*/ 9439 w 684301"/>
                      <a:gd name="connsiteY32" fmla="*/ 301182 h 564256"/>
                      <a:gd name="connsiteX33" fmla="*/ 1972 w 684301"/>
                      <a:gd name="connsiteY33" fmla="*/ 287932 h 564256"/>
                      <a:gd name="connsiteX34" fmla="*/ 10511 w 684301"/>
                      <a:gd name="connsiteY34" fmla="*/ 273924 h 564256"/>
                      <a:gd name="connsiteX35" fmla="*/ 0 w 684301"/>
                      <a:gd name="connsiteY35" fmla="*/ 210862 h 564256"/>
                      <a:gd name="connsiteX36" fmla="*/ 10762 w 684301"/>
                      <a:gd name="connsiteY36" fmla="*/ 260 h 564256"/>
                      <a:gd name="connsiteX37" fmla="*/ 10724 w 684301"/>
                      <a:gd name="connsiteY37" fmla="*/ 0 h 564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84301" h="564256">
                        <a:moveTo>
                          <a:pt x="10724" y="0"/>
                        </a:moveTo>
                        <a:lnTo>
                          <a:pt x="15769" y="159"/>
                        </a:lnTo>
                        <a:lnTo>
                          <a:pt x="19173" y="6644"/>
                        </a:lnTo>
                        <a:cubicBezTo>
                          <a:pt x="23293" y="11655"/>
                          <a:pt x="28029" y="16423"/>
                          <a:pt x="31532" y="21678"/>
                        </a:cubicBezTo>
                        <a:cubicBezTo>
                          <a:pt x="31532" y="21678"/>
                          <a:pt x="74346" y="33699"/>
                          <a:pt x="94594" y="42698"/>
                        </a:cubicBezTo>
                        <a:cubicBezTo>
                          <a:pt x="106137" y="47828"/>
                          <a:pt x="113817" y="60879"/>
                          <a:pt x="126125" y="63719"/>
                        </a:cubicBezTo>
                        <a:cubicBezTo>
                          <a:pt x="143279" y="67678"/>
                          <a:pt x="160796" y="69429"/>
                          <a:pt x="178404" y="70629"/>
                        </a:cubicBezTo>
                        <a:lnTo>
                          <a:pt x="223612" y="73710"/>
                        </a:lnTo>
                        <a:lnTo>
                          <a:pt x="231228" y="84738"/>
                        </a:lnTo>
                        <a:cubicBezTo>
                          <a:pt x="239987" y="105759"/>
                          <a:pt x="256458" y="146484"/>
                          <a:pt x="220718" y="168821"/>
                        </a:cubicBezTo>
                        <a:cubicBezTo>
                          <a:pt x="201928" y="180565"/>
                          <a:pt x="157655" y="189841"/>
                          <a:pt x="157655" y="189841"/>
                        </a:cubicBezTo>
                        <a:cubicBezTo>
                          <a:pt x="154152" y="203855"/>
                          <a:pt x="151113" y="217993"/>
                          <a:pt x="147145" y="231883"/>
                        </a:cubicBezTo>
                        <a:cubicBezTo>
                          <a:pt x="139739" y="257807"/>
                          <a:pt x="115882" y="302160"/>
                          <a:pt x="147145" y="326476"/>
                        </a:cubicBezTo>
                        <a:cubicBezTo>
                          <a:pt x="169441" y="343817"/>
                          <a:pt x="203200" y="333483"/>
                          <a:pt x="231228" y="336986"/>
                        </a:cubicBezTo>
                        <a:cubicBezTo>
                          <a:pt x="266262" y="333483"/>
                          <a:pt x="302024" y="334393"/>
                          <a:pt x="336331" y="326476"/>
                        </a:cubicBezTo>
                        <a:cubicBezTo>
                          <a:pt x="348639" y="323636"/>
                          <a:pt x="355230" y="305455"/>
                          <a:pt x="367862" y="305455"/>
                        </a:cubicBezTo>
                        <a:cubicBezTo>
                          <a:pt x="588557" y="305455"/>
                          <a:pt x="336342" y="331731"/>
                          <a:pt x="462455" y="336986"/>
                        </a:cubicBezTo>
                        <a:lnTo>
                          <a:pt x="675228" y="345851"/>
                        </a:lnTo>
                        <a:lnTo>
                          <a:pt x="670684" y="378613"/>
                        </a:lnTo>
                        <a:cubicBezTo>
                          <a:pt x="667351" y="440620"/>
                          <a:pt x="708390" y="372735"/>
                          <a:pt x="662152" y="442090"/>
                        </a:cubicBezTo>
                        <a:cubicBezTo>
                          <a:pt x="426713" y="430317"/>
                          <a:pt x="510318" y="392663"/>
                          <a:pt x="388883" y="473621"/>
                        </a:cubicBezTo>
                        <a:cubicBezTo>
                          <a:pt x="371366" y="477124"/>
                          <a:pt x="352309" y="476142"/>
                          <a:pt x="336331" y="484131"/>
                        </a:cubicBezTo>
                        <a:cubicBezTo>
                          <a:pt x="284593" y="509999"/>
                          <a:pt x="306136" y="515698"/>
                          <a:pt x="325821" y="547193"/>
                        </a:cubicBezTo>
                        <a:lnTo>
                          <a:pt x="337448" y="564256"/>
                        </a:lnTo>
                        <a:lnTo>
                          <a:pt x="325821" y="557703"/>
                        </a:lnTo>
                        <a:cubicBezTo>
                          <a:pt x="231228" y="554200"/>
                          <a:pt x="136490" y="553489"/>
                          <a:pt x="42042" y="547193"/>
                        </a:cubicBezTo>
                        <a:lnTo>
                          <a:pt x="27308" y="542282"/>
                        </a:lnTo>
                        <a:lnTo>
                          <a:pt x="30045" y="518360"/>
                        </a:lnTo>
                        <a:cubicBezTo>
                          <a:pt x="33160" y="497327"/>
                          <a:pt x="37294" y="472164"/>
                          <a:pt x="42042" y="442090"/>
                        </a:cubicBezTo>
                        <a:cubicBezTo>
                          <a:pt x="44012" y="429613"/>
                          <a:pt x="56055" y="421069"/>
                          <a:pt x="63062" y="410559"/>
                        </a:cubicBezTo>
                        <a:cubicBezTo>
                          <a:pt x="59559" y="382531"/>
                          <a:pt x="64024" y="352287"/>
                          <a:pt x="52552" y="326476"/>
                        </a:cubicBezTo>
                        <a:cubicBezTo>
                          <a:pt x="48052" y="316352"/>
                          <a:pt x="29672" y="322886"/>
                          <a:pt x="21021" y="315965"/>
                        </a:cubicBezTo>
                        <a:cubicBezTo>
                          <a:pt x="16089" y="312020"/>
                          <a:pt x="12586" y="306764"/>
                          <a:pt x="9439" y="301182"/>
                        </a:cubicBezTo>
                        <a:lnTo>
                          <a:pt x="1972" y="287932"/>
                        </a:lnTo>
                        <a:lnTo>
                          <a:pt x="10511" y="273924"/>
                        </a:lnTo>
                        <a:cubicBezTo>
                          <a:pt x="18906" y="254336"/>
                          <a:pt x="3504" y="231883"/>
                          <a:pt x="0" y="210862"/>
                        </a:cubicBezTo>
                        <a:cubicBezTo>
                          <a:pt x="6742" y="136705"/>
                          <a:pt x="16035" y="71146"/>
                          <a:pt x="10762" y="260"/>
                        </a:cubicBezTo>
                        <a:lnTo>
                          <a:pt x="10724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湘湖</a:t>
                    </a:r>
                  </a:p>
                </p:txBody>
              </p:sp>
              <p:sp>
                <p:nvSpPr>
                  <p:cNvPr id="211" name="任意多边形: 形状 210"/>
                  <p:cNvSpPr/>
                  <p:nvPr/>
                </p:nvSpPr>
                <p:spPr>
                  <a:xfrm>
                    <a:off x="7514897" y="3458193"/>
                    <a:ext cx="599090" cy="315026"/>
                  </a:xfrm>
                  <a:custGeom>
                    <a:avLst/>
                    <a:gdLst>
                      <a:gd name="connsiteX0" fmla="*/ 116192 w 599090"/>
                      <a:gd name="connsiteY0" fmla="*/ 0 h 315026"/>
                      <a:gd name="connsiteX1" fmla="*/ 129368 w 599090"/>
                      <a:gd name="connsiteY1" fmla="*/ 6555 h 315026"/>
                      <a:gd name="connsiteX2" fmla="*/ 178676 w 599090"/>
                      <a:gd name="connsiteY2" fmla="*/ 10223 h 315026"/>
                      <a:gd name="connsiteX3" fmla="*/ 210207 w 599090"/>
                      <a:gd name="connsiteY3" fmla="*/ 20733 h 315026"/>
                      <a:gd name="connsiteX4" fmla="*/ 252249 w 599090"/>
                      <a:gd name="connsiteY4" fmla="*/ 31243 h 315026"/>
                      <a:gd name="connsiteX5" fmla="*/ 315311 w 599090"/>
                      <a:gd name="connsiteY5" fmla="*/ 52264 h 315026"/>
                      <a:gd name="connsiteX6" fmla="*/ 346842 w 599090"/>
                      <a:gd name="connsiteY6" fmla="*/ 62775 h 315026"/>
                      <a:gd name="connsiteX7" fmla="*/ 357352 w 599090"/>
                      <a:gd name="connsiteY7" fmla="*/ 31243 h 315026"/>
                      <a:gd name="connsiteX8" fmla="*/ 525518 w 599090"/>
                      <a:gd name="connsiteY8" fmla="*/ 20733 h 315026"/>
                      <a:gd name="connsiteX9" fmla="*/ 536028 w 599090"/>
                      <a:gd name="connsiteY9" fmla="*/ 52264 h 315026"/>
                      <a:gd name="connsiteX10" fmla="*/ 546538 w 599090"/>
                      <a:gd name="connsiteY10" fmla="*/ 115326 h 315026"/>
                      <a:gd name="connsiteX11" fmla="*/ 599090 w 599090"/>
                      <a:gd name="connsiteY11" fmla="*/ 125837 h 315026"/>
                      <a:gd name="connsiteX12" fmla="*/ 525518 w 599090"/>
                      <a:gd name="connsiteY12" fmla="*/ 178388 h 315026"/>
                      <a:gd name="connsiteX13" fmla="*/ 493987 w 599090"/>
                      <a:gd name="connsiteY13" fmla="*/ 188899 h 315026"/>
                      <a:gd name="connsiteX14" fmla="*/ 493795 w 599090"/>
                      <a:gd name="connsiteY14" fmla="*/ 230943 h 315026"/>
                      <a:gd name="connsiteX15" fmla="*/ 430928 w 599090"/>
                      <a:gd name="connsiteY15" fmla="*/ 230943 h 315026"/>
                      <a:gd name="connsiteX16" fmla="*/ 420417 w 599090"/>
                      <a:gd name="connsiteY16" fmla="*/ 315026 h 315026"/>
                      <a:gd name="connsiteX17" fmla="*/ 325824 w 599090"/>
                      <a:gd name="connsiteY17" fmla="*/ 315026 h 315026"/>
                      <a:gd name="connsiteX18" fmla="*/ 283783 w 599090"/>
                      <a:gd name="connsiteY18" fmla="*/ 272984 h 315026"/>
                      <a:gd name="connsiteX19" fmla="*/ 252252 w 599090"/>
                      <a:gd name="connsiteY19" fmla="*/ 157371 h 315026"/>
                      <a:gd name="connsiteX20" fmla="*/ 178679 w 599090"/>
                      <a:gd name="connsiteY20" fmla="*/ 146860 h 315026"/>
                      <a:gd name="connsiteX21" fmla="*/ 101601 w 599090"/>
                      <a:gd name="connsiteY21" fmla="*/ 146860 h 315026"/>
                      <a:gd name="connsiteX22" fmla="*/ 84082 w 599090"/>
                      <a:gd name="connsiteY22" fmla="*/ 94304 h 315026"/>
                      <a:gd name="connsiteX23" fmla="*/ 10510 w 599090"/>
                      <a:gd name="connsiteY23" fmla="*/ 62773 h 315026"/>
                      <a:gd name="connsiteX24" fmla="*/ 0 w 599090"/>
                      <a:gd name="connsiteY24" fmla="*/ 31241 h 315026"/>
                      <a:gd name="connsiteX25" fmla="*/ 63062 w 599090"/>
                      <a:gd name="connsiteY25" fmla="*/ 10221 h 315026"/>
                      <a:gd name="connsiteX26" fmla="*/ 100624 w 599090"/>
                      <a:gd name="connsiteY26" fmla="*/ 453 h 315026"/>
                      <a:gd name="connsiteX27" fmla="*/ 116192 w 599090"/>
                      <a:gd name="connsiteY27" fmla="*/ 0 h 315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99090" h="315026">
                        <a:moveTo>
                          <a:pt x="116192" y="0"/>
                        </a:moveTo>
                        <a:lnTo>
                          <a:pt x="129368" y="6555"/>
                        </a:lnTo>
                        <a:cubicBezTo>
                          <a:pt x="144504" y="10378"/>
                          <a:pt x="163074" y="6756"/>
                          <a:pt x="178676" y="10223"/>
                        </a:cubicBezTo>
                        <a:cubicBezTo>
                          <a:pt x="189491" y="12626"/>
                          <a:pt x="199554" y="17690"/>
                          <a:pt x="210207" y="20733"/>
                        </a:cubicBezTo>
                        <a:cubicBezTo>
                          <a:pt x="224097" y="24701"/>
                          <a:pt x="238413" y="27092"/>
                          <a:pt x="252249" y="31243"/>
                        </a:cubicBezTo>
                        <a:cubicBezTo>
                          <a:pt x="273472" y="37610"/>
                          <a:pt x="294290" y="45257"/>
                          <a:pt x="315311" y="52264"/>
                        </a:cubicBezTo>
                        <a:lnTo>
                          <a:pt x="346842" y="62775"/>
                        </a:lnTo>
                        <a:cubicBezTo>
                          <a:pt x="350345" y="52264"/>
                          <a:pt x="350431" y="39894"/>
                          <a:pt x="357352" y="31243"/>
                        </a:cubicBezTo>
                        <a:cubicBezTo>
                          <a:pt x="396319" y="-17466"/>
                          <a:pt x="486845" y="17758"/>
                          <a:pt x="525518" y="20733"/>
                        </a:cubicBezTo>
                        <a:cubicBezTo>
                          <a:pt x="529021" y="31243"/>
                          <a:pt x="533625" y="41449"/>
                          <a:pt x="536028" y="52264"/>
                        </a:cubicBezTo>
                        <a:cubicBezTo>
                          <a:pt x="540651" y="73067"/>
                          <a:pt x="532669" y="99146"/>
                          <a:pt x="546538" y="115326"/>
                        </a:cubicBezTo>
                        <a:cubicBezTo>
                          <a:pt x="558164" y="128890"/>
                          <a:pt x="581573" y="122333"/>
                          <a:pt x="599090" y="125837"/>
                        </a:cubicBezTo>
                        <a:cubicBezTo>
                          <a:pt x="581573" y="178389"/>
                          <a:pt x="599091" y="153864"/>
                          <a:pt x="525518" y="178388"/>
                        </a:cubicBezTo>
                        <a:lnTo>
                          <a:pt x="493987" y="188899"/>
                        </a:lnTo>
                        <a:lnTo>
                          <a:pt x="493795" y="230943"/>
                        </a:lnTo>
                        <a:lnTo>
                          <a:pt x="430928" y="230943"/>
                        </a:lnTo>
                        <a:lnTo>
                          <a:pt x="420417" y="315026"/>
                        </a:lnTo>
                        <a:lnTo>
                          <a:pt x="325824" y="315026"/>
                        </a:lnTo>
                        <a:lnTo>
                          <a:pt x="283783" y="272984"/>
                        </a:lnTo>
                        <a:lnTo>
                          <a:pt x="252252" y="157371"/>
                        </a:lnTo>
                        <a:lnTo>
                          <a:pt x="178679" y="146860"/>
                        </a:lnTo>
                        <a:lnTo>
                          <a:pt x="101601" y="146860"/>
                        </a:lnTo>
                        <a:lnTo>
                          <a:pt x="84082" y="94304"/>
                        </a:lnTo>
                        <a:cubicBezTo>
                          <a:pt x="58839" y="87993"/>
                          <a:pt x="28654" y="85454"/>
                          <a:pt x="10510" y="62773"/>
                        </a:cubicBezTo>
                        <a:cubicBezTo>
                          <a:pt x="3589" y="54122"/>
                          <a:pt x="3503" y="41752"/>
                          <a:pt x="0" y="31241"/>
                        </a:cubicBezTo>
                        <a:cubicBezTo>
                          <a:pt x="0" y="31241"/>
                          <a:pt x="41566" y="15595"/>
                          <a:pt x="63062" y="10221"/>
                        </a:cubicBezTo>
                        <a:cubicBezTo>
                          <a:pt x="81152" y="5698"/>
                          <a:pt x="52832" y="2384"/>
                          <a:pt x="100624" y="453"/>
                        </a:cubicBezTo>
                        <a:lnTo>
                          <a:pt x="116192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衙前镇</a:t>
                    </a:r>
                  </a:p>
                </p:txBody>
              </p:sp>
              <p:sp>
                <p:nvSpPr>
                  <p:cNvPr id="212" name="任意多边形: 形状 211"/>
                  <p:cNvSpPr/>
                  <p:nvPr/>
                </p:nvSpPr>
                <p:spPr>
                  <a:xfrm>
                    <a:off x="6984628" y="3026982"/>
                    <a:ext cx="646461" cy="521523"/>
                  </a:xfrm>
                  <a:custGeom>
                    <a:avLst/>
                    <a:gdLst>
                      <a:gd name="connsiteX0" fmla="*/ 572311 w 646461"/>
                      <a:gd name="connsiteY0" fmla="*/ 0 h 521523"/>
                      <a:gd name="connsiteX1" fmla="*/ 590709 w 646461"/>
                      <a:gd name="connsiteY1" fmla="*/ 18628 h 521523"/>
                      <a:gd name="connsiteX2" fmla="*/ 572893 w 646461"/>
                      <a:gd name="connsiteY2" fmla="*/ 73756 h 521523"/>
                      <a:gd name="connsiteX3" fmla="*/ 572311 w 646461"/>
                      <a:gd name="connsiteY3" fmla="*/ 283780 h 521523"/>
                      <a:gd name="connsiteX4" fmla="*/ 645883 w 646461"/>
                      <a:gd name="connsiteY4" fmla="*/ 294290 h 521523"/>
                      <a:gd name="connsiteX5" fmla="*/ 645883 w 646461"/>
                      <a:gd name="connsiteY5" fmla="*/ 430924 h 521523"/>
                      <a:gd name="connsiteX6" fmla="*/ 646461 w 646461"/>
                      <a:gd name="connsiteY6" fmla="*/ 431212 h 521523"/>
                      <a:gd name="connsiteX7" fmla="*/ 630893 w 646461"/>
                      <a:gd name="connsiteY7" fmla="*/ 431665 h 521523"/>
                      <a:gd name="connsiteX8" fmla="*/ 593331 w 646461"/>
                      <a:gd name="connsiteY8" fmla="*/ 441433 h 521523"/>
                      <a:gd name="connsiteX9" fmla="*/ 530269 w 646461"/>
                      <a:gd name="connsiteY9" fmla="*/ 462453 h 521523"/>
                      <a:gd name="connsiteX10" fmla="*/ 540779 w 646461"/>
                      <a:gd name="connsiteY10" fmla="*/ 493985 h 521523"/>
                      <a:gd name="connsiteX11" fmla="*/ 543363 w 646461"/>
                      <a:gd name="connsiteY11" fmla="*/ 496239 h 521523"/>
                      <a:gd name="connsiteX12" fmla="*/ 486849 w 646461"/>
                      <a:gd name="connsiteY12" fmla="*/ 509616 h 521523"/>
                      <a:gd name="connsiteX13" fmla="*/ 425165 w 646461"/>
                      <a:gd name="connsiteY13" fmla="*/ 441433 h 521523"/>
                      <a:gd name="connsiteX14" fmla="*/ 393634 w 646461"/>
                      <a:gd name="connsiteY14" fmla="*/ 430922 h 521523"/>
                      <a:gd name="connsiteX15" fmla="*/ 320062 w 646461"/>
                      <a:gd name="connsiteY15" fmla="*/ 409902 h 521523"/>
                      <a:gd name="connsiteX16" fmla="*/ 288531 w 646461"/>
                      <a:gd name="connsiteY16" fmla="*/ 388881 h 521523"/>
                      <a:gd name="connsiteX17" fmla="*/ 299041 w 646461"/>
                      <a:gd name="connsiteY17" fmla="*/ 357350 h 521523"/>
                      <a:gd name="connsiteX18" fmla="*/ 204448 w 646461"/>
                      <a:gd name="connsiteY18" fmla="*/ 315309 h 521523"/>
                      <a:gd name="connsiteX19" fmla="*/ 172917 w 646461"/>
                      <a:gd name="connsiteY19" fmla="*/ 294288 h 521523"/>
                      <a:gd name="connsiteX20" fmla="*/ 78324 w 646461"/>
                      <a:gd name="connsiteY20" fmla="*/ 283778 h 521523"/>
                      <a:gd name="connsiteX21" fmla="*/ 25772 w 646461"/>
                      <a:gd name="connsiteY21" fmla="*/ 273267 h 521523"/>
                      <a:gd name="connsiteX22" fmla="*/ 25772 w 646461"/>
                      <a:gd name="connsiteY22" fmla="*/ 136633 h 521523"/>
                      <a:gd name="connsiteX23" fmla="*/ 36282 w 646461"/>
                      <a:gd name="connsiteY23" fmla="*/ 21019 h 521523"/>
                      <a:gd name="connsiteX24" fmla="*/ 37501 w 646461"/>
                      <a:gd name="connsiteY24" fmla="*/ 11726 h 521523"/>
                      <a:gd name="connsiteX25" fmla="*/ 59241 w 646461"/>
                      <a:gd name="connsiteY25" fmla="*/ 13979 h 521523"/>
                      <a:gd name="connsiteX26" fmla="*/ 267511 w 646461"/>
                      <a:gd name="connsiteY26" fmla="*/ 31531 h 521523"/>
                      <a:gd name="connsiteX27" fmla="*/ 330573 w 646461"/>
                      <a:gd name="connsiteY27" fmla="*/ 52552 h 521523"/>
                      <a:gd name="connsiteX28" fmla="*/ 362104 w 646461"/>
                      <a:gd name="connsiteY28" fmla="*/ 63062 h 521523"/>
                      <a:gd name="connsiteX29" fmla="*/ 530270 w 646461"/>
                      <a:gd name="connsiteY29" fmla="*/ 52552 h 521523"/>
                      <a:gd name="connsiteX30" fmla="*/ 540780 w 646461"/>
                      <a:gd name="connsiteY30" fmla="*/ 21021 h 521523"/>
                      <a:gd name="connsiteX31" fmla="*/ 572311 w 646461"/>
                      <a:gd name="connsiteY31" fmla="*/ 0 h 521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46461" h="521523">
                        <a:moveTo>
                          <a:pt x="572311" y="0"/>
                        </a:moveTo>
                        <a:lnTo>
                          <a:pt x="590709" y="18628"/>
                        </a:lnTo>
                        <a:lnTo>
                          <a:pt x="572893" y="73756"/>
                        </a:lnTo>
                        <a:cubicBezTo>
                          <a:pt x="555374" y="133907"/>
                          <a:pt x="548757" y="189563"/>
                          <a:pt x="572311" y="283780"/>
                        </a:cubicBezTo>
                        <a:cubicBezTo>
                          <a:pt x="578319" y="307813"/>
                          <a:pt x="621359" y="290787"/>
                          <a:pt x="645883" y="294290"/>
                        </a:cubicBezTo>
                        <a:cubicBezTo>
                          <a:pt x="645027" y="301139"/>
                          <a:pt x="622327" y="410733"/>
                          <a:pt x="645883" y="430924"/>
                        </a:cubicBezTo>
                        <a:lnTo>
                          <a:pt x="646461" y="431212"/>
                        </a:lnTo>
                        <a:lnTo>
                          <a:pt x="630893" y="431665"/>
                        </a:lnTo>
                        <a:cubicBezTo>
                          <a:pt x="583101" y="433596"/>
                          <a:pt x="611421" y="436910"/>
                          <a:pt x="593331" y="441433"/>
                        </a:cubicBezTo>
                        <a:cubicBezTo>
                          <a:pt x="571835" y="446807"/>
                          <a:pt x="530269" y="462453"/>
                          <a:pt x="530269" y="462453"/>
                        </a:cubicBezTo>
                        <a:cubicBezTo>
                          <a:pt x="533772" y="472964"/>
                          <a:pt x="533858" y="485334"/>
                          <a:pt x="540779" y="493985"/>
                        </a:cubicBezTo>
                        <a:lnTo>
                          <a:pt x="543363" y="496239"/>
                        </a:lnTo>
                        <a:lnTo>
                          <a:pt x="486849" y="509616"/>
                        </a:lnTo>
                        <a:cubicBezTo>
                          <a:pt x="353421" y="538670"/>
                          <a:pt x="376763" y="514035"/>
                          <a:pt x="425165" y="441433"/>
                        </a:cubicBezTo>
                        <a:cubicBezTo>
                          <a:pt x="414655" y="437929"/>
                          <a:pt x="404287" y="433966"/>
                          <a:pt x="393634" y="430922"/>
                        </a:cubicBezTo>
                        <a:cubicBezTo>
                          <a:pt x="377920" y="426432"/>
                          <a:pt x="336861" y="418302"/>
                          <a:pt x="320062" y="409902"/>
                        </a:cubicBezTo>
                        <a:cubicBezTo>
                          <a:pt x="308764" y="404253"/>
                          <a:pt x="293222" y="400609"/>
                          <a:pt x="288531" y="388881"/>
                        </a:cubicBezTo>
                        <a:cubicBezTo>
                          <a:pt x="284416" y="378595"/>
                          <a:pt x="295538" y="367860"/>
                          <a:pt x="299041" y="357350"/>
                        </a:cubicBezTo>
                        <a:cubicBezTo>
                          <a:pt x="344539" y="289104"/>
                          <a:pt x="323416" y="340802"/>
                          <a:pt x="204448" y="315309"/>
                        </a:cubicBezTo>
                        <a:cubicBezTo>
                          <a:pt x="192096" y="312662"/>
                          <a:pt x="183427" y="301295"/>
                          <a:pt x="172917" y="294288"/>
                        </a:cubicBezTo>
                        <a:cubicBezTo>
                          <a:pt x="141386" y="290785"/>
                          <a:pt x="109730" y="288265"/>
                          <a:pt x="78324" y="283778"/>
                        </a:cubicBezTo>
                        <a:cubicBezTo>
                          <a:pt x="60639" y="281252"/>
                          <a:pt x="34326" y="288950"/>
                          <a:pt x="25772" y="273267"/>
                        </a:cubicBezTo>
                        <a:cubicBezTo>
                          <a:pt x="-27725" y="175190"/>
                          <a:pt x="17307" y="195887"/>
                          <a:pt x="25772" y="136633"/>
                        </a:cubicBezTo>
                        <a:cubicBezTo>
                          <a:pt x="31244" y="98325"/>
                          <a:pt x="25772" y="49047"/>
                          <a:pt x="36282" y="21019"/>
                        </a:cubicBezTo>
                        <a:lnTo>
                          <a:pt x="37501" y="11726"/>
                        </a:lnTo>
                        <a:lnTo>
                          <a:pt x="59241" y="13979"/>
                        </a:lnTo>
                        <a:cubicBezTo>
                          <a:pt x="143978" y="22276"/>
                          <a:pt x="267511" y="31531"/>
                          <a:pt x="267511" y="31531"/>
                        </a:cubicBezTo>
                        <a:lnTo>
                          <a:pt x="330573" y="52552"/>
                        </a:lnTo>
                        <a:lnTo>
                          <a:pt x="362104" y="63062"/>
                        </a:lnTo>
                        <a:cubicBezTo>
                          <a:pt x="418159" y="59559"/>
                          <a:pt x="475598" y="65416"/>
                          <a:pt x="530270" y="52552"/>
                        </a:cubicBezTo>
                        <a:cubicBezTo>
                          <a:pt x="541054" y="50015"/>
                          <a:pt x="533859" y="29672"/>
                          <a:pt x="540780" y="21021"/>
                        </a:cubicBezTo>
                        <a:cubicBezTo>
                          <a:pt x="548671" y="11157"/>
                          <a:pt x="561801" y="7007"/>
                          <a:pt x="572311" y="0"/>
                        </a:cubicBez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新街</a:t>
                    </a:r>
                  </a:p>
                </p:txBody>
              </p:sp>
              <p:sp>
                <p:nvSpPr>
                  <p:cNvPr id="213" name="任意多边形: 形状 212"/>
                  <p:cNvSpPr/>
                  <p:nvPr/>
                </p:nvSpPr>
                <p:spPr>
                  <a:xfrm>
                    <a:off x="6453355" y="3007076"/>
                    <a:ext cx="568775" cy="319558"/>
                  </a:xfrm>
                  <a:custGeom>
                    <a:avLst/>
                    <a:gdLst>
                      <a:gd name="connsiteX0" fmla="*/ 362057 w 568775"/>
                      <a:gd name="connsiteY0" fmla="*/ 0 h 319558"/>
                      <a:gd name="connsiteX1" fmla="*/ 387871 w 568775"/>
                      <a:gd name="connsiteY1" fmla="*/ 6117 h 319558"/>
                      <a:gd name="connsiteX2" fmla="*/ 483475 w 568775"/>
                      <a:gd name="connsiteY2" fmla="*/ 9395 h 319558"/>
                      <a:gd name="connsiteX3" fmla="*/ 557047 w 568775"/>
                      <a:gd name="connsiteY3" fmla="*/ 30416 h 319558"/>
                      <a:gd name="connsiteX4" fmla="*/ 568775 w 568775"/>
                      <a:gd name="connsiteY4" fmla="*/ 31631 h 319558"/>
                      <a:gd name="connsiteX5" fmla="*/ 567556 w 568775"/>
                      <a:gd name="connsiteY5" fmla="*/ 40924 h 319558"/>
                      <a:gd name="connsiteX6" fmla="*/ 557046 w 568775"/>
                      <a:gd name="connsiteY6" fmla="*/ 156538 h 319558"/>
                      <a:gd name="connsiteX7" fmla="*/ 557046 w 568775"/>
                      <a:gd name="connsiteY7" fmla="*/ 293172 h 319558"/>
                      <a:gd name="connsiteX8" fmla="*/ 557745 w 568775"/>
                      <a:gd name="connsiteY8" fmla="*/ 293763 h 319558"/>
                      <a:gd name="connsiteX9" fmla="*/ 487466 w 568775"/>
                      <a:gd name="connsiteY9" fmla="*/ 297999 h 319558"/>
                      <a:gd name="connsiteX10" fmla="*/ 6503 w 568775"/>
                      <a:gd name="connsiteY10" fmla="*/ 314202 h 319558"/>
                      <a:gd name="connsiteX11" fmla="*/ 590 w 568775"/>
                      <a:gd name="connsiteY11" fmla="*/ 312921 h 319558"/>
                      <a:gd name="connsiteX12" fmla="*/ 0 w 568775"/>
                      <a:gd name="connsiteY12" fmla="*/ 303685 h 319558"/>
                      <a:gd name="connsiteX13" fmla="*/ 7776 w 568775"/>
                      <a:gd name="connsiteY13" fmla="*/ 125012 h 319558"/>
                      <a:gd name="connsiteX14" fmla="*/ 8026 w 568775"/>
                      <a:gd name="connsiteY14" fmla="*/ 108678 h 319558"/>
                      <a:gd name="connsiteX15" fmla="*/ 16018 w 568775"/>
                      <a:gd name="connsiteY15" fmla="*/ 109012 h 319558"/>
                      <a:gd name="connsiteX16" fmla="*/ 84081 w 568775"/>
                      <a:gd name="connsiteY16" fmla="*/ 103988 h 319558"/>
                      <a:gd name="connsiteX17" fmla="*/ 357350 w 568775"/>
                      <a:gd name="connsiteY17" fmla="*/ 51436 h 319558"/>
                      <a:gd name="connsiteX18" fmla="*/ 361529 w 568775"/>
                      <a:gd name="connsiteY18" fmla="*/ 3923 h 319558"/>
                      <a:gd name="connsiteX19" fmla="*/ 362057 w 568775"/>
                      <a:gd name="connsiteY19" fmla="*/ 0 h 319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68775" h="319558">
                        <a:moveTo>
                          <a:pt x="362057" y="0"/>
                        </a:moveTo>
                        <a:lnTo>
                          <a:pt x="387871" y="6117"/>
                        </a:lnTo>
                        <a:cubicBezTo>
                          <a:pt x="419066" y="10279"/>
                          <a:pt x="451944" y="6768"/>
                          <a:pt x="483475" y="9395"/>
                        </a:cubicBezTo>
                        <a:cubicBezTo>
                          <a:pt x="503401" y="16037"/>
                          <a:pt x="537257" y="28217"/>
                          <a:pt x="557047" y="30416"/>
                        </a:cubicBezTo>
                        <a:lnTo>
                          <a:pt x="568775" y="31631"/>
                        </a:lnTo>
                        <a:lnTo>
                          <a:pt x="567556" y="40924"/>
                        </a:lnTo>
                        <a:cubicBezTo>
                          <a:pt x="557046" y="68952"/>
                          <a:pt x="562518" y="118230"/>
                          <a:pt x="557046" y="156538"/>
                        </a:cubicBezTo>
                        <a:cubicBezTo>
                          <a:pt x="548581" y="215792"/>
                          <a:pt x="503549" y="195095"/>
                          <a:pt x="557046" y="293172"/>
                        </a:cubicBezTo>
                        <a:lnTo>
                          <a:pt x="557745" y="293763"/>
                        </a:lnTo>
                        <a:lnTo>
                          <a:pt x="487466" y="297999"/>
                        </a:lnTo>
                        <a:cubicBezTo>
                          <a:pt x="320477" y="309422"/>
                          <a:pt x="119420" y="329087"/>
                          <a:pt x="6503" y="314202"/>
                        </a:cubicBezTo>
                        <a:lnTo>
                          <a:pt x="590" y="312921"/>
                        </a:lnTo>
                        <a:lnTo>
                          <a:pt x="0" y="303685"/>
                        </a:lnTo>
                        <a:cubicBezTo>
                          <a:pt x="1752" y="244127"/>
                          <a:pt x="5184" y="184570"/>
                          <a:pt x="7776" y="125012"/>
                        </a:cubicBezTo>
                        <a:lnTo>
                          <a:pt x="8026" y="108678"/>
                        </a:lnTo>
                        <a:lnTo>
                          <a:pt x="16018" y="109012"/>
                        </a:lnTo>
                        <a:cubicBezTo>
                          <a:pt x="38706" y="107338"/>
                          <a:pt x="63061" y="102237"/>
                          <a:pt x="84081" y="103988"/>
                        </a:cubicBezTo>
                        <a:cubicBezTo>
                          <a:pt x="286676" y="95884"/>
                          <a:pt x="337874" y="178026"/>
                          <a:pt x="357350" y="51436"/>
                        </a:cubicBezTo>
                        <a:cubicBezTo>
                          <a:pt x="359762" y="35758"/>
                          <a:pt x="360466" y="19804"/>
                          <a:pt x="361529" y="3923"/>
                        </a:cubicBezTo>
                        <a:lnTo>
                          <a:pt x="362057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萧山经开区</a:t>
                    </a:r>
                  </a:p>
                </p:txBody>
              </p:sp>
              <p:sp>
                <p:nvSpPr>
                  <p:cNvPr id="214" name="任意多边形: 形状 213"/>
                  <p:cNvSpPr/>
                  <p:nvPr/>
                </p:nvSpPr>
                <p:spPr>
                  <a:xfrm>
                    <a:off x="6871617" y="3300840"/>
                    <a:ext cx="338481" cy="251657"/>
                  </a:xfrm>
                  <a:custGeom>
                    <a:avLst/>
                    <a:gdLst>
                      <a:gd name="connsiteX0" fmla="*/ 139483 w 338481"/>
                      <a:gd name="connsiteY0" fmla="*/ 0 h 251657"/>
                      <a:gd name="connsiteX1" fmla="*/ 148117 w 338481"/>
                      <a:gd name="connsiteY1" fmla="*/ 7312 h 251657"/>
                      <a:gd name="connsiteX2" fmla="*/ 191336 w 338481"/>
                      <a:gd name="connsiteY2" fmla="*/ 9920 h 251657"/>
                      <a:gd name="connsiteX3" fmla="*/ 285929 w 338481"/>
                      <a:gd name="connsiteY3" fmla="*/ 20430 h 251657"/>
                      <a:gd name="connsiteX4" fmla="*/ 301004 w 338481"/>
                      <a:gd name="connsiteY4" fmla="*/ 32576 h 251657"/>
                      <a:gd name="connsiteX5" fmla="*/ 317200 w 338481"/>
                      <a:gd name="connsiteY5" fmla="*/ 41311 h 251657"/>
                      <a:gd name="connsiteX6" fmla="*/ 328480 w 338481"/>
                      <a:gd name="connsiteY6" fmla="*/ 72903 h 251657"/>
                      <a:gd name="connsiteX7" fmla="*/ 338481 w 338481"/>
                      <a:gd name="connsiteY7" fmla="*/ 104512 h 251657"/>
                      <a:gd name="connsiteX8" fmla="*/ 327970 w 338481"/>
                      <a:gd name="connsiteY8" fmla="*/ 136043 h 251657"/>
                      <a:gd name="connsiteX9" fmla="*/ 296439 w 338481"/>
                      <a:gd name="connsiteY9" fmla="*/ 157063 h 251657"/>
                      <a:gd name="connsiteX10" fmla="*/ 275418 w 338481"/>
                      <a:gd name="connsiteY10" fmla="*/ 188594 h 251657"/>
                      <a:gd name="connsiteX11" fmla="*/ 159805 w 338481"/>
                      <a:gd name="connsiteY11" fmla="*/ 220126 h 251657"/>
                      <a:gd name="connsiteX12" fmla="*/ 128274 w 338481"/>
                      <a:gd name="connsiteY12" fmla="*/ 241146 h 251657"/>
                      <a:gd name="connsiteX13" fmla="*/ 65212 w 338481"/>
                      <a:gd name="connsiteY13" fmla="*/ 251657 h 251657"/>
                      <a:gd name="connsiteX14" fmla="*/ 33681 w 338481"/>
                      <a:gd name="connsiteY14" fmla="*/ 230636 h 251657"/>
                      <a:gd name="connsiteX15" fmla="*/ 23170 w 338481"/>
                      <a:gd name="connsiteY15" fmla="*/ 178084 h 251657"/>
                      <a:gd name="connsiteX16" fmla="*/ 240 w 338481"/>
                      <a:gd name="connsiteY16" fmla="*/ 35229 h 251657"/>
                      <a:gd name="connsiteX17" fmla="*/ 9479 w 338481"/>
                      <a:gd name="connsiteY17" fmla="*/ 8584 h 251657"/>
                      <a:gd name="connsiteX18" fmla="*/ 69204 w 338481"/>
                      <a:gd name="connsiteY18" fmla="*/ 4236 h 251657"/>
                      <a:gd name="connsiteX19" fmla="*/ 139483 w 338481"/>
                      <a:gd name="connsiteY19" fmla="*/ 0 h 251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38481" h="251657">
                        <a:moveTo>
                          <a:pt x="139483" y="0"/>
                        </a:moveTo>
                        <a:lnTo>
                          <a:pt x="148117" y="7312"/>
                        </a:lnTo>
                        <a:cubicBezTo>
                          <a:pt x="159955" y="11882"/>
                          <a:pt x="178072" y="8026"/>
                          <a:pt x="191336" y="9920"/>
                        </a:cubicBezTo>
                        <a:cubicBezTo>
                          <a:pt x="222742" y="14407"/>
                          <a:pt x="254398" y="16927"/>
                          <a:pt x="285929" y="20430"/>
                        </a:cubicBezTo>
                        <a:cubicBezTo>
                          <a:pt x="291184" y="23934"/>
                          <a:pt x="295979" y="28527"/>
                          <a:pt x="301004" y="32576"/>
                        </a:cubicBezTo>
                        <a:lnTo>
                          <a:pt x="317200" y="41311"/>
                        </a:lnTo>
                        <a:lnTo>
                          <a:pt x="328480" y="72903"/>
                        </a:lnTo>
                        <a:cubicBezTo>
                          <a:pt x="332226" y="84595"/>
                          <a:pt x="335483" y="95519"/>
                          <a:pt x="338481" y="104512"/>
                        </a:cubicBezTo>
                        <a:cubicBezTo>
                          <a:pt x="334977" y="115022"/>
                          <a:pt x="334891" y="127392"/>
                          <a:pt x="327970" y="136043"/>
                        </a:cubicBezTo>
                        <a:cubicBezTo>
                          <a:pt x="320079" y="145907"/>
                          <a:pt x="305371" y="148131"/>
                          <a:pt x="296439" y="157063"/>
                        </a:cubicBezTo>
                        <a:cubicBezTo>
                          <a:pt x="287507" y="165995"/>
                          <a:pt x="282425" y="178084"/>
                          <a:pt x="275418" y="188594"/>
                        </a:cubicBezTo>
                        <a:cubicBezTo>
                          <a:pt x="230460" y="197586"/>
                          <a:pt x="203446" y="200730"/>
                          <a:pt x="159805" y="220126"/>
                        </a:cubicBezTo>
                        <a:cubicBezTo>
                          <a:pt x="148262" y="225256"/>
                          <a:pt x="140258" y="237151"/>
                          <a:pt x="128274" y="241146"/>
                        </a:cubicBezTo>
                        <a:cubicBezTo>
                          <a:pt x="108057" y="247885"/>
                          <a:pt x="86233" y="248153"/>
                          <a:pt x="65212" y="251657"/>
                        </a:cubicBezTo>
                        <a:cubicBezTo>
                          <a:pt x="54702" y="244650"/>
                          <a:pt x="39948" y="241604"/>
                          <a:pt x="33681" y="230636"/>
                        </a:cubicBezTo>
                        <a:cubicBezTo>
                          <a:pt x="24818" y="215125"/>
                          <a:pt x="24787" y="195875"/>
                          <a:pt x="23170" y="178084"/>
                        </a:cubicBezTo>
                        <a:cubicBezTo>
                          <a:pt x="19119" y="133521"/>
                          <a:pt x="-2504" y="76975"/>
                          <a:pt x="240" y="35229"/>
                        </a:cubicBezTo>
                        <a:lnTo>
                          <a:pt x="9479" y="8584"/>
                        </a:lnTo>
                        <a:lnTo>
                          <a:pt x="69204" y="4236"/>
                        </a:lnTo>
                        <a:lnTo>
                          <a:pt x="139483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萧山南站</a:t>
                    </a:r>
                  </a:p>
                </p:txBody>
              </p:sp>
              <p:sp>
                <p:nvSpPr>
                  <p:cNvPr id="215" name="任意多边形: 形状 214"/>
                  <p:cNvSpPr/>
                  <p:nvPr/>
                </p:nvSpPr>
                <p:spPr>
                  <a:xfrm>
                    <a:off x="6933176" y="3342151"/>
                    <a:ext cx="683323" cy="595028"/>
                  </a:xfrm>
                  <a:custGeom>
                    <a:avLst/>
                    <a:gdLst>
                      <a:gd name="connsiteX0" fmla="*/ 255641 w 683323"/>
                      <a:gd name="connsiteY0" fmla="*/ 0 h 595028"/>
                      <a:gd name="connsiteX1" fmla="*/ 255901 w 683323"/>
                      <a:gd name="connsiteY1" fmla="*/ 140 h 595028"/>
                      <a:gd name="connsiteX2" fmla="*/ 350494 w 683323"/>
                      <a:gd name="connsiteY2" fmla="*/ 42181 h 595028"/>
                      <a:gd name="connsiteX3" fmla="*/ 339984 w 683323"/>
                      <a:gd name="connsiteY3" fmla="*/ 73712 h 595028"/>
                      <a:gd name="connsiteX4" fmla="*/ 371515 w 683323"/>
                      <a:gd name="connsiteY4" fmla="*/ 94733 h 595028"/>
                      <a:gd name="connsiteX5" fmla="*/ 445087 w 683323"/>
                      <a:gd name="connsiteY5" fmla="*/ 115753 h 595028"/>
                      <a:gd name="connsiteX6" fmla="*/ 476618 w 683323"/>
                      <a:gd name="connsiteY6" fmla="*/ 126264 h 595028"/>
                      <a:gd name="connsiteX7" fmla="*/ 538302 w 683323"/>
                      <a:gd name="connsiteY7" fmla="*/ 194447 h 595028"/>
                      <a:gd name="connsiteX8" fmla="*/ 594816 w 683323"/>
                      <a:gd name="connsiteY8" fmla="*/ 181070 h 595028"/>
                      <a:gd name="connsiteX9" fmla="*/ 607832 w 683323"/>
                      <a:gd name="connsiteY9" fmla="*/ 192424 h 595028"/>
                      <a:gd name="connsiteX10" fmla="*/ 665804 w 683323"/>
                      <a:gd name="connsiteY10" fmla="*/ 210347 h 595028"/>
                      <a:gd name="connsiteX11" fmla="*/ 683323 w 683323"/>
                      <a:gd name="connsiteY11" fmla="*/ 262903 h 595028"/>
                      <a:gd name="connsiteX12" fmla="*/ 676319 w 683323"/>
                      <a:gd name="connsiteY12" fmla="*/ 262903 h 595028"/>
                      <a:gd name="connsiteX13" fmla="*/ 571215 w 683323"/>
                      <a:gd name="connsiteY13" fmla="*/ 315455 h 595028"/>
                      <a:gd name="connsiteX14" fmla="*/ 539684 w 683323"/>
                      <a:gd name="connsiteY14" fmla="*/ 389027 h 595028"/>
                      <a:gd name="connsiteX15" fmla="*/ 466112 w 683323"/>
                      <a:gd name="connsiteY15" fmla="*/ 378517 h 595028"/>
                      <a:gd name="connsiteX16" fmla="*/ 413560 w 683323"/>
                      <a:gd name="connsiteY16" fmla="*/ 420558 h 595028"/>
                      <a:gd name="connsiteX17" fmla="*/ 329477 w 683323"/>
                      <a:gd name="connsiteY17" fmla="*/ 536172 h 595028"/>
                      <a:gd name="connsiteX18" fmla="*/ 245395 w 683323"/>
                      <a:gd name="connsiteY18" fmla="*/ 504641 h 595028"/>
                      <a:gd name="connsiteX19" fmla="*/ 213863 w 683323"/>
                      <a:gd name="connsiteY19" fmla="*/ 452089 h 595028"/>
                      <a:gd name="connsiteX20" fmla="*/ 87739 w 683323"/>
                      <a:gd name="connsiteY20" fmla="*/ 504641 h 595028"/>
                      <a:gd name="connsiteX21" fmla="*/ 87739 w 683323"/>
                      <a:gd name="connsiteY21" fmla="*/ 536172 h 595028"/>
                      <a:gd name="connsiteX22" fmla="*/ 87739 w 683323"/>
                      <a:gd name="connsiteY22" fmla="*/ 588724 h 595028"/>
                      <a:gd name="connsiteX23" fmla="*/ 86689 w 683323"/>
                      <a:gd name="connsiteY23" fmla="*/ 595028 h 595028"/>
                      <a:gd name="connsiteX24" fmla="*/ 77226 w 683323"/>
                      <a:gd name="connsiteY24" fmla="*/ 588719 h 595028"/>
                      <a:gd name="connsiteX25" fmla="*/ 56205 w 683323"/>
                      <a:gd name="connsiteY25" fmla="*/ 525657 h 595028"/>
                      <a:gd name="connsiteX26" fmla="*/ 14164 w 683323"/>
                      <a:gd name="connsiteY26" fmla="*/ 515147 h 595028"/>
                      <a:gd name="connsiteX27" fmla="*/ 0 w 683323"/>
                      <a:gd name="connsiteY27" fmla="*/ 524388 h 595028"/>
                      <a:gd name="connsiteX28" fmla="*/ 3653 w 683323"/>
                      <a:gd name="connsiteY28" fmla="*/ 515146 h 595028"/>
                      <a:gd name="connsiteX29" fmla="*/ 14163 w 683323"/>
                      <a:gd name="connsiteY29" fmla="*/ 378511 h 595028"/>
                      <a:gd name="connsiteX30" fmla="*/ 4720 w 683323"/>
                      <a:gd name="connsiteY30" fmla="*/ 351414 h 595028"/>
                      <a:gd name="connsiteX31" fmla="*/ 880 w 683323"/>
                      <a:gd name="connsiteY31" fmla="*/ 341704 h 595028"/>
                      <a:gd name="connsiteX32" fmla="*/ 3653 w 683323"/>
                      <a:gd name="connsiteY32" fmla="*/ 346980 h 595028"/>
                      <a:gd name="connsiteX33" fmla="*/ 35184 w 683323"/>
                      <a:gd name="connsiteY33" fmla="*/ 336470 h 595028"/>
                      <a:gd name="connsiteX34" fmla="*/ 45694 w 683323"/>
                      <a:gd name="connsiteY34" fmla="*/ 220856 h 595028"/>
                      <a:gd name="connsiteX35" fmla="*/ 56253 w 683323"/>
                      <a:gd name="connsiteY35" fmla="*/ 202002 h 595028"/>
                      <a:gd name="connsiteX36" fmla="*/ 66715 w 683323"/>
                      <a:gd name="connsiteY36" fmla="*/ 199835 h 595028"/>
                      <a:gd name="connsiteX37" fmla="*/ 98246 w 683323"/>
                      <a:gd name="connsiteY37" fmla="*/ 178815 h 595028"/>
                      <a:gd name="connsiteX38" fmla="*/ 213859 w 683323"/>
                      <a:gd name="connsiteY38" fmla="*/ 147283 h 595028"/>
                      <a:gd name="connsiteX39" fmla="*/ 234880 w 683323"/>
                      <a:gd name="connsiteY39" fmla="*/ 115752 h 595028"/>
                      <a:gd name="connsiteX40" fmla="*/ 266411 w 683323"/>
                      <a:gd name="connsiteY40" fmla="*/ 94732 h 595028"/>
                      <a:gd name="connsiteX41" fmla="*/ 276922 w 683323"/>
                      <a:gd name="connsiteY41" fmla="*/ 63201 h 595028"/>
                      <a:gd name="connsiteX42" fmla="*/ 266921 w 683323"/>
                      <a:gd name="connsiteY42" fmla="*/ 31592 h 595028"/>
                      <a:gd name="connsiteX43" fmla="*/ 255641 w 683323"/>
                      <a:gd name="connsiteY43" fmla="*/ 0 h 595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83323" h="595028">
                        <a:moveTo>
                          <a:pt x="255641" y="0"/>
                        </a:moveTo>
                        <a:lnTo>
                          <a:pt x="255901" y="140"/>
                        </a:lnTo>
                        <a:cubicBezTo>
                          <a:pt x="374869" y="25633"/>
                          <a:pt x="395992" y="-26065"/>
                          <a:pt x="350494" y="42181"/>
                        </a:cubicBezTo>
                        <a:cubicBezTo>
                          <a:pt x="346991" y="52691"/>
                          <a:pt x="335869" y="63426"/>
                          <a:pt x="339984" y="73712"/>
                        </a:cubicBezTo>
                        <a:cubicBezTo>
                          <a:pt x="344675" y="85440"/>
                          <a:pt x="360217" y="89084"/>
                          <a:pt x="371515" y="94733"/>
                        </a:cubicBezTo>
                        <a:cubicBezTo>
                          <a:pt x="388314" y="103133"/>
                          <a:pt x="429373" y="111263"/>
                          <a:pt x="445087" y="115753"/>
                        </a:cubicBezTo>
                        <a:cubicBezTo>
                          <a:pt x="455740" y="118797"/>
                          <a:pt x="466108" y="122760"/>
                          <a:pt x="476618" y="126264"/>
                        </a:cubicBezTo>
                        <a:cubicBezTo>
                          <a:pt x="428216" y="198866"/>
                          <a:pt x="404874" y="223501"/>
                          <a:pt x="538302" y="194447"/>
                        </a:cubicBezTo>
                        <a:lnTo>
                          <a:pt x="594816" y="181070"/>
                        </a:lnTo>
                        <a:lnTo>
                          <a:pt x="607832" y="192424"/>
                        </a:lnTo>
                        <a:cubicBezTo>
                          <a:pt x="625160" y="203002"/>
                          <a:pt x="646872" y="205614"/>
                          <a:pt x="665804" y="210347"/>
                        </a:cubicBezTo>
                        <a:lnTo>
                          <a:pt x="683323" y="262903"/>
                        </a:lnTo>
                        <a:lnTo>
                          <a:pt x="676319" y="262903"/>
                        </a:lnTo>
                        <a:lnTo>
                          <a:pt x="571215" y="315455"/>
                        </a:lnTo>
                        <a:lnTo>
                          <a:pt x="539684" y="389027"/>
                        </a:lnTo>
                        <a:lnTo>
                          <a:pt x="466112" y="378517"/>
                        </a:lnTo>
                        <a:lnTo>
                          <a:pt x="413560" y="420558"/>
                        </a:lnTo>
                        <a:lnTo>
                          <a:pt x="329477" y="536172"/>
                        </a:lnTo>
                        <a:lnTo>
                          <a:pt x="245395" y="504641"/>
                        </a:lnTo>
                        <a:lnTo>
                          <a:pt x="213863" y="452089"/>
                        </a:lnTo>
                        <a:lnTo>
                          <a:pt x="87739" y="504641"/>
                        </a:lnTo>
                        <a:lnTo>
                          <a:pt x="87739" y="536172"/>
                        </a:lnTo>
                        <a:lnTo>
                          <a:pt x="87739" y="588724"/>
                        </a:lnTo>
                        <a:lnTo>
                          <a:pt x="86689" y="595028"/>
                        </a:lnTo>
                        <a:lnTo>
                          <a:pt x="77226" y="588719"/>
                        </a:lnTo>
                        <a:cubicBezTo>
                          <a:pt x="58790" y="576428"/>
                          <a:pt x="70625" y="542480"/>
                          <a:pt x="56205" y="525657"/>
                        </a:cubicBezTo>
                        <a:cubicBezTo>
                          <a:pt x="46804" y="514690"/>
                          <a:pt x="28178" y="518650"/>
                          <a:pt x="14164" y="515147"/>
                        </a:cubicBezTo>
                        <a:lnTo>
                          <a:pt x="0" y="524388"/>
                        </a:lnTo>
                        <a:lnTo>
                          <a:pt x="3653" y="515146"/>
                        </a:lnTo>
                        <a:cubicBezTo>
                          <a:pt x="9319" y="469819"/>
                          <a:pt x="10660" y="424056"/>
                          <a:pt x="14163" y="378511"/>
                        </a:cubicBezTo>
                        <a:cubicBezTo>
                          <a:pt x="10076" y="366249"/>
                          <a:pt x="6974" y="357490"/>
                          <a:pt x="4720" y="351414"/>
                        </a:cubicBezTo>
                        <a:lnTo>
                          <a:pt x="880" y="341704"/>
                        </a:lnTo>
                        <a:lnTo>
                          <a:pt x="3653" y="346980"/>
                        </a:lnTo>
                        <a:cubicBezTo>
                          <a:pt x="10076" y="357491"/>
                          <a:pt x="23506" y="371505"/>
                          <a:pt x="35184" y="336470"/>
                        </a:cubicBezTo>
                        <a:cubicBezTo>
                          <a:pt x="47421" y="299759"/>
                          <a:pt x="35184" y="252387"/>
                          <a:pt x="45694" y="220856"/>
                        </a:cubicBezTo>
                        <a:lnTo>
                          <a:pt x="56253" y="202002"/>
                        </a:lnTo>
                        <a:lnTo>
                          <a:pt x="66715" y="199835"/>
                        </a:lnTo>
                        <a:cubicBezTo>
                          <a:pt x="78699" y="195840"/>
                          <a:pt x="86703" y="183945"/>
                          <a:pt x="98246" y="178815"/>
                        </a:cubicBezTo>
                        <a:cubicBezTo>
                          <a:pt x="141887" y="159419"/>
                          <a:pt x="168901" y="156275"/>
                          <a:pt x="213859" y="147283"/>
                        </a:cubicBezTo>
                        <a:cubicBezTo>
                          <a:pt x="220866" y="136773"/>
                          <a:pt x="225948" y="124684"/>
                          <a:pt x="234880" y="115752"/>
                        </a:cubicBezTo>
                        <a:cubicBezTo>
                          <a:pt x="243812" y="106820"/>
                          <a:pt x="258520" y="104596"/>
                          <a:pt x="266411" y="94732"/>
                        </a:cubicBezTo>
                        <a:cubicBezTo>
                          <a:pt x="273332" y="86081"/>
                          <a:pt x="273418" y="73711"/>
                          <a:pt x="276922" y="63201"/>
                        </a:cubicBezTo>
                        <a:cubicBezTo>
                          <a:pt x="273924" y="54208"/>
                          <a:pt x="270667" y="43284"/>
                          <a:pt x="266921" y="31592"/>
                        </a:cubicBezTo>
                        <a:lnTo>
                          <a:pt x="255641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新塘</a:t>
                    </a:r>
                  </a:p>
                </p:txBody>
              </p:sp>
              <p:sp>
                <p:nvSpPr>
                  <p:cNvPr id="216" name="任意多边形: 形状 215"/>
                  <p:cNvSpPr/>
                  <p:nvPr/>
                </p:nvSpPr>
                <p:spPr>
                  <a:xfrm>
                    <a:off x="6442844" y="3309424"/>
                    <a:ext cx="546584" cy="379707"/>
                  </a:xfrm>
                  <a:custGeom>
                    <a:avLst/>
                    <a:gdLst>
                      <a:gd name="connsiteX0" fmla="*/ 438251 w 546584"/>
                      <a:gd name="connsiteY0" fmla="*/ 0 h 379707"/>
                      <a:gd name="connsiteX1" fmla="*/ 429012 w 546584"/>
                      <a:gd name="connsiteY1" fmla="*/ 26645 h 379707"/>
                      <a:gd name="connsiteX2" fmla="*/ 451942 w 546584"/>
                      <a:gd name="connsiteY2" fmla="*/ 169500 h 379707"/>
                      <a:gd name="connsiteX3" fmla="*/ 462453 w 546584"/>
                      <a:gd name="connsiteY3" fmla="*/ 222052 h 379707"/>
                      <a:gd name="connsiteX4" fmla="*/ 493984 w 546584"/>
                      <a:gd name="connsiteY4" fmla="*/ 243073 h 379707"/>
                      <a:gd name="connsiteX5" fmla="*/ 525816 w 546584"/>
                      <a:gd name="connsiteY5" fmla="*/ 239031 h 379707"/>
                      <a:gd name="connsiteX6" fmla="*/ 546584 w 546584"/>
                      <a:gd name="connsiteY6" fmla="*/ 234729 h 379707"/>
                      <a:gd name="connsiteX7" fmla="*/ 536025 w 546584"/>
                      <a:gd name="connsiteY7" fmla="*/ 253583 h 379707"/>
                      <a:gd name="connsiteX8" fmla="*/ 525515 w 546584"/>
                      <a:gd name="connsiteY8" fmla="*/ 369197 h 379707"/>
                      <a:gd name="connsiteX9" fmla="*/ 520654 w 546584"/>
                      <a:gd name="connsiteY9" fmla="*/ 378920 h 379707"/>
                      <a:gd name="connsiteX10" fmla="*/ 515004 w 546584"/>
                      <a:gd name="connsiteY10" fmla="*/ 379707 h 379707"/>
                      <a:gd name="connsiteX11" fmla="*/ 492195 w 546584"/>
                      <a:gd name="connsiteY11" fmla="*/ 376303 h 379707"/>
                      <a:gd name="connsiteX12" fmla="*/ 491211 w 546584"/>
                      <a:gd name="connsiteY12" fmla="*/ 374431 h 379707"/>
                      <a:gd name="connsiteX13" fmla="*/ 490700 w 546584"/>
                      <a:gd name="connsiteY13" fmla="*/ 373138 h 379707"/>
                      <a:gd name="connsiteX14" fmla="*/ 490618 w 546584"/>
                      <a:gd name="connsiteY14" fmla="*/ 373302 h 379707"/>
                      <a:gd name="connsiteX15" fmla="*/ 491211 w 546584"/>
                      <a:gd name="connsiteY15" fmla="*/ 374431 h 379707"/>
                      <a:gd name="connsiteX16" fmla="*/ 491936 w 546584"/>
                      <a:gd name="connsiteY16" fmla="*/ 376264 h 379707"/>
                      <a:gd name="connsiteX17" fmla="*/ 488598 w 546584"/>
                      <a:gd name="connsiteY17" fmla="*/ 375766 h 379707"/>
                      <a:gd name="connsiteX18" fmla="*/ 462453 w 546584"/>
                      <a:gd name="connsiteY18" fmla="*/ 369197 h 379707"/>
                      <a:gd name="connsiteX19" fmla="*/ 325818 w 546584"/>
                      <a:gd name="connsiteY19" fmla="*/ 358686 h 379707"/>
                      <a:gd name="connsiteX20" fmla="*/ 294287 w 546584"/>
                      <a:gd name="connsiteY20" fmla="*/ 348176 h 379707"/>
                      <a:gd name="connsiteX21" fmla="*/ 283777 w 546584"/>
                      <a:gd name="connsiteY21" fmla="*/ 316645 h 379707"/>
                      <a:gd name="connsiteX22" fmla="*/ 262756 w 546584"/>
                      <a:gd name="connsiteY22" fmla="*/ 232562 h 379707"/>
                      <a:gd name="connsiteX23" fmla="*/ 210204 w 546584"/>
                      <a:gd name="connsiteY23" fmla="*/ 169500 h 379707"/>
                      <a:gd name="connsiteX24" fmla="*/ 178673 w 546584"/>
                      <a:gd name="connsiteY24" fmla="*/ 148479 h 379707"/>
                      <a:gd name="connsiteX25" fmla="*/ 115611 w 546584"/>
                      <a:gd name="connsiteY25" fmla="*/ 106438 h 379707"/>
                      <a:gd name="connsiteX26" fmla="*/ 105101 w 546584"/>
                      <a:gd name="connsiteY26" fmla="*/ 74907 h 379707"/>
                      <a:gd name="connsiteX27" fmla="*/ 23591 w 546584"/>
                      <a:gd name="connsiteY27" fmla="*/ 70259 h 379707"/>
                      <a:gd name="connsiteX28" fmla="*/ 0 w 546584"/>
                      <a:gd name="connsiteY28" fmla="*/ 64398 h 379707"/>
                      <a:gd name="connsiteX29" fmla="*/ 12527 w 546584"/>
                      <a:gd name="connsiteY29" fmla="*/ 32935 h 379707"/>
                      <a:gd name="connsiteX30" fmla="*/ 11100 w 546584"/>
                      <a:gd name="connsiteY30" fmla="*/ 10574 h 379707"/>
                      <a:gd name="connsiteX31" fmla="*/ 17013 w 546584"/>
                      <a:gd name="connsiteY31" fmla="*/ 11855 h 379707"/>
                      <a:gd name="connsiteX32" fmla="*/ 368256 w 546584"/>
                      <a:gd name="connsiteY32" fmla="*/ 5096 h 379707"/>
                      <a:gd name="connsiteX33" fmla="*/ 438251 w 546584"/>
                      <a:gd name="connsiteY33" fmla="*/ 0 h 379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546584" h="379707">
                        <a:moveTo>
                          <a:pt x="438251" y="0"/>
                        </a:moveTo>
                        <a:lnTo>
                          <a:pt x="429012" y="26645"/>
                        </a:lnTo>
                        <a:cubicBezTo>
                          <a:pt x="426268" y="68391"/>
                          <a:pt x="447891" y="124937"/>
                          <a:pt x="451942" y="169500"/>
                        </a:cubicBezTo>
                        <a:cubicBezTo>
                          <a:pt x="453559" y="187291"/>
                          <a:pt x="453590" y="206541"/>
                          <a:pt x="462453" y="222052"/>
                        </a:cubicBezTo>
                        <a:cubicBezTo>
                          <a:pt x="468720" y="233020"/>
                          <a:pt x="483474" y="236066"/>
                          <a:pt x="493984" y="243073"/>
                        </a:cubicBezTo>
                        <a:cubicBezTo>
                          <a:pt x="504495" y="241321"/>
                          <a:pt x="515206" y="240378"/>
                          <a:pt x="525816" y="239031"/>
                        </a:cubicBezTo>
                        <a:lnTo>
                          <a:pt x="546584" y="234729"/>
                        </a:lnTo>
                        <a:lnTo>
                          <a:pt x="536025" y="253583"/>
                        </a:lnTo>
                        <a:cubicBezTo>
                          <a:pt x="525515" y="285114"/>
                          <a:pt x="537752" y="332486"/>
                          <a:pt x="525515" y="369197"/>
                        </a:cubicBezTo>
                        <a:lnTo>
                          <a:pt x="520654" y="378920"/>
                        </a:lnTo>
                        <a:lnTo>
                          <a:pt x="515004" y="379707"/>
                        </a:lnTo>
                        <a:lnTo>
                          <a:pt x="492195" y="376303"/>
                        </a:lnTo>
                        <a:lnTo>
                          <a:pt x="491211" y="374431"/>
                        </a:lnTo>
                        <a:lnTo>
                          <a:pt x="490700" y="373138"/>
                        </a:lnTo>
                        <a:cubicBezTo>
                          <a:pt x="490007" y="371605"/>
                          <a:pt x="490025" y="371933"/>
                          <a:pt x="490618" y="373302"/>
                        </a:cubicBezTo>
                        <a:lnTo>
                          <a:pt x="491211" y="374431"/>
                        </a:lnTo>
                        <a:lnTo>
                          <a:pt x="491936" y="376264"/>
                        </a:lnTo>
                        <a:lnTo>
                          <a:pt x="488598" y="375766"/>
                        </a:lnTo>
                        <a:cubicBezTo>
                          <a:pt x="479883" y="373576"/>
                          <a:pt x="471212" y="370949"/>
                          <a:pt x="462453" y="369197"/>
                        </a:cubicBezTo>
                        <a:cubicBezTo>
                          <a:pt x="416908" y="365693"/>
                          <a:pt x="371145" y="364352"/>
                          <a:pt x="325818" y="358686"/>
                        </a:cubicBezTo>
                        <a:cubicBezTo>
                          <a:pt x="314825" y="357312"/>
                          <a:pt x="302121" y="356010"/>
                          <a:pt x="294287" y="348176"/>
                        </a:cubicBezTo>
                        <a:cubicBezTo>
                          <a:pt x="286453" y="340342"/>
                          <a:pt x="286464" y="327393"/>
                          <a:pt x="283777" y="316645"/>
                        </a:cubicBezTo>
                        <a:cubicBezTo>
                          <a:pt x="258410" y="215180"/>
                          <a:pt x="286780" y="304637"/>
                          <a:pt x="262756" y="232562"/>
                        </a:cubicBezTo>
                        <a:cubicBezTo>
                          <a:pt x="233490" y="188664"/>
                          <a:pt x="250667" y="209963"/>
                          <a:pt x="210204" y="169500"/>
                        </a:cubicBezTo>
                        <a:cubicBezTo>
                          <a:pt x="201272" y="160568"/>
                          <a:pt x="189183" y="155486"/>
                          <a:pt x="178673" y="148479"/>
                        </a:cubicBezTo>
                        <a:cubicBezTo>
                          <a:pt x="157652" y="134465"/>
                          <a:pt x="133475" y="124302"/>
                          <a:pt x="115611" y="106438"/>
                        </a:cubicBezTo>
                        <a:cubicBezTo>
                          <a:pt x="107777" y="98604"/>
                          <a:pt x="115513" y="78693"/>
                          <a:pt x="105101" y="74907"/>
                        </a:cubicBezTo>
                        <a:cubicBezTo>
                          <a:pt x="80284" y="65883"/>
                          <a:pt x="49337" y="72366"/>
                          <a:pt x="23591" y="70259"/>
                        </a:cubicBezTo>
                        <a:lnTo>
                          <a:pt x="0" y="64398"/>
                        </a:lnTo>
                        <a:lnTo>
                          <a:pt x="12527" y="32935"/>
                        </a:lnTo>
                        <a:lnTo>
                          <a:pt x="11100" y="10574"/>
                        </a:lnTo>
                        <a:lnTo>
                          <a:pt x="17013" y="11855"/>
                        </a:lnTo>
                        <a:cubicBezTo>
                          <a:pt x="101701" y="23019"/>
                          <a:pt x="235967" y="14748"/>
                          <a:pt x="368256" y="5096"/>
                        </a:cubicBezTo>
                        <a:lnTo>
                          <a:pt x="438251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萧山</a:t>
                    </a:r>
                    <a:endParaRPr lang="en-US" altLang="zh-CN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市区</a:t>
                    </a:r>
                  </a:p>
                </p:txBody>
              </p:sp>
              <p:sp>
                <p:nvSpPr>
                  <p:cNvPr id="217" name="任意多边形: 形状 216"/>
                  <p:cNvSpPr/>
                  <p:nvPr/>
                </p:nvSpPr>
                <p:spPr>
                  <a:xfrm>
                    <a:off x="6356849" y="3373822"/>
                    <a:ext cx="354974" cy="304799"/>
                  </a:xfrm>
                  <a:custGeom>
                    <a:avLst/>
                    <a:gdLst>
                      <a:gd name="connsiteX0" fmla="*/ 85995 w 354974"/>
                      <a:gd name="connsiteY0" fmla="*/ 0 h 304799"/>
                      <a:gd name="connsiteX1" fmla="*/ 109586 w 354974"/>
                      <a:gd name="connsiteY1" fmla="*/ 5861 h 304799"/>
                      <a:gd name="connsiteX2" fmla="*/ 191096 w 354974"/>
                      <a:gd name="connsiteY2" fmla="*/ 10509 h 304799"/>
                      <a:gd name="connsiteX3" fmla="*/ 201606 w 354974"/>
                      <a:gd name="connsiteY3" fmla="*/ 42040 h 304799"/>
                      <a:gd name="connsiteX4" fmla="*/ 264668 w 354974"/>
                      <a:gd name="connsiteY4" fmla="*/ 84081 h 304799"/>
                      <a:gd name="connsiteX5" fmla="*/ 296199 w 354974"/>
                      <a:gd name="connsiteY5" fmla="*/ 105102 h 304799"/>
                      <a:gd name="connsiteX6" fmla="*/ 348751 w 354974"/>
                      <a:gd name="connsiteY6" fmla="*/ 168164 h 304799"/>
                      <a:gd name="connsiteX7" fmla="*/ 354974 w 354974"/>
                      <a:gd name="connsiteY7" fmla="*/ 186708 h 304799"/>
                      <a:gd name="connsiteX8" fmla="*/ 351535 w 354974"/>
                      <a:gd name="connsiteY8" fmla="*/ 188574 h 304799"/>
                      <a:gd name="connsiteX9" fmla="*/ 285689 w 354974"/>
                      <a:gd name="connsiteY9" fmla="*/ 199695 h 304799"/>
                      <a:gd name="connsiteX10" fmla="*/ 254158 w 354974"/>
                      <a:gd name="connsiteY10" fmla="*/ 220716 h 304799"/>
                      <a:gd name="connsiteX11" fmla="*/ 233137 w 354974"/>
                      <a:gd name="connsiteY11" fmla="*/ 252247 h 304799"/>
                      <a:gd name="connsiteX12" fmla="*/ 222627 w 354974"/>
                      <a:gd name="connsiteY12" fmla="*/ 294288 h 304799"/>
                      <a:gd name="connsiteX13" fmla="*/ 191096 w 354974"/>
                      <a:gd name="connsiteY13" fmla="*/ 304799 h 304799"/>
                      <a:gd name="connsiteX14" fmla="*/ 159565 w 354974"/>
                      <a:gd name="connsiteY14" fmla="*/ 294288 h 304799"/>
                      <a:gd name="connsiteX15" fmla="*/ 107013 w 354974"/>
                      <a:gd name="connsiteY15" fmla="*/ 220716 h 304799"/>
                      <a:gd name="connsiteX16" fmla="*/ 51384 w 354974"/>
                      <a:gd name="connsiteY16" fmla="*/ 217008 h 304799"/>
                      <a:gd name="connsiteX17" fmla="*/ 50832 w 354974"/>
                      <a:gd name="connsiteY17" fmla="*/ 214460 h 304799"/>
                      <a:gd name="connsiteX18" fmla="*/ 43953 w 354974"/>
                      <a:gd name="connsiteY18" fmla="*/ 199698 h 304799"/>
                      <a:gd name="connsiteX19" fmla="*/ 12422 w 354974"/>
                      <a:gd name="connsiteY19" fmla="*/ 189188 h 304799"/>
                      <a:gd name="connsiteX20" fmla="*/ 1912 w 354974"/>
                      <a:gd name="connsiteY20" fmla="*/ 126126 h 304799"/>
                      <a:gd name="connsiteX21" fmla="*/ 0 w 354974"/>
                      <a:gd name="connsiteY21" fmla="*/ 122125 h 304799"/>
                      <a:gd name="connsiteX22" fmla="*/ 12300 w 354974"/>
                      <a:gd name="connsiteY22" fmla="*/ 116022 h 304799"/>
                      <a:gd name="connsiteX23" fmla="*/ 22932 w 354974"/>
                      <a:gd name="connsiteY23" fmla="*/ 105105 h 304799"/>
                      <a:gd name="connsiteX24" fmla="*/ 12422 w 354974"/>
                      <a:gd name="connsiteY24" fmla="*/ 73574 h 304799"/>
                      <a:gd name="connsiteX25" fmla="*/ 22932 w 354974"/>
                      <a:gd name="connsiteY25" fmla="*/ 42043 h 304799"/>
                      <a:gd name="connsiteX26" fmla="*/ 43953 w 354974"/>
                      <a:gd name="connsiteY26" fmla="*/ 10512 h 304799"/>
                      <a:gd name="connsiteX27" fmla="*/ 85994 w 354974"/>
                      <a:gd name="connsiteY27" fmla="*/ 2 h 304799"/>
                      <a:gd name="connsiteX28" fmla="*/ 85995 w 354974"/>
                      <a:gd name="connsiteY28" fmla="*/ 0 h 304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54974" h="304799">
                        <a:moveTo>
                          <a:pt x="85995" y="0"/>
                        </a:moveTo>
                        <a:lnTo>
                          <a:pt x="109586" y="5861"/>
                        </a:lnTo>
                        <a:cubicBezTo>
                          <a:pt x="135332" y="7968"/>
                          <a:pt x="166279" y="1485"/>
                          <a:pt x="191096" y="10509"/>
                        </a:cubicBezTo>
                        <a:cubicBezTo>
                          <a:pt x="201508" y="14295"/>
                          <a:pt x="193772" y="34206"/>
                          <a:pt x="201606" y="42040"/>
                        </a:cubicBezTo>
                        <a:cubicBezTo>
                          <a:pt x="219470" y="59904"/>
                          <a:pt x="243647" y="70067"/>
                          <a:pt x="264668" y="84081"/>
                        </a:cubicBezTo>
                        <a:cubicBezTo>
                          <a:pt x="275178" y="91088"/>
                          <a:pt x="287267" y="96170"/>
                          <a:pt x="296199" y="105102"/>
                        </a:cubicBezTo>
                        <a:cubicBezTo>
                          <a:pt x="336662" y="145565"/>
                          <a:pt x="319485" y="124266"/>
                          <a:pt x="348751" y="168164"/>
                        </a:cubicBezTo>
                        <a:lnTo>
                          <a:pt x="354974" y="186708"/>
                        </a:lnTo>
                        <a:lnTo>
                          <a:pt x="351535" y="188574"/>
                        </a:lnTo>
                        <a:cubicBezTo>
                          <a:pt x="330226" y="194671"/>
                          <a:pt x="301848" y="191616"/>
                          <a:pt x="285689" y="199695"/>
                        </a:cubicBezTo>
                        <a:cubicBezTo>
                          <a:pt x="274391" y="205344"/>
                          <a:pt x="264668" y="213709"/>
                          <a:pt x="254158" y="220716"/>
                        </a:cubicBezTo>
                        <a:cubicBezTo>
                          <a:pt x="247151" y="231226"/>
                          <a:pt x="238113" y="240636"/>
                          <a:pt x="233137" y="252247"/>
                        </a:cubicBezTo>
                        <a:cubicBezTo>
                          <a:pt x="227447" y="265524"/>
                          <a:pt x="231651" y="283008"/>
                          <a:pt x="222627" y="294288"/>
                        </a:cubicBezTo>
                        <a:cubicBezTo>
                          <a:pt x="215706" y="302939"/>
                          <a:pt x="201606" y="301295"/>
                          <a:pt x="191096" y="304799"/>
                        </a:cubicBezTo>
                        <a:cubicBezTo>
                          <a:pt x="180586" y="301295"/>
                          <a:pt x="166004" y="303303"/>
                          <a:pt x="159565" y="294288"/>
                        </a:cubicBezTo>
                        <a:cubicBezTo>
                          <a:pt x="122718" y="242702"/>
                          <a:pt x="165726" y="227239"/>
                          <a:pt x="107013" y="220716"/>
                        </a:cubicBezTo>
                        <a:lnTo>
                          <a:pt x="51384" y="217008"/>
                        </a:lnTo>
                        <a:lnTo>
                          <a:pt x="50832" y="214460"/>
                        </a:lnTo>
                        <a:cubicBezTo>
                          <a:pt x="49622" y="208870"/>
                          <a:pt x="47870" y="203615"/>
                          <a:pt x="43953" y="199698"/>
                        </a:cubicBezTo>
                        <a:cubicBezTo>
                          <a:pt x="36119" y="191864"/>
                          <a:pt x="17919" y="198807"/>
                          <a:pt x="12422" y="189188"/>
                        </a:cubicBezTo>
                        <a:cubicBezTo>
                          <a:pt x="1849" y="170685"/>
                          <a:pt x="10671" y="148899"/>
                          <a:pt x="1912" y="126126"/>
                        </a:cubicBezTo>
                        <a:lnTo>
                          <a:pt x="0" y="122125"/>
                        </a:lnTo>
                        <a:lnTo>
                          <a:pt x="12300" y="116022"/>
                        </a:lnTo>
                        <a:cubicBezTo>
                          <a:pt x="17469" y="112677"/>
                          <a:pt x="21365" y="109024"/>
                          <a:pt x="22932" y="105105"/>
                        </a:cubicBezTo>
                        <a:cubicBezTo>
                          <a:pt x="27047" y="94819"/>
                          <a:pt x="12422" y="84653"/>
                          <a:pt x="12422" y="73574"/>
                        </a:cubicBezTo>
                        <a:cubicBezTo>
                          <a:pt x="12422" y="62495"/>
                          <a:pt x="19429" y="52553"/>
                          <a:pt x="22932" y="42043"/>
                        </a:cubicBezTo>
                        <a:cubicBezTo>
                          <a:pt x="29939" y="31533"/>
                          <a:pt x="33443" y="17519"/>
                          <a:pt x="43953" y="10512"/>
                        </a:cubicBezTo>
                        <a:cubicBezTo>
                          <a:pt x="55972" y="2499"/>
                          <a:pt x="77598" y="11756"/>
                          <a:pt x="85994" y="2"/>
                        </a:cubicBezTo>
                        <a:lnTo>
                          <a:pt x="85995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湘北</a:t>
                    </a:r>
                  </a:p>
                </p:txBody>
              </p:sp>
              <p:sp>
                <p:nvSpPr>
                  <p:cNvPr id="218" name="任意多边形: 形状 217"/>
                  <p:cNvSpPr/>
                  <p:nvPr/>
                </p:nvSpPr>
                <p:spPr>
                  <a:xfrm>
                    <a:off x="6495394" y="3560530"/>
                    <a:ext cx="451945" cy="505329"/>
                  </a:xfrm>
                  <a:custGeom>
                    <a:avLst/>
                    <a:gdLst>
                      <a:gd name="connsiteX0" fmla="*/ 216430 w 451945"/>
                      <a:gd name="connsiteY0" fmla="*/ 0 h 505329"/>
                      <a:gd name="connsiteX1" fmla="*/ 216967 w 451945"/>
                      <a:gd name="connsiteY1" fmla="*/ 1601 h 505329"/>
                      <a:gd name="connsiteX2" fmla="*/ 231228 w 451945"/>
                      <a:gd name="connsiteY2" fmla="*/ 65539 h 505329"/>
                      <a:gd name="connsiteX3" fmla="*/ 241738 w 451945"/>
                      <a:gd name="connsiteY3" fmla="*/ 97070 h 505329"/>
                      <a:gd name="connsiteX4" fmla="*/ 273269 w 451945"/>
                      <a:gd name="connsiteY4" fmla="*/ 107580 h 505329"/>
                      <a:gd name="connsiteX5" fmla="*/ 409904 w 451945"/>
                      <a:gd name="connsiteY5" fmla="*/ 118091 h 505329"/>
                      <a:gd name="connsiteX6" fmla="*/ 436049 w 451945"/>
                      <a:gd name="connsiteY6" fmla="*/ 124660 h 505329"/>
                      <a:gd name="connsiteX7" fmla="*/ 439387 w 451945"/>
                      <a:gd name="connsiteY7" fmla="*/ 125158 h 505329"/>
                      <a:gd name="connsiteX8" fmla="*/ 442502 w 451945"/>
                      <a:gd name="connsiteY8" fmla="*/ 133035 h 505329"/>
                      <a:gd name="connsiteX9" fmla="*/ 451945 w 451945"/>
                      <a:gd name="connsiteY9" fmla="*/ 160132 h 505329"/>
                      <a:gd name="connsiteX10" fmla="*/ 441435 w 451945"/>
                      <a:gd name="connsiteY10" fmla="*/ 296767 h 505329"/>
                      <a:gd name="connsiteX11" fmla="*/ 437782 w 451945"/>
                      <a:gd name="connsiteY11" fmla="*/ 306009 h 505329"/>
                      <a:gd name="connsiteX12" fmla="*/ 431765 w 451945"/>
                      <a:gd name="connsiteY12" fmla="*/ 309935 h 505329"/>
                      <a:gd name="connsiteX13" fmla="*/ 399394 w 451945"/>
                      <a:gd name="connsiteY13" fmla="*/ 380850 h 505329"/>
                      <a:gd name="connsiteX14" fmla="*/ 367863 w 451945"/>
                      <a:gd name="connsiteY14" fmla="*/ 401871 h 505329"/>
                      <a:gd name="connsiteX15" fmla="*/ 273270 w 451945"/>
                      <a:gd name="connsiteY15" fmla="*/ 412381 h 505329"/>
                      <a:gd name="connsiteX16" fmla="*/ 241739 w 451945"/>
                      <a:gd name="connsiteY16" fmla="*/ 422892 h 505329"/>
                      <a:gd name="connsiteX17" fmla="*/ 224713 w 451945"/>
                      <a:gd name="connsiteY17" fmla="*/ 495026 h 505329"/>
                      <a:gd name="connsiteX18" fmla="*/ 223284 w 451945"/>
                      <a:gd name="connsiteY18" fmla="*/ 505329 h 505329"/>
                      <a:gd name="connsiteX19" fmla="*/ 10511 w 451945"/>
                      <a:gd name="connsiteY19" fmla="*/ 496464 h 505329"/>
                      <a:gd name="connsiteX20" fmla="*/ 657 w 451945"/>
                      <a:gd name="connsiteY20" fmla="*/ 495845 h 505329"/>
                      <a:gd name="connsiteX21" fmla="*/ 373 w 451945"/>
                      <a:gd name="connsiteY21" fmla="*/ 477921 h 505329"/>
                      <a:gd name="connsiteX22" fmla="*/ 9580 w 451945"/>
                      <a:gd name="connsiteY22" fmla="*/ 473524 h 505329"/>
                      <a:gd name="connsiteX23" fmla="*/ 6069 w 451945"/>
                      <a:gd name="connsiteY23" fmla="*/ 469121 h 505329"/>
                      <a:gd name="connsiteX24" fmla="*/ 218 w 451945"/>
                      <a:gd name="connsiteY24" fmla="*/ 468137 h 505329"/>
                      <a:gd name="connsiteX25" fmla="*/ 0 w 451945"/>
                      <a:gd name="connsiteY25" fmla="*/ 454422 h 505329"/>
                      <a:gd name="connsiteX26" fmla="*/ 31531 w 451945"/>
                      <a:gd name="connsiteY26" fmla="*/ 422891 h 505329"/>
                      <a:gd name="connsiteX27" fmla="*/ 10510 w 451945"/>
                      <a:gd name="connsiteY27" fmla="*/ 391360 h 505329"/>
                      <a:gd name="connsiteX28" fmla="*/ 0 w 451945"/>
                      <a:gd name="connsiteY28" fmla="*/ 338808 h 505329"/>
                      <a:gd name="connsiteX29" fmla="*/ 21021 w 451945"/>
                      <a:gd name="connsiteY29" fmla="*/ 307277 h 505329"/>
                      <a:gd name="connsiteX30" fmla="*/ 42041 w 451945"/>
                      <a:gd name="connsiteY30" fmla="*/ 170642 h 505329"/>
                      <a:gd name="connsiteX31" fmla="*/ 52552 w 451945"/>
                      <a:gd name="connsiteY31" fmla="*/ 118091 h 505329"/>
                      <a:gd name="connsiteX32" fmla="*/ 84083 w 451945"/>
                      <a:gd name="connsiteY32" fmla="*/ 107580 h 505329"/>
                      <a:gd name="connsiteX33" fmla="*/ 94593 w 451945"/>
                      <a:gd name="connsiteY33" fmla="*/ 65539 h 505329"/>
                      <a:gd name="connsiteX34" fmla="*/ 115614 w 451945"/>
                      <a:gd name="connsiteY34" fmla="*/ 34008 h 505329"/>
                      <a:gd name="connsiteX35" fmla="*/ 147145 w 451945"/>
                      <a:gd name="connsiteY35" fmla="*/ 12987 h 505329"/>
                      <a:gd name="connsiteX36" fmla="*/ 212991 w 451945"/>
                      <a:gd name="connsiteY36" fmla="*/ 1866 h 505329"/>
                      <a:gd name="connsiteX37" fmla="*/ 216430 w 451945"/>
                      <a:gd name="connsiteY37" fmla="*/ 0 h 505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451945" h="505329">
                        <a:moveTo>
                          <a:pt x="216430" y="0"/>
                        </a:moveTo>
                        <a:lnTo>
                          <a:pt x="216967" y="1601"/>
                        </a:lnTo>
                        <a:cubicBezTo>
                          <a:pt x="227978" y="34150"/>
                          <a:pt x="209032" y="-23243"/>
                          <a:pt x="231228" y="65539"/>
                        </a:cubicBezTo>
                        <a:cubicBezTo>
                          <a:pt x="233915" y="76287"/>
                          <a:pt x="233904" y="89236"/>
                          <a:pt x="241738" y="97070"/>
                        </a:cubicBezTo>
                        <a:cubicBezTo>
                          <a:pt x="249572" y="104904"/>
                          <a:pt x="262276" y="106206"/>
                          <a:pt x="273269" y="107580"/>
                        </a:cubicBezTo>
                        <a:cubicBezTo>
                          <a:pt x="318596" y="113246"/>
                          <a:pt x="364359" y="114587"/>
                          <a:pt x="409904" y="118091"/>
                        </a:cubicBezTo>
                        <a:cubicBezTo>
                          <a:pt x="418663" y="119843"/>
                          <a:pt x="427334" y="122470"/>
                          <a:pt x="436049" y="124660"/>
                        </a:cubicBezTo>
                        <a:lnTo>
                          <a:pt x="439387" y="125158"/>
                        </a:lnTo>
                        <a:lnTo>
                          <a:pt x="442502" y="133035"/>
                        </a:lnTo>
                        <a:cubicBezTo>
                          <a:pt x="444756" y="139111"/>
                          <a:pt x="447858" y="147870"/>
                          <a:pt x="451945" y="160132"/>
                        </a:cubicBezTo>
                        <a:cubicBezTo>
                          <a:pt x="448442" y="205677"/>
                          <a:pt x="447101" y="251440"/>
                          <a:pt x="441435" y="296767"/>
                        </a:cubicBezTo>
                        <a:lnTo>
                          <a:pt x="437782" y="306009"/>
                        </a:lnTo>
                        <a:lnTo>
                          <a:pt x="431765" y="309935"/>
                        </a:lnTo>
                        <a:cubicBezTo>
                          <a:pt x="398676" y="331008"/>
                          <a:pt x="454114" y="293299"/>
                          <a:pt x="399394" y="380850"/>
                        </a:cubicBezTo>
                        <a:cubicBezTo>
                          <a:pt x="392699" y="391562"/>
                          <a:pt x="378373" y="394864"/>
                          <a:pt x="367863" y="401871"/>
                        </a:cubicBezTo>
                        <a:cubicBezTo>
                          <a:pt x="336332" y="405374"/>
                          <a:pt x="304563" y="407165"/>
                          <a:pt x="273270" y="412381"/>
                        </a:cubicBezTo>
                        <a:cubicBezTo>
                          <a:pt x="262342" y="414202"/>
                          <a:pt x="244594" y="412187"/>
                          <a:pt x="241739" y="422892"/>
                        </a:cubicBezTo>
                        <a:cubicBezTo>
                          <a:pt x="233816" y="452606"/>
                          <a:pt x="228344" y="476239"/>
                          <a:pt x="224713" y="495026"/>
                        </a:cubicBezTo>
                        <a:lnTo>
                          <a:pt x="223284" y="505329"/>
                        </a:lnTo>
                        <a:lnTo>
                          <a:pt x="10511" y="496464"/>
                        </a:lnTo>
                        <a:lnTo>
                          <a:pt x="657" y="495845"/>
                        </a:lnTo>
                        <a:lnTo>
                          <a:pt x="373" y="477921"/>
                        </a:lnTo>
                        <a:lnTo>
                          <a:pt x="9580" y="473524"/>
                        </a:lnTo>
                        <a:cubicBezTo>
                          <a:pt x="11366" y="471892"/>
                          <a:pt x="10750" y="470394"/>
                          <a:pt x="6069" y="469121"/>
                        </a:cubicBezTo>
                        <a:lnTo>
                          <a:pt x="218" y="468137"/>
                        </a:lnTo>
                        <a:lnTo>
                          <a:pt x="0" y="454422"/>
                        </a:lnTo>
                        <a:cubicBezTo>
                          <a:pt x="10510" y="443912"/>
                          <a:pt x="29087" y="437553"/>
                          <a:pt x="31531" y="422891"/>
                        </a:cubicBezTo>
                        <a:cubicBezTo>
                          <a:pt x="33608" y="410431"/>
                          <a:pt x="14945" y="403188"/>
                          <a:pt x="10510" y="391360"/>
                        </a:cubicBezTo>
                        <a:cubicBezTo>
                          <a:pt x="4237" y="374633"/>
                          <a:pt x="3503" y="356325"/>
                          <a:pt x="0" y="338808"/>
                        </a:cubicBezTo>
                        <a:cubicBezTo>
                          <a:pt x="7007" y="328298"/>
                          <a:pt x="15372" y="318575"/>
                          <a:pt x="21021" y="307277"/>
                        </a:cubicBezTo>
                        <a:cubicBezTo>
                          <a:pt x="40390" y="268538"/>
                          <a:pt x="37657" y="203520"/>
                          <a:pt x="42041" y="170642"/>
                        </a:cubicBezTo>
                        <a:cubicBezTo>
                          <a:pt x="44402" y="152935"/>
                          <a:pt x="50800" y="140863"/>
                          <a:pt x="52552" y="118091"/>
                        </a:cubicBezTo>
                        <a:cubicBezTo>
                          <a:pt x="63062" y="114587"/>
                          <a:pt x="77162" y="116231"/>
                          <a:pt x="84083" y="107580"/>
                        </a:cubicBezTo>
                        <a:cubicBezTo>
                          <a:pt x="93107" y="96300"/>
                          <a:pt x="88903" y="78816"/>
                          <a:pt x="94593" y="65539"/>
                        </a:cubicBezTo>
                        <a:cubicBezTo>
                          <a:pt x="99569" y="53928"/>
                          <a:pt x="108607" y="44518"/>
                          <a:pt x="115614" y="34008"/>
                        </a:cubicBezTo>
                        <a:cubicBezTo>
                          <a:pt x="126124" y="27001"/>
                          <a:pt x="135847" y="18636"/>
                          <a:pt x="147145" y="12987"/>
                        </a:cubicBezTo>
                        <a:cubicBezTo>
                          <a:pt x="163304" y="4908"/>
                          <a:pt x="191682" y="7963"/>
                          <a:pt x="212991" y="1866"/>
                        </a:cubicBezTo>
                        <a:lnTo>
                          <a:pt x="216430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南部卧城</a:t>
                    </a:r>
                  </a:p>
                </p:txBody>
              </p:sp>
              <p:sp>
                <p:nvSpPr>
                  <p:cNvPr id="219" name="任意多边形: 形状 218"/>
                  <p:cNvSpPr/>
                  <p:nvPr/>
                </p:nvSpPr>
                <p:spPr>
                  <a:xfrm>
                    <a:off x="6174903" y="3590830"/>
                    <a:ext cx="373043" cy="466164"/>
                  </a:xfrm>
                  <a:custGeom>
                    <a:avLst/>
                    <a:gdLst>
                      <a:gd name="connsiteX0" fmla="*/ 233331 w 373043"/>
                      <a:gd name="connsiteY0" fmla="*/ 0 h 466164"/>
                      <a:gd name="connsiteX1" fmla="*/ 288960 w 373043"/>
                      <a:gd name="connsiteY1" fmla="*/ 3708 h 466164"/>
                      <a:gd name="connsiteX2" fmla="*/ 341512 w 373043"/>
                      <a:gd name="connsiteY2" fmla="*/ 77280 h 466164"/>
                      <a:gd name="connsiteX3" fmla="*/ 373043 w 373043"/>
                      <a:gd name="connsiteY3" fmla="*/ 87791 h 466164"/>
                      <a:gd name="connsiteX4" fmla="*/ 362532 w 373043"/>
                      <a:gd name="connsiteY4" fmla="*/ 140342 h 466164"/>
                      <a:gd name="connsiteX5" fmla="*/ 341512 w 373043"/>
                      <a:gd name="connsiteY5" fmla="*/ 276977 h 466164"/>
                      <a:gd name="connsiteX6" fmla="*/ 320491 w 373043"/>
                      <a:gd name="connsiteY6" fmla="*/ 308508 h 466164"/>
                      <a:gd name="connsiteX7" fmla="*/ 331001 w 373043"/>
                      <a:gd name="connsiteY7" fmla="*/ 361060 h 466164"/>
                      <a:gd name="connsiteX8" fmla="*/ 352022 w 373043"/>
                      <a:gd name="connsiteY8" fmla="*/ 392591 h 466164"/>
                      <a:gd name="connsiteX9" fmla="*/ 320491 w 373043"/>
                      <a:gd name="connsiteY9" fmla="*/ 424122 h 466164"/>
                      <a:gd name="connsiteX10" fmla="*/ 320709 w 373043"/>
                      <a:gd name="connsiteY10" fmla="*/ 437837 h 466164"/>
                      <a:gd name="connsiteX11" fmla="*/ 316284 w 373043"/>
                      <a:gd name="connsiteY11" fmla="*/ 437093 h 466164"/>
                      <a:gd name="connsiteX12" fmla="*/ 236409 w 373043"/>
                      <a:gd name="connsiteY12" fmla="*/ 434633 h 466164"/>
                      <a:gd name="connsiteX13" fmla="*/ 204878 w 373043"/>
                      <a:gd name="connsiteY13" fmla="*/ 455654 h 466164"/>
                      <a:gd name="connsiteX14" fmla="*/ 99775 w 373043"/>
                      <a:gd name="connsiteY14" fmla="*/ 466164 h 466164"/>
                      <a:gd name="connsiteX15" fmla="*/ 15692 w 373043"/>
                      <a:gd name="connsiteY15" fmla="*/ 455654 h 466164"/>
                      <a:gd name="connsiteX16" fmla="*/ 15692 w 373043"/>
                      <a:gd name="connsiteY16" fmla="*/ 361061 h 466164"/>
                      <a:gd name="connsiteX17" fmla="*/ 26202 w 373043"/>
                      <a:gd name="connsiteY17" fmla="*/ 319019 h 466164"/>
                      <a:gd name="connsiteX18" fmla="*/ 89265 w 373043"/>
                      <a:gd name="connsiteY18" fmla="*/ 297999 h 466164"/>
                      <a:gd name="connsiteX19" fmla="*/ 99775 w 373043"/>
                      <a:gd name="connsiteY19" fmla="*/ 213916 h 466164"/>
                      <a:gd name="connsiteX20" fmla="*/ 92159 w 373043"/>
                      <a:gd name="connsiteY20" fmla="*/ 202888 h 466164"/>
                      <a:gd name="connsiteX21" fmla="*/ 99776 w 373043"/>
                      <a:gd name="connsiteY21" fmla="*/ 203407 h 466164"/>
                      <a:gd name="connsiteX22" fmla="*/ 141817 w 373043"/>
                      <a:gd name="connsiteY22" fmla="*/ 192897 h 466164"/>
                      <a:gd name="connsiteX23" fmla="*/ 173348 w 373043"/>
                      <a:gd name="connsiteY23" fmla="*/ 129835 h 466164"/>
                      <a:gd name="connsiteX24" fmla="*/ 194369 w 373043"/>
                      <a:gd name="connsiteY24" fmla="*/ 98304 h 466164"/>
                      <a:gd name="connsiteX25" fmla="*/ 204879 w 373043"/>
                      <a:gd name="connsiteY25" fmla="*/ 35242 h 466164"/>
                      <a:gd name="connsiteX26" fmla="*/ 236410 w 373043"/>
                      <a:gd name="connsiteY26" fmla="*/ 14221 h 466164"/>
                      <a:gd name="connsiteX27" fmla="*/ 233331 w 373043"/>
                      <a:gd name="connsiteY27" fmla="*/ 0 h 466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73043" h="466164">
                        <a:moveTo>
                          <a:pt x="233331" y="0"/>
                        </a:moveTo>
                        <a:lnTo>
                          <a:pt x="288960" y="3708"/>
                        </a:lnTo>
                        <a:cubicBezTo>
                          <a:pt x="347673" y="10231"/>
                          <a:pt x="304665" y="25694"/>
                          <a:pt x="341512" y="77280"/>
                        </a:cubicBezTo>
                        <a:cubicBezTo>
                          <a:pt x="347951" y="86295"/>
                          <a:pt x="362533" y="84287"/>
                          <a:pt x="373043" y="87791"/>
                        </a:cubicBezTo>
                        <a:cubicBezTo>
                          <a:pt x="371291" y="110563"/>
                          <a:pt x="364893" y="122635"/>
                          <a:pt x="362532" y="140342"/>
                        </a:cubicBezTo>
                        <a:cubicBezTo>
                          <a:pt x="358148" y="173220"/>
                          <a:pt x="360881" y="238238"/>
                          <a:pt x="341512" y="276977"/>
                        </a:cubicBezTo>
                        <a:cubicBezTo>
                          <a:pt x="335863" y="288275"/>
                          <a:pt x="327498" y="297998"/>
                          <a:pt x="320491" y="308508"/>
                        </a:cubicBezTo>
                        <a:cubicBezTo>
                          <a:pt x="323994" y="326025"/>
                          <a:pt x="324728" y="344333"/>
                          <a:pt x="331001" y="361060"/>
                        </a:cubicBezTo>
                        <a:cubicBezTo>
                          <a:pt x="335436" y="372888"/>
                          <a:pt x="354099" y="380131"/>
                          <a:pt x="352022" y="392591"/>
                        </a:cubicBezTo>
                        <a:cubicBezTo>
                          <a:pt x="349578" y="407253"/>
                          <a:pt x="331001" y="413612"/>
                          <a:pt x="320491" y="424122"/>
                        </a:cubicBezTo>
                        <a:lnTo>
                          <a:pt x="320709" y="437837"/>
                        </a:lnTo>
                        <a:lnTo>
                          <a:pt x="316284" y="437093"/>
                        </a:lnTo>
                        <a:cubicBezTo>
                          <a:pt x="302544" y="435557"/>
                          <a:pt x="277790" y="434633"/>
                          <a:pt x="236409" y="434633"/>
                        </a:cubicBezTo>
                        <a:cubicBezTo>
                          <a:pt x="223777" y="434633"/>
                          <a:pt x="217186" y="452814"/>
                          <a:pt x="204878" y="455654"/>
                        </a:cubicBezTo>
                        <a:cubicBezTo>
                          <a:pt x="170571" y="463571"/>
                          <a:pt x="134809" y="462661"/>
                          <a:pt x="99775" y="466164"/>
                        </a:cubicBezTo>
                        <a:cubicBezTo>
                          <a:pt x="71747" y="462661"/>
                          <a:pt x="37988" y="472995"/>
                          <a:pt x="15692" y="455654"/>
                        </a:cubicBezTo>
                        <a:cubicBezTo>
                          <a:pt x="-15571" y="431338"/>
                          <a:pt x="8286" y="386985"/>
                          <a:pt x="15692" y="361061"/>
                        </a:cubicBezTo>
                        <a:cubicBezTo>
                          <a:pt x="19660" y="347171"/>
                          <a:pt x="22699" y="333033"/>
                          <a:pt x="26202" y="319019"/>
                        </a:cubicBezTo>
                        <a:cubicBezTo>
                          <a:pt x="26202" y="319019"/>
                          <a:pt x="70475" y="309743"/>
                          <a:pt x="89265" y="297999"/>
                        </a:cubicBezTo>
                        <a:cubicBezTo>
                          <a:pt x="125005" y="275662"/>
                          <a:pt x="108534" y="234937"/>
                          <a:pt x="99775" y="213916"/>
                        </a:cubicBezTo>
                        <a:lnTo>
                          <a:pt x="92159" y="202888"/>
                        </a:lnTo>
                        <a:lnTo>
                          <a:pt x="99776" y="203407"/>
                        </a:lnTo>
                        <a:cubicBezTo>
                          <a:pt x="113790" y="199904"/>
                          <a:pt x="129798" y="200910"/>
                          <a:pt x="141817" y="192897"/>
                        </a:cubicBezTo>
                        <a:cubicBezTo>
                          <a:pt x="159282" y="181254"/>
                          <a:pt x="167352" y="147822"/>
                          <a:pt x="173348" y="129835"/>
                        </a:cubicBezTo>
                        <a:cubicBezTo>
                          <a:pt x="180355" y="119325"/>
                          <a:pt x="190374" y="110288"/>
                          <a:pt x="194369" y="98304"/>
                        </a:cubicBezTo>
                        <a:cubicBezTo>
                          <a:pt x="201108" y="78087"/>
                          <a:pt x="195349" y="54303"/>
                          <a:pt x="204879" y="35242"/>
                        </a:cubicBezTo>
                        <a:cubicBezTo>
                          <a:pt x="210528" y="23944"/>
                          <a:pt x="225900" y="21228"/>
                          <a:pt x="236410" y="14221"/>
                        </a:cubicBezTo>
                        <a:lnTo>
                          <a:pt x="233331" y="0"/>
                        </a:lnTo>
                        <a:close/>
                      </a:path>
                    </a:pathLst>
                  </a:custGeom>
                  <a:solidFill>
                    <a:srgbClr val="70624D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湘湖</a:t>
                    </a:r>
                    <a:endParaRPr lang="en-US" altLang="zh-CN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  <a:p>
                    <a:pPr algn="ctr"/>
                    <a:r>
                      <a:rPr lang="zh-CN" altLang="en-US" sz="700" i="0" dirty="0"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rPr>
                      <a:t>景区</a:t>
                    </a:r>
                  </a:p>
                </p:txBody>
              </p:sp>
              <p:sp>
                <p:nvSpPr>
                  <p:cNvPr id="220" name="任意多边形: 形状 219"/>
                  <p:cNvSpPr/>
                  <p:nvPr/>
                </p:nvSpPr>
                <p:spPr>
                  <a:xfrm>
                    <a:off x="3751463" y="2011078"/>
                    <a:ext cx="4236401" cy="3580431"/>
                  </a:xfrm>
                  <a:custGeom>
                    <a:avLst/>
                    <a:gdLst>
                      <a:gd name="connsiteX0" fmla="*/ 4105199 w 4236401"/>
                      <a:gd name="connsiteY0" fmla="*/ 0 h 3580431"/>
                      <a:gd name="connsiteX1" fmla="*/ 4235085 w 4236401"/>
                      <a:gd name="connsiteY1" fmla="*/ 69272 h 3580431"/>
                      <a:gd name="connsiteX2" fmla="*/ 4236401 w 4236401"/>
                      <a:gd name="connsiteY2" fmla="*/ 80483 h 3580431"/>
                      <a:gd name="connsiteX3" fmla="*/ 4225891 w 4236401"/>
                      <a:gd name="connsiteY3" fmla="*/ 154055 h 3580431"/>
                      <a:gd name="connsiteX4" fmla="*/ 4204870 w 4236401"/>
                      <a:gd name="connsiteY4" fmla="*/ 185586 h 3580431"/>
                      <a:gd name="connsiteX5" fmla="*/ 4194360 w 4236401"/>
                      <a:gd name="connsiteY5" fmla="*/ 217117 h 3580431"/>
                      <a:gd name="connsiteX6" fmla="*/ 4173339 w 4236401"/>
                      <a:gd name="connsiteY6" fmla="*/ 301200 h 3580431"/>
                      <a:gd name="connsiteX7" fmla="*/ 4141808 w 4236401"/>
                      <a:gd name="connsiteY7" fmla="*/ 322221 h 3580431"/>
                      <a:gd name="connsiteX8" fmla="*/ 4152404 w 4236401"/>
                      <a:gd name="connsiteY8" fmla="*/ 364177 h 3580431"/>
                      <a:gd name="connsiteX9" fmla="*/ 4152317 w 4236401"/>
                      <a:gd name="connsiteY9" fmla="*/ 364262 h 3580431"/>
                      <a:gd name="connsiteX10" fmla="*/ 4131297 w 4236401"/>
                      <a:gd name="connsiteY10" fmla="*/ 416814 h 3580431"/>
                      <a:gd name="connsiteX11" fmla="*/ 4099766 w 4236401"/>
                      <a:gd name="connsiteY11" fmla="*/ 437834 h 3580431"/>
                      <a:gd name="connsiteX12" fmla="*/ 4089255 w 4236401"/>
                      <a:gd name="connsiteY12" fmla="*/ 469365 h 3580431"/>
                      <a:gd name="connsiteX13" fmla="*/ 4047214 w 4236401"/>
                      <a:gd name="connsiteY13" fmla="*/ 532427 h 3580431"/>
                      <a:gd name="connsiteX14" fmla="*/ 4015683 w 4236401"/>
                      <a:gd name="connsiteY14" fmla="*/ 595490 h 3580431"/>
                      <a:gd name="connsiteX15" fmla="*/ 3984152 w 4236401"/>
                      <a:gd name="connsiteY15" fmla="*/ 616510 h 3580431"/>
                      <a:gd name="connsiteX16" fmla="*/ 3986621 w 4236401"/>
                      <a:gd name="connsiteY16" fmla="*/ 620123 h 3580431"/>
                      <a:gd name="connsiteX17" fmla="*/ 3965686 w 4236401"/>
                      <a:gd name="connsiteY17" fmla="*/ 629529 h 3580431"/>
                      <a:gd name="connsiteX18" fmla="*/ 3942110 w 4236401"/>
                      <a:gd name="connsiteY18" fmla="*/ 648041 h 3580431"/>
                      <a:gd name="connsiteX19" fmla="*/ 3910579 w 4236401"/>
                      <a:gd name="connsiteY19" fmla="*/ 669062 h 3580431"/>
                      <a:gd name="connsiteX20" fmla="*/ 3900069 w 4236401"/>
                      <a:gd name="connsiteY20" fmla="*/ 700593 h 3580431"/>
                      <a:gd name="connsiteX21" fmla="*/ 3837007 w 4236401"/>
                      <a:gd name="connsiteY21" fmla="*/ 732124 h 3580431"/>
                      <a:gd name="connsiteX22" fmla="*/ 3805476 w 4236401"/>
                      <a:gd name="connsiteY22" fmla="*/ 753145 h 3580431"/>
                      <a:gd name="connsiteX23" fmla="*/ 3584759 w 4236401"/>
                      <a:gd name="connsiteY23" fmla="*/ 753145 h 3580431"/>
                      <a:gd name="connsiteX24" fmla="*/ 3521697 w 4236401"/>
                      <a:gd name="connsiteY24" fmla="*/ 711103 h 3580431"/>
                      <a:gd name="connsiteX25" fmla="*/ 3490166 w 4236401"/>
                      <a:gd name="connsiteY25" fmla="*/ 690083 h 3580431"/>
                      <a:gd name="connsiteX26" fmla="*/ 3448124 w 4236401"/>
                      <a:gd name="connsiteY26" fmla="*/ 637531 h 3580431"/>
                      <a:gd name="connsiteX27" fmla="*/ 3439233 w 4236401"/>
                      <a:gd name="connsiteY27" fmla="*/ 606650 h 3580431"/>
                      <a:gd name="connsiteX28" fmla="*/ 3442179 w 4236401"/>
                      <a:gd name="connsiteY28" fmla="*/ 608139 h 3580431"/>
                      <a:gd name="connsiteX29" fmla="*/ 3442615 w 4236401"/>
                      <a:gd name="connsiteY29" fmla="*/ 608407 h 3580431"/>
                      <a:gd name="connsiteX30" fmla="*/ 3443798 w 4236401"/>
                      <a:gd name="connsiteY30" fmla="*/ 608958 h 3580431"/>
                      <a:gd name="connsiteX31" fmla="*/ 3442179 w 4236401"/>
                      <a:gd name="connsiteY31" fmla="*/ 608139 h 3580431"/>
                      <a:gd name="connsiteX32" fmla="*/ 3431454 w 4236401"/>
                      <a:gd name="connsiteY32" fmla="*/ 601559 h 3580431"/>
                      <a:gd name="connsiteX33" fmla="*/ 3406083 w 4236401"/>
                      <a:gd name="connsiteY33" fmla="*/ 584979 h 3580431"/>
                      <a:gd name="connsiteX34" fmla="*/ 3364041 w 4236401"/>
                      <a:gd name="connsiteY34" fmla="*/ 532427 h 3580431"/>
                      <a:gd name="connsiteX35" fmla="*/ 3300979 w 4236401"/>
                      <a:gd name="connsiteY35" fmla="*/ 511407 h 3580431"/>
                      <a:gd name="connsiteX36" fmla="*/ 3237917 w 4236401"/>
                      <a:gd name="connsiteY36" fmla="*/ 469365 h 3580431"/>
                      <a:gd name="connsiteX37" fmla="*/ 3206386 w 4236401"/>
                      <a:gd name="connsiteY37" fmla="*/ 448345 h 3580431"/>
                      <a:gd name="connsiteX38" fmla="*/ 3069752 w 4236401"/>
                      <a:gd name="connsiteY38" fmla="*/ 458855 h 3580431"/>
                      <a:gd name="connsiteX39" fmla="*/ 3038221 w 4236401"/>
                      <a:gd name="connsiteY39" fmla="*/ 469365 h 3580431"/>
                      <a:gd name="connsiteX40" fmla="*/ 3017200 w 4236401"/>
                      <a:gd name="connsiteY40" fmla="*/ 500896 h 3580431"/>
                      <a:gd name="connsiteX41" fmla="*/ 2985669 w 4236401"/>
                      <a:gd name="connsiteY41" fmla="*/ 511407 h 3580431"/>
                      <a:gd name="connsiteX42" fmla="*/ 2954138 w 4236401"/>
                      <a:gd name="connsiteY42" fmla="*/ 532427 h 3580431"/>
                      <a:gd name="connsiteX43" fmla="*/ 2849035 w 4236401"/>
                      <a:gd name="connsiteY43" fmla="*/ 563958 h 3580431"/>
                      <a:gd name="connsiteX44" fmla="*/ 2817504 w 4236401"/>
                      <a:gd name="connsiteY44" fmla="*/ 574469 h 3580431"/>
                      <a:gd name="connsiteX45" fmla="*/ 2806993 w 4236401"/>
                      <a:gd name="connsiteY45" fmla="*/ 606000 h 3580431"/>
                      <a:gd name="connsiteX46" fmla="*/ 2812764 w 4236401"/>
                      <a:gd name="connsiteY46" fmla="*/ 611554 h 3580431"/>
                      <a:gd name="connsiteX47" fmla="*/ 2809126 w 4236401"/>
                      <a:gd name="connsiteY47" fmla="*/ 615816 h 3580431"/>
                      <a:gd name="connsiteX48" fmla="*/ 2806993 w 4236401"/>
                      <a:gd name="connsiteY48" fmla="*/ 658552 h 3580431"/>
                      <a:gd name="connsiteX49" fmla="*/ 2775462 w 4236401"/>
                      <a:gd name="connsiteY49" fmla="*/ 669062 h 3580431"/>
                      <a:gd name="connsiteX50" fmla="*/ 2754441 w 4236401"/>
                      <a:gd name="connsiteY50" fmla="*/ 700593 h 3580431"/>
                      <a:gd name="connsiteX51" fmla="*/ 2743931 w 4236401"/>
                      <a:gd name="connsiteY51" fmla="*/ 732124 h 3580431"/>
                      <a:gd name="connsiteX52" fmla="*/ 2712400 w 4236401"/>
                      <a:gd name="connsiteY52" fmla="*/ 742634 h 3580431"/>
                      <a:gd name="connsiteX53" fmla="*/ 2691379 w 4236401"/>
                      <a:gd name="connsiteY53" fmla="*/ 805696 h 3580431"/>
                      <a:gd name="connsiteX54" fmla="*/ 2659848 w 4236401"/>
                      <a:gd name="connsiteY54" fmla="*/ 868758 h 3580431"/>
                      <a:gd name="connsiteX55" fmla="*/ 2656957 w 4236401"/>
                      <a:gd name="connsiteY55" fmla="*/ 890451 h 3580431"/>
                      <a:gd name="connsiteX56" fmla="*/ 2656211 w 4236401"/>
                      <a:gd name="connsiteY56" fmla="*/ 896121 h 3580431"/>
                      <a:gd name="connsiteX57" fmla="*/ 2653727 w 4236401"/>
                      <a:gd name="connsiteY57" fmla="*/ 895513 h 3580431"/>
                      <a:gd name="connsiteX58" fmla="*/ 2638829 w 4236401"/>
                      <a:gd name="connsiteY58" fmla="*/ 900290 h 3580431"/>
                      <a:gd name="connsiteX59" fmla="*/ 2565256 w 4236401"/>
                      <a:gd name="connsiteY59" fmla="*/ 984372 h 3580431"/>
                      <a:gd name="connsiteX60" fmla="*/ 2554746 w 4236401"/>
                      <a:gd name="connsiteY60" fmla="*/ 1026414 h 3580431"/>
                      <a:gd name="connsiteX61" fmla="*/ 2512705 w 4236401"/>
                      <a:gd name="connsiteY61" fmla="*/ 1089476 h 3580431"/>
                      <a:gd name="connsiteX62" fmla="*/ 2449642 w 4236401"/>
                      <a:gd name="connsiteY62" fmla="*/ 1110496 h 3580431"/>
                      <a:gd name="connsiteX63" fmla="*/ 2439132 w 4236401"/>
                      <a:gd name="connsiteY63" fmla="*/ 1142027 h 3580431"/>
                      <a:gd name="connsiteX64" fmla="*/ 2376070 w 4236401"/>
                      <a:gd name="connsiteY64" fmla="*/ 1163048 h 3580431"/>
                      <a:gd name="connsiteX65" fmla="*/ 2306644 w 4236401"/>
                      <a:gd name="connsiteY65" fmla="*/ 1212549 h 3580431"/>
                      <a:gd name="connsiteX66" fmla="*/ 2298300 w 4236401"/>
                      <a:gd name="connsiteY66" fmla="*/ 1226253 h 3580431"/>
                      <a:gd name="connsiteX67" fmla="*/ 2296797 w 4236401"/>
                      <a:gd name="connsiteY67" fmla="*/ 1226219 h 3580431"/>
                      <a:gd name="connsiteX68" fmla="*/ 2293430 w 4236401"/>
                      <a:gd name="connsiteY68" fmla="*/ 1193177 h 3580431"/>
                      <a:gd name="connsiteX69" fmla="*/ 2291987 w 4236401"/>
                      <a:gd name="connsiteY69" fmla="*/ 1173558 h 3580431"/>
                      <a:gd name="connsiteX70" fmla="*/ 2291987 w 4236401"/>
                      <a:gd name="connsiteY70" fmla="*/ 1215600 h 3580431"/>
                      <a:gd name="connsiteX71" fmla="*/ 2228925 w 4236401"/>
                      <a:gd name="connsiteY71" fmla="*/ 1247131 h 3580431"/>
                      <a:gd name="connsiteX72" fmla="*/ 2165863 w 4236401"/>
                      <a:gd name="connsiteY72" fmla="*/ 1289172 h 3580431"/>
                      <a:gd name="connsiteX73" fmla="*/ 2060760 w 4236401"/>
                      <a:gd name="connsiteY73" fmla="*/ 1310193 h 3580431"/>
                      <a:gd name="connsiteX74" fmla="*/ 1997698 w 4236401"/>
                      <a:gd name="connsiteY74" fmla="*/ 1331214 h 3580431"/>
                      <a:gd name="connsiteX75" fmla="*/ 1913615 w 4236401"/>
                      <a:gd name="connsiteY75" fmla="*/ 1352234 h 3580431"/>
                      <a:gd name="connsiteX76" fmla="*/ 1882084 w 4236401"/>
                      <a:gd name="connsiteY76" fmla="*/ 1415296 h 3580431"/>
                      <a:gd name="connsiteX77" fmla="*/ 1871573 w 4236401"/>
                      <a:gd name="connsiteY77" fmla="*/ 1530910 h 3580431"/>
                      <a:gd name="connsiteX78" fmla="*/ 1882084 w 4236401"/>
                      <a:gd name="connsiteY78" fmla="*/ 1562441 h 3580431"/>
                      <a:gd name="connsiteX79" fmla="*/ 1896846 w 4236401"/>
                      <a:gd name="connsiteY79" fmla="*/ 1569320 h 3580431"/>
                      <a:gd name="connsiteX80" fmla="*/ 1903644 w 4236401"/>
                      <a:gd name="connsiteY80" fmla="*/ 1570792 h 3580431"/>
                      <a:gd name="connsiteX81" fmla="*/ 1903105 w 4236401"/>
                      <a:gd name="connsiteY81" fmla="*/ 1583462 h 3580431"/>
                      <a:gd name="connsiteX82" fmla="*/ 1955656 w 4236401"/>
                      <a:gd name="connsiteY82" fmla="*/ 1667545 h 3580431"/>
                      <a:gd name="connsiteX83" fmla="*/ 1976677 w 4236401"/>
                      <a:gd name="connsiteY83" fmla="*/ 1699076 h 3580431"/>
                      <a:gd name="connsiteX84" fmla="*/ 2018718 w 4236401"/>
                      <a:gd name="connsiteY84" fmla="*/ 1762138 h 3580431"/>
                      <a:gd name="connsiteX85" fmla="*/ 2050249 w 4236401"/>
                      <a:gd name="connsiteY85" fmla="*/ 1772648 h 3580431"/>
                      <a:gd name="connsiteX86" fmla="*/ 2057139 w 4236401"/>
                      <a:gd name="connsiteY86" fmla="*/ 1769718 h 3580431"/>
                      <a:gd name="connsiteX87" fmla="*/ 2060759 w 4236401"/>
                      <a:gd name="connsiteY87" fmla="*/ 1783156 h 3580431"/>
                      <a:gd name="connsiteX88" fmla="*/ 2081779 w 4236401"/>
                      <a:gd name="connsiteY88" fmla="*/ 1835708 h 3580431"/>
                      <a:gd name="connsiteX89" fmla="*/ 2176372 w 4236401"/>
                      <a:gd name="connsiteY89" fmla="*/ 1888260 h 3580431"/>
                      <a:gd name="connsiteX90" fmla="*/ 2197393 w 4236401"/>
                      <a:gd name="connsiteY90" fmla="*/ 1919791 h 3580431"/>
                      <a:gd name="connsiteX91" fmla="*/ 2207904 w 4236401"/>
                      <a:gd name="connsiteY91" fmla="*/ 1951322 h 3580431"/>
                      <a:gd name="connsiteX92" fmla="*/ 2239435 w 4236401"/>
                      <a:gd name="connsiteY92" fmla="*/ 1961832 h 3580431"/>
                      <a:gd name="connsiteX93" fmla="*/ 2292803 w 4236401"/>
                      <a:gd name="connsiteY93" fmla="*/ 1998754 h 3580431"/>
                      <a:gd name="connsiteX94" fmla="*/ 2293958 w 4236401"/>
                      <a:gd name="connsiteY94" fmla="*/ 1996861 h 3580431"/>
                      <a:gd name="connsiteX95" fmla="*/ 2301425 w 4236401"/>
                      <a:gd name="connsiteY95" fmla="*/ 2010111 h 3580431"/>
                      <a:gd name="connsiteX96" fmla="*/ 2313007 w 4236401"/>
                      <a:gd name="connsiteY96" fmla="*/ 2024894 h 3580431"/>
                      <a:gd name="connsiteX97" fmla="*/ 2344538 w 4236401"/>
                      <a:gd name="connsiteY97" fmla="*/ 2035405 h 3580431"/>
                      <a:gd name="connsiteX98" fmla="*/ 2355048 w 4236401"/>
                      <a:gd name="connsiteY98" fmla="*/ 2119488 h 3580431"/>
                      <a:gd name="connsiteX99" fmla="*/ 2334028 w 4236401"/>
                      <a:gd name="connsiteY99" fmla="*/ 2151019 h 3580431"/>
                      <a:gd name="connsiteX100" fmla="*/ 2322031 w 4236401"/>
                      <a:gd name="connsiteY100" fmla="*/ 2227289 h 3580431"/>
                      <a:gd name="connsiteX101" fmla="*/ 2319294 w 4236401"/>
                      <a:gd name="connsiteY101" fmla="*/ 2251211 h 3580431"/>
                      <a:gd name="connsiteX102" fmla="*/ 2302497 w 4236401"/>
                      <a:gd name="connsiteY102" fmla="*/ 2245612 h 3580431"/>
                      <a:gd name="connsiteX103" fmla="*/ 2270966 w 4236401"/>
                      <a:gd name="connsiteY103" fmla="*/ 2224591 h 3580431"/>
                      <a:gd name="connsiteX104" fmla="*/ 2249945 w 4236401"/>
                      <a:gd name="connsiteY104" fmla="*/ 2193060 h 3580431"/>
                      <a:gd name="connsiteX105" fmla="*/ 2155352 w 4236401"/>
                      <a:gd name="connsiteY105" fmla="*/ 2266632 h 3580431"/>
                      <a:gd name="connsiteX106" fmla="*/ 2071269 w 4236401"/>
                      <a:gd name="connsiteY106" fmla="*/ 2287653 h 3580431"/>
                      <a:gd name="connsiteX107" fmla="*/ 2008207 w 4236401"/>
                      <a:gd name="connsiteY107" fmla="*/ 2308674 h 3580431"/>
                      <a:gd name="connsiteX108" fmla="*/ 1945145 w 4236401"/>
                      <a:gd name="connsiteY108" fmla="*/ 2371736 h 3580431"/>
                      <a:gd name="connsiteX109" fmla="*/ 1934635 w 4236401"/>
                      <a:gd name="connsiteY109" fmla="*/ 2403267 h 3580431"/>
                      <a:gd name="connsiteX110" fmla="*/ 1886261 w 4236401"/>
                      <a:gd name="connsiteY110" fmla="*/ 2404266 h 3580431"/>
                      <a:gd name="connsiteX111" fmla="*/ 1885801 w 4236401"/>
                      <a:gd name="connsiteY111" fmla="*/ 2406470 h 3580431"/>
                      <a:gd name="connsiteX112" fmla="*/ 1713921 w 4236401"/>
                      <a:gd name="connsiteY112" fmla="*/ 2487355 h 3580431"/>
                      <a:gd name="connsiteX113" fmla="*/ 1629837 w 4236401"/>
                      <a:gd name="connsiteY113" fmla="*/ 2560926 h 3580431"/>
                      <a:gd name="connsiteX114" fmla="*/ 1451162 w 4236401"/>
                      <a:gd name="connsiteY114" fmla="*/ 2666031 h 3580431"/>
                      <a:gd name="connsiteX115" fmla="*/ 1356568 w 4236401"/>
                      <a:gd name="connsiteY115" fmla="*/ 2718583 h 3580431"/>
                      <a:gd name="connsiteX116" fmla="*/ 1261976 w 4236401"/>
                      <a:gd name="connsiteY116" fmla="*/ 2781644 h 3580431"/>
                      <a:gd name="connsiteX117" fmla="*/ 1256230 w 4236401"/>
                      <a:gd name="connsiteY117" fmla="*/ 2814206 h 3580431"/>
                      <a:gd name="connsiteX118" fmla="*/ 1251463 w 4236401"/>
                      <a:gd name="connsiteY118" fmla="*/ 2813173 h 3580431"/>
                      <a:gd name="connsiteX119" fmla="*/ 967684 w 4236401"/>
                      <a:gd name="connsiteY119" fmla="*/ 2802663 h 3580431"/>
                      <a:gd name="connsiteX120" fmla="*/ 936153 w 4236401"/>
                      <a:gd name="connsiteY120" fmla="*/ 2823684 h 3580431"/>
                      <a:gd name="connsiteX121" fmla="*/ 820539 w 4236401"/>
                      <a:gd name="connsiteY121" fmla="*/ 2834194 h 3580431"/>
                      <a:gd name="connsiteX122" fmla="*/ 715436 w 4236401"/>
                      <a:gd name="connsiteY122" fmla="*/ 2813173 h 3580431"/>
                      <a:gd name="connsiteX123" fmla="*/ 673394 w 4236401"/>
                      <a:gd name="connsiteY123" fmla="*/ 2792153 h 3580431"/>
                      <a:gd name="connsiteX124" fmla="*/ 662884 w 4236401"/>
                      <a:gd name="connsiteY124" fmla="*/ 2760622 h 3580431"/>
                      <a:gd name="connsiteX125" fmla="*/ 568291 w 4236401"/>
                      <a:gd name="connsiteY125" fmla="*/ 2750111 h 3580431"/>
                      <a:gd name="connsiteX126" fmla="*/ 542920 w 4236401"/>
                      <a:gd name="connsiteY126" fmla="*/ 2766691 h 3580431"/>
                      <a:gd name="connsiteX127" fmla="*/ 532187 w 4236401"/>
                      <a:gd name="connsiteY127" fmla="*/ 2773276 h 3580431"/>
                      <a:gd name="connsiteX128" fmla="*/ 530577 w 4236401"/>
                      <a:gd name="connsiteY128" fmla="*/ 2774090 h 3580431"/>
                      <a:gd name="connsiteX129" fmla="*/ 531759 w 4236401"/>
                      <a:gd name="connsiteY129" fmla="*/ 2773538 h 3580431"/>
                      <a:gd name="connsiteX130" fmla="*/ 532187 w 4236401"/>
                      <a:gd name="connsiteY130" fmla="*/ 2773276 h 3580431"/>
                      <a:gd name="connsiteX131" fmla="*/ 535141 w 4236401"/>
                      <a:gd name="connsiteY131" fmla="*/ 2771781 h 3580431"/>
                      <a:gd name="connsiteX132" fmla="*/ 526249 w 4236401"/>
                      <a:gd name="connsiteY132" fmla="*/ 2802663 h 3580431"/>
                      <a:gd name="connsiteX133" fmla="*/ 494718 w 4236401"/>
                      <a:gd name="connsiteY133" fmla="*/ 2823684 h 3580431"/>
                      <a:gd name="connsiteX134" fmla="*/ 473698 w 4236401"/>
                      <a:gd name="connsiteY134" fmla="*/ 2855215 h 3580431"/>
                      <a:gd name="connsiteX135" fmla="*/ 442167 w 4236401"/>
                      <a:gd name="connsiteY135" fmla="*/ 2876235 h 3580431"/>
                      <a:gd name="connsiteX136" fmla="*/ 431656 w 4236401"/>
                      <a:gd name="connsiteY136" fmla="*/ 2907766 h 3580431"/>
                      <a:gd name="connsiteX137" fmla="*/ 421146 w 4236401"/>
                      <a:gd name="connsiteY137" fmla="*/ 2991849 h 3580431"/>
                      <a:gd name="connsiteX138" fmla="*/ 368594 w 4236401"/>
                      <a:gd name="connsiteY138" fmla="*/ 3054911 h 3580431"/>
                      <a:gd name="connsiteX139" fmla="*/ 358084 w 4236401"/>
                      <a:gd name="connsiteY139" fmla="*/ 3086442 h 3580431"/>
                      <a:gd name="connsiteX140" fmla="*/ 337063 w 4236401"/>
                      <a:gd name="connsiteY140" fmla="*/ 3117973 h 3580431"/>
                      <a:gd name="connsiteX141" fmla="*/ 316042 w 4236401"/>
                      <a:gd name="connsiteY141" fmla="*/ 3149504 h 3580431"/>
                      <a:gd name="connsiteX142" fmla="*/ 295022 w 4236401"/>
                      <a:gd name="connsiteY142" fmla="*/ 3181035 h 3580431"/>
                      <a:gd name="connsiteX143" fmla="*/ 252980 w 4236401"/>
                      <a:gd name="connsiteY143" fmla="*/ 3244097 h 3580431"/>
                      <a:gd name="connsiteX144" fmla="*/ 242470 w 4236401"/>
                      <a:gd name="connsiteY144" fmla="*/ 3275628 h 3580431"/>
                      <a:gd name="connsiteX145" fmla="*/ 263491 w 4236401"/>
                      <a:gd name="connsiteY145" fmla="*/ 3307159 h 3580431"/>
                      <a:gd name="connsiteX146" fmla="*/ 278218 w 4236401"/>
                      <a:gd name="connsiteY146" fmla="*/ 3312109 h 3580431"/>
                      <a:gd name="connsiteX147" fmla="*/ 298030 w 4236401"/>
                      <a:gd name="connsiteY147" fmla="*/ 3315096 h 3580431"/>
                      <a:gd name="connsiteX148" fmla="*/ 295024 w 4236401"/>
                      <a:gd name="connsiteY148" fmla="*/ 3317672 h 3580431"/>
                      <a:gd name="connsiteX149" fmla="*/ 137369 w 4236401"/>
                      <a:gd name="connsiteY149" fmla="*/ 3580431 h 3580431"/>
                      <a:gd name="connsiteX150" fmla="*/ 32265 w 4236401"/>
                      <a:gd name="connsiteY150" fmla="*/ 3506858 h 3580431"/>
                      <a:gd name="connsiteX151" fmla="*/ 0 w 4236401"/>
                      <a:gd name="connsiteY151" fmla="*/ 3490726 h 3580431"/>
                      <a:gd name="connsiteX152" fmla="*/ 6541 w 4236401"/>
                      <a:gd name="connsiteY152" fmla="*/ 3486965 h 3580431"/>
                      <a:gd name="connsiteX153" fmla="*/ 21754 w 4236401"/>
                      <a:gd name="connsiteY153" fmla="*/ 3475325 h 3580431"/>
                      <a:gd name="connsiteX154" fmla="*/ 53285 w 4236401"/>
                      <a:gd name="connsiteY154" fmla="*/ 3454304 h 3580431"/>
                      <a:gd name="connsiteX155" fmla="*/ 116347 w 4236401"/>
                      <a:gd name="connsiteY155" fmla="*/ 3412263 h 3580431"/>
                      <a:gd name="connsiteX156" fmla="*/ 126857 w 4236401"/>
                      <a:gd name="connsiteY156" fmla="*/ 3380732 h 3580431"/>
                      <a:gd name="connsiteX157" fmla="*/ 168899 w 4236401"/>
                      <a:gd name="connsiteY157" fmla="*/ 3328180 h 3580431"/>
                      <a:gd name="connsiteX158" fmla="*/ 210940 w 4236401"/>
                      <a:gd name="connsiteY158" fmla="*/ 3265118 h 3580431"/>
                      <a:gd name="connsiteX159" fmla="*/ 231961 w 4236401"/>
                      <a:gd name="connsiteY159" fmla="*/ 3233587 h 3580431"/>
                      <a:gd name="connsiteX160" fmla="*/ 252981 w 4236401"/>
                      <a:gd name="connsiteY160" fmla="*/ 3138994 h 3580431"/>
                      <a:gd name="connsiteX161" fmla="*/ 263492 w 4236401"/>
                      <a:gd name="connsiteY161" fmla="*/ 3107463 h 3580431"/>
                      <a:gd name="connsiteX162" fmla="*/ 284512 w 4236401"/>
                      <a:gd name="connsiteY162" fmla="*/ 3044401 h 3580431"/>
                      <a:gd name="connsiteX163" fmla="*/ 326554 w 4236401"/>
                      <a:gd name="connsiteY163" fmla="*/ 2981339 h 3580431"/>
                      <a:gd name="connsiteX164" fmla="*/ 342579 w 4236401"/>
                      <a:gd name="connsiteY164" fmla="*/ 2899432 h 3580431"/>
                      <a:gd name="connsiteX165" fmla="*/ 345136 w 4236401"/>
                      <a:gd name="connsiteY165" fmla="*/ 2887559 h 3580431"/>
                      <a:gd name="connsiteX166" fmla="*/ 347574 w 4236401"/>
                      <a:gd name="connsiteY166" fmla="*/ 2886746 h 3580431"/>
                      <a:gd name="connsiteX167" fmla="*/ 400126 w 4236401"/>
                      <a:gd name="connsiteY167" fmla="*/ 2792153 h 3580431"/>
                      <a:gd name="connsiteX168" fmla="*/ 442168 w 4236401"/>
                      <a:gd name="connsiteY168" fmla="*/ 2729091 h 3580431"/>
                      <a:gd name="connsiteX169" fmla="*/ 536761 w 4236401"/>
                      <a:gd name="connsiteY169" fmla="*/ 2718580 h 3580431"/>
                      <a:gd name="connsiteX170" fmla="*/ 610333 w 4236401"/>
                      <a:gd name="connsiteY170" fmla="*/ 2645008 h 3580431"/>
                      <a:gd name="connsiteX171" fmla="*/ 673395 w 4236401"/>
                      <a:gd name="connsiteY171" fmla="*/ 2623987 h 3580431"/>
                      <a:gd name="connsiteX172" fmla="*/ 704926 w 4236401"/>
                      <a:gd name="connsiteY172" fmla="*/ 2602966 h 3580431"/>
                      <a:gd name="connsiteX173" fmla="*/ 710794 w 4236401"/>
                      <a:gd name="connsiteY173" fmla="*/ 2589426 h 3580431"/>
                      <a:gd name="connsiteX174" fmla="*/ 725946 w 4236401"/>
                      <a:gd name="connsiteY174" fmla="*/ 2592456 h 3580431"/>
                      <a:gd name="connsiteX175" fmla="*/ 757477 w 4236401"/>
                      <a:gd name="connsiteY175" fmla="*/ 2602966 h 3580431"/>
                      <a:gd name="connsiteX176" fmla="*/ 820539 w 4236401"/>
                      <a:gd name="connsiteY176" fmla="*/ 2613477 h 3580431"/>
                      <a:gd name="connsiteX177" fmla="*/ 852070 w 4236401"/>
                      <a:gd name="connsiteY177" fmla="*/ 2623987 h 3580431"/>
                      <a:gd name="connsiteX178" fmla="*/ 873091 w 4236401"/>
                      <a:gd name="connsiteY178" fmla="*/ 2655518 h 3580431"/>
                      <a:gd name="connsiteX179" fmla="*/ 904622 w 4236401"/>
                      <a:gd name="connsiteY179" fmla="*/ 2666028 h 3580431"/>
                      <a:gd name="connsiteX180" fmla="*/ 936153 w 4236401"/>
                      <a:gd name="connsiteY180" fmla="*/ 2687049 h 3580431"/>
                      <a:gd name="connsiteX181" fmla="*/ 999215 w 4236401"/>
                      <a:gd name="connsiteY181" fmla="*/ 2708070 h 3580431"/>
                      <a:gd name="connsiteX182" fmla="*/ 1030746 w 4236401"/>
                      <a:gd name="connsiteY182" fmla="*/ 2729091 h 3580431"/>
                      <a:gd name="connsiteX183" fmla="*/ 1219932 w 4236401"/>
                      <a:gd name="connsiteY183" fmla="*/ 2739601 h 3580431"/>
                      <a:gd name="connsiteX184" fmla="*/ 1251463 w 4236401"/>
                      <a:gd name="connsiteY184" fmla="*/ 2729091 h 3580431"/>
                      <a:gd name="connsiteX185" fmla="*/ 1272484 w 4236401"/>
                      <a:gd name="connsiteY185" fmla="*/ 2697559 h 3580431"/>
                      <a:gd name="connsiteX186" fmla="*/ 1314525 w 4236401"/>
                      <a:gd name="connsiteY186" fmla="*/ 2634497 h 3580431"/>
                      <a:gd name="connsiteX187" fmla="*/ 1377587 w 4236401"/>
                      <a:gd name="connsiteY187" fmla="*/ 2581946 h 3580431"/>
                      <a:gd name="connsiteX188" fmla="*/ 1409118 w 4236401"/>
                      <a:gd name="connsiteY188" fmla="*/ 2571435 h 3580431"/>
                      <a:gd name="connsiteX189" fmla="*/ 1430139 w 4236401"/>
                      <a:gd name="connsiteY189" fmla="*/ 2539904 h 3580431"/>
                      <a:gd name="connsiteX190" fmla="*/ 1493201 w 4236401"/>
                      <a:gd name="connsiteY190" fmla="*/ 2518884 h 3580431"/>
                      <a:gd name="connsiteX191" fmla="*/ 1514222 w 4236401"/>
                      <a:gd name="connsiteY191" fmla="*/ 2487353 h 3580431"/>
                      <a:gd name="connsiteX192" fmla="*/ 1545753 w 4236401"/>
                      <a:gd name="connsiteY192" fmla="*/ 2466332 h 3580431"/>
                      <a:gd name="connsiteX193" fmla="*/ 1608815 w 4236401"/>
                      <a:gd name="connsiteY193" fmla="*/ 2445311 h 3580431"/>
                      <a:gd name="connsiteX194" fmla="*/ 1619325 w 4236401"/>
                      <a:gd name="connsiteY194" fmla="*/ 2392759 h 3580431"/>
                      <a:gd name="connsiteX195" fmla="*/ 1553911 w 4236401"/>
                      <a:gd name="connsiteY195" fmla="*/ 2386218 h 3580431"/>
                      <a:gd name="connsiteX196" fmla="*/ 1556263 w 4236401"/>
                      <a:gd name="connsiteY196" fmla="*/ 2382249 h 3580431"/>
                      <a:gd name="connsiteX197" fmla="*/ 1587794 w 4236401"/>
                      <a:gd name="connsiteY197" fmla="*/ 2361228 h 3580431"/>
                      <a:gd name="connsiteX198" fmla="*/ 1650856 w 4236401"/>
                      <a:gd name="connsiteY198" fmla="*/ 2329697 h 3580431"/>
                      <a:gd name="connsiteX199" fmla="*/ 1661367 w 4236401"/>
                      <a:gd name="connsiteY199" fmla="*/ 2287656 h 3580431"/>
                      <a:gd name="connsiteX200" fmla="*/ 1703408 w 4236401"/>
                      <a:gd name="connsiteY200" fmla="*/ 2224594 h 3580431"/>
                      <a:gd name="connsiteX201" fmla="*/ 1745449 w 4236401"/>
                      <a:gd name="connsiteY201" fmla="*/ 2172042 h 3580431"/>
                      <a:gd name="connsiteX202" fmla="*/ 1829532 w 4236401"/>
                      <a:gd name="connsiteY202" fmla="*/ 2098470 h 3580431"/>
                      <a:gd name="connsiteX203" fmla="*/ 2092291 w 4236401"/>
                      <a:gd name="connsiteY203" fmla="*/ 2087959 h 3580431"/>
                      <a:gd name="connsiteX204" fmla="*/ 2123822 w 4236401"/>
                      <a:gd name="connsiteY204" fmla="*/ 2098470 h 3580431"/>
                      <a:gd name="connsiteX205" fmla="*/ 2207905 w 4236401"/>
                      <a:gd name="connsiteY205" fmla="*/ 2108980 h 3580431"/>
                      <a:gd name="connsiteX206" fmla="*/ 2239436 w 4236401"/>
                      <a:gd name="connsiteY206" fmla="*/ 2098470 h 3580431"/>
                      <a:gd name="connsiteX207" fmla="*/ 2239436 w 4236401"/>
                      <a:gd name="connsiteY207" fmla="*/ 2035408 h 3580431"/>
                      <a:gd name="connsiteX208" fmla="*/ 2207905 w 4236401"/>
                      <a:gd name="connsiteY208" fmla="*/ 2003877 h 3580431"/>
                      <a:gd name="connsiteX209" fmla="*/ 2134332 w 4236401"/>
                      <a:gd name="connsiteY209" fmla="*/ 1982856 h 3580431"/>
                      <a:gd name="connsiteX210" fmla="*/ 2113311 w 4236401"/>
                      <a:gd name="connsiteY210" fmla="*/ 1951325 h 3580431"/>
                      <a:gd name="connsiteX211" fmla="*/ 2096542 w 4236401"/>
                      <a:gd name="connsiteY211" fmla="*/ 1954956 h 3580431"/>
                      <a:gd name="connsiteX212" fmla="*/ 2090582 w 4236401"/>
                      <a:gd name="connsiteY212" fmla="*/ 1957734 h 3580431"/>
                      <a:gd name="connsiteX213" fmla="*/ 2085436 w 4236401"/>
                      <a:gd name="connsiteY213" fmla="*/ 1945387 h 3580431"/>
                      <a:gd name="connsiteX214" fmla="*/ 2071270 w 4236401"/>
                      <a:gd name="connsiteY214" fmla="*/ 1930304 h 3580431"/>
                      <a:gd name="connsiteX215" fmla="*/ 1976677 w 4236401"/>
                      <a:gd name="connsiteY215" fmla="*/ 1877753 h 3580431"/>
                      <a:gd name="connsiteX216" fmla="*/ 1924125 w 4236401"/>
                      <a:gd name="connsiteY216" fmla="*/ 1835711 h 3580431"/>
                      <a:gd name="connsiteX217" fmla="*/ 1850553 w 4236401"/>
                      <a:gd name="connsiteY217" fmla="*/ 1762139 h 3580431"/>
                      <a:gd name="connsiteX218" fmla="*/ 1819022 w 4236401"/>
                      <a:gd name="connsiteY218" fmla="*/ 1741118 h 3580431"/>
                      <a:gd name="connsiteX219" fmla="*/ 1787491 w 4236401"/>
                      <a:gd name="connsiteY219" fmla="*/ 1678056 h 3580431"/>
                      <a:gd name="connsiteX220" fmla="*/ 1776980 w 4236401"/>
                      <a:gd name="connsiteY220" fmla="*/ 1625504 h 3580431"/>
                      <a:gd name="connsiteX221" fmla="*/ 1790618 w 4236401"/>
                      <a:gd name="connsiteY221" fmla="*/ 1405140 h 3580431"/>
                      <a:gd name="connsiteX222" fmla="*/ 1791084 w 4236401"/>
                      <a:gd name="connsiteY222" fmla="*/ 1388888 h 3580431"/>
                      <a:gd name="connsiteX223" fmla="*/ 1808511 w 4236401"/>
                      <a:gd name="connsiteY223" fmla="*/ 1362746 h 3580431"/>
                      <a:gd name="connsiteX224" fmla="*/ 1850553 w 4236401"/>
                      <a:gd name="connsiteY224" fmla="*/ 1299684 h 3580431"/>
                      <a:gd name="connsiteX225" fmla="*/ 1882084 w 4236401"/>
                      <a:gd name="connsiteY225" fmla="*/ 1289173 h 3580431"/>
                      <a:gd name="connsiteX226" fmla="*/ 1892594 w 4236401"/>
                      <a:gd name="connsiteY226" fmla="*/ 1205091 h 3580431"/>
                      <a:gd name="connsiteX227" fmla="*/ 1899616 w 4236401"/>
                      <a:gd name="connsiteY227" fmla="*/ 1204200 h 3580431"/>
                      <a:gd name="connsiteX228" fmla="*/ 1901529 w 4236401"/>
                      <a:gd name="connsiteY228" fmla="*/ 1216567 h 3580431"/>
                      <a:gd name="connsiteX229" fmla="*/ 1912360 w 4236401"/>
                      <a:gd name="connsiteY229" fmla="*/ 1237092 h 3580431"/>
                      <a:gd name="connsiteX230" fmla="*/ 1948754 w 4236401"/>
                      <a:gd name="connsiteY230" fmla="*/ 1241641 h 3580431"/>
                      <a:gd name="connsiteX231" fmla="*/ 1966951 w 4236401"/>
                      <a:gd name="connsiteY231" fmla="*/ 1237092 h 3580431"/>
                      <a:gd name="connsiteX232" fmla="*/ 2007894 w 4236401"/>
                      <a:gd name="connsiteY232" fmla="*/ 1227994 h 3580431"/>
                      <a:gd name="connsiteX233" fmla="*/ 2021542 w 4236401"/>
                      <a:gd name="connsiteY233" fmla="*/ 1223444 h 3580431"/>
                      <a:gd name="connsiteX234" fmla="*/ 2048838 w 4236401"/>
                      <a:gd name="connsiteY234" fmla="*/ 1214346 h 3580431"/>
                      <a:gd name="connsiteX235" fmla="*/ 2085232 w 4236401"/>
                      <a:gd name="connsiteY235" fmla="*/ 1209797 h 3580431"/>
                      <a:gd name="connsiteX236" fmla="*/ 2098879 w 4236401"/>
                      <a:gd name="connsiteY236" fmla="*/ 1205247 h 3580431"/>
                      <a:gd name="connsiteX237" fmla="*/ 2139823 w 4236401"/>
                      <a:gd name="connsiteY237" fmla="*/ 1191600 h 3580431"/>
                      <a:gd name="connsiteX238" fmla="*/ 2153470 w 4236401"/>
                      <a:gd name="connsiteY238" fmla="*/ 1182501 h 3580431"/>
                      <a:gd name="connsiteX239" fmla="*/ 2176217 w 4236401"/>
                      <a:gd name="connsiteY239" fmla="*/ 1164304 h 3580431"/>
                      <a:gd name="connsiteX240" fmla="*/ 2217160 w 4236401"/>
                      <a:gd name="connsiteY240" fmla="*/ 1141558 h 3580431"/>
                      <a:gd name="connsiteX241" fmla="*/ 2230808 w 4236401"/>
                      <a:gd name="connsiteY241" fmla="*/ 1137009 h 3580431"/>
                      <a:gd name="connsiteX242" fmla="*/ 2244455 w 4236401"/>
                      <a:gd name="connsiteY242" fmla="*/ 1123361 h 3580431"/>
                      <a:gd name="connsiteX243" fmla="*/ 2267202 w 4236401"/>
                      <a:gd name="connsiteY243" fmla="*/ 1105164 h 3580431"/>
                      <a:gd name="connsiteX244" fmla="*/ 2308145 w 4236401"/>
                      <a:gd name="connsiteY244" fmla="*/ 1082418 h 3580431"/>
                      <a:gd name="connsiteX245" fmla="*/ 2317243 w 4236401"/>
                      <a:gd name="connsiteY245" fmla="*/ 1068770 h 3580431"/>
                      <a:gd name="connsiteX246" fmla="*/ 2330891 w 4236401"/>
                      <a:gd name="connsiteY246" fmla="*/ 1055122 h 3580431"/>
                      <a:gd name="connsiteX247" fmla="*/ 2344539 w 4236401"/>
                      <a:gd name="connsiteY247" fmla="*/ 1046024 h 3580431"/>
                      <a:gd name="connsiteX248" fmla="*/ 2358187 w 4236401"/>
                      <a:gd name="connsiteY248" fmla="*/ 1036925 h 3580431"/>
                      <a:gd name="connsiteX249" fmla="*/ 2390032 w 4236401"/>
                      <a:gd name="connsiteY249" fmla="*/ 1005080 h 3580431"/>
                      <a:gd name="connsiteX250" fmla="*/ 2403679 w 4236401"/>
                      <a:gd name="connsiteY250" fmla="*/ 995982 h 3580431"/>
                      <a:gd name="connsiteX251" fmla="*/ 2430975 w 4236401"/>
                      <a:gd name="connsiteY251" fmla="*/ 977785 h 3580431"/>
                      <a:gd name="connsiteX252" fmla="*/ 2444623 w 4236401"/>
                      <a:gd name="connsiteY252" fmla="*/ 968686 h 3580431"/>
                      <a:gd name="connsiteX253" fmla="*/ 2471918 w 4236401"/>
                      <a:gd name="connsiteY253" fmla="*/ 950489 h 3580431"/>
                      <a:gd name="connsiteX254" fmla="*/ 2485566 w 4236401"/>
                      <a:gd name="connsiteY254" fmla="*/ 936841 h 3580431"/>
                      <a:gd name="connsiteX255" fmla="*/ 2490115 w 4236401"/>
                      <a:gd name="connsiteY255" fmla="*/ 923194 h 3580431"/>
                      <a:gd name="connsiteX256" fmla="*/ 2494664 w 4236401"/>
                      <a:gd name="connsiteY256" fmla="*/ 904997 h 3580431"/>
                      <a:gd name="connsiteX257" fmla="*/ 2491575 w 4236401"/>
                      <a:gd name="connsiteY257" fmla="*/ 900363 h 3580431"/>
                      <a:gd name="connsiteX258" fmla="*/ 2523215 w 4236401"/>
                      <a:gd name="connsiteY258" fmla="*/ 879269 h 3580431"/>
                      <a:gd name="connsiteX259" fmla="*/ 2565256 w 4236401"/>
                      <a:gd name="connsiteY259" fmla="*/ 816207 h 3580431"/>
                      <a:gd name="connsiteX260" fmla="*/ 2596787 w 4236401"/>
                      <a:gd name="connsiteY260" fmla="*/ 805696 h 3580431"/>
                      <a:gd name="connsiteX261" fmla="*/ 2607298 w 4236401"/>
                      <a:gd name="connsiteY261" fmla="*/ 774165 h 3580431"/>
                      <a:gd name="connsiteX262" fmla="*/ 2616572 w 4236401"/>
                      <a:gd name="connsiteY262" fmla="*/ 718522 h 3580431"/>
                      <a:gd name="connsiteX263" fmla="*/ 2638829 w 4236401"/>
                      <a:gd name="connsiteY263" fmla="*/ 711103 h 3580431"/>
                      <a:gd name="connsiteX264" fmla="*/ 2649339 w 4236401"/>
                      <a:gd name="connsiteY264" fmla="*/ 679572 h 3580431"/>
                      <a:gd name="connsiteX265" fmla="*/ 2670360 w 4236401"/>
                      <a:gd name="connsiteY265" fmla="*/ 616510 h 3580431"/>
                      <a:gd name="connsiteX266" fmla="*/ 2692321 w 4236401"/>
                      <a:gd name="connsiteY266" fmla="*/ 585240 h 3580431"/>
                      <a:gd name="connsiteX267" fmla="*/ 2703374 w 4236401"/>
                      <a:gd name="connsiteY267" fmla="*/ 571871 h 3580431"/>
                      <a:gd name="connsiteX268" fmla="*/ 2708149 w 4236401"/>
                      <a:gd name="connsiteY268" fmla="*/ 570837 h 3580431"/>
                      <a:gd name="connsiteX269" fmla="*/ 2722911 w 4236401"/>
                      <a:gd name="connsiteY269" fmla="*/ 563958 h 3580431"/>
                      <a:gd name="connsiteX270" fmla="*/ 2733422 w 4236401"/>
                      <a:gd name="connsiteY270" fmla="*/ 532427 h 3580431"/>
                      <a:gd name="connsiteX271" fmla="*/ 2754442 w 4236401"/>
                      <a:gd name="connsiteY271" fmla="*/ 500896 h 3580431"/>
                      <a:gd name="connsiteX272" fmla="*/ 2785973 w 4236401"/>
                      <a:gd name="connsiteY272" fmla="*/ 479876 h 3580431"/>
                      <a:gd name="connsiteX273" fmla="*/ 2880567 w 4236401"/>
                      <a:gd name="connsiteY273" fmla="*/ 416814 h 3580431"/>
                      <a:gd name="connsiteX274" fmla="*/ 2954139 w 4236401"/>
                      <a:gd name="connsiteY274" fmla="*/ 395793 h 3580431"/>
                      <a:gd name="connsiteX275" fmla="*/ 2985670 w 4236401"/>
                      <a:gd name="connsiteY275" fmla="*/ 374772 h 3580431"/>
                      <a:gd name="connsiteX276" fmla="*/ 2995381 w 4236401"/>
                      <a:gd name="connsiteY276" fmla="*/ 344036 h 3580431"/>
                      <a:gd name="connsiteX277" fmla="*/ 2995617 w 4236401"/>
                      <a:gd name="connsiteY277" fmla="*/ 334504 h 3580431"/>
                      <a:gd name="connsiteX278" fmla="*/ 3020863 w 4236401"/>
                      <a:gd name="connsiteY278" fmla="*/ 333799 h 3580431"/>
                      <a:gd name="connsiteX279" fmla="*/ 3069753 w 4236401"/>
                      <a:gd name="connsiteY279" fmla="*/ 332731 h 3580431"/>
                      <a:gd name="connsiteX280" fmla="*/ 3122305 w 4236401"/>
                      <a:gd name="connsiteY280" fmla="*/ 322221 h 3580431"/>
                      <a:gd name="connsiteX281" fmla="*/ 3128851 w 4236401"/>
                      <a:gd name="connsiteY281" fmla="*/ 308384 h 3580431"/>
                      <a:gd name="connsiteX282" fmla="*/ 3129315 w 4236401"/>
                      <a:gd name="connsiteY282" fmla="*/ 302961 h 3580431"/>
                      <a:gd name="connsiteX283" fmla="*/ 3140679 w 4236401"/>
                      <a:gd name="connsiteY283" fmla="*/ 305817 h 3580431"/>
                      <a:gd name="connsiteX284" fmla="*/ 3216898 w 4236401"/>
                      <a:gd name="connsiteY284" fmla="*/ 322221 h 3580431"/>
                      <a:gd name="connsiteX285" fmla="*/ 3248429 w 4236401"/>
                      <a:gd name="connsiteY285" fmla="*/ 332731 h 3580431"/>
                      <a:gd name="connsiteX286" fmla="*/ 3279960 w 4236401"/>
                      <a:gd name="connsiteY286" fmla="*/ 343241 h 3580431"/>
                      <a:gd name="connsiteX287" fmla="*/ 3343022 w 4236401"/>
                      <a:gd name="connsiteY287" fmla="*/ 364262 h 3580431"/>
                      <a:gd name="connsiteX288" fmla="*/ 3374553 w 4236401"/>
                      <a:gd name="connsiteY288" fmla="*/ 395793 h 3580431"/>
                      <a:gd name="connsiteX289" fmla="*/ 3437615 w 4236401"/>
                      <a:gd name="connsiteY289" fmla="*/ 416814 h 3580431"/>
                      <a:gd name="connsiteX290" fmla="*/ 3445992 w 4236401"/>
                      <a:gd name="connsiteY290" fmla="*/ 411370 h 3580431"/>
                      <a:gd name="connsiteX291" fmla="*/ 3448125 w 4236401"/>
                      <a:gd name="connsiteY291" fmla="*/ 416814 h 3580431"/>
                      <a:gd name="connsiteX292" fmla="*/ 3479656 w 4236401"/>
                      <a:gd name="connsiteY292" fmla="*/ 437834 h 3580431"/>
                      <a:gd name="connsiteX293" fmla="*/ 3500677 w 4236401"/>
                      <a:gd name="connsiteY293" fmla="*/ 469365 h 3580431"/>
                      <a:gd name="connsiteX294" fmla="*/ 3532208 w 4236401"/>
                      <a:gd name="connsiteY294" fmla="*/ 490386 h 3580431"/>
                      <a:gd name="connsiteX295" fmla="*/ 3542718 w 4236401"/>
                      <a:gd name="connsiteY295" fmla="*/ 521917 h 3580431"/>
                      <a:gd name="connsiteX296" fmla="*/ 3563739 w 4236401"/>
                      <a:gd name="connsiteY296" fmla="*/ 584979 h 3580431"/>
                      <a:gd name="connsiteX297" fmla="*/ 3584760 w 4236401"/>
                      <a:gd name="connsiteY297" fmla="*/ 616510 h 3580431"/>
                      <a:gd name="connsiteX298" fmla="*/ 3763436 w 4236401"/>
                      <a:gd name="connsiteY298" fmla="*/ 627021 h 3580431"/>
                      <a:gd name="connsiteX299" fmla="*/ 3826498 w 4236401"/>
                      <a:gd name="connsiteY299" fmla="*/ 584979 h 3580431"/>
                      <a:gd name="connsiteX300" fmla="*/ 3837008 w 4236401"/>
                      <a:gd name="connsiteY300" fmla="*/ 553448 h 3580431"/>
                      <a:gd name="connsiteX301" fmla="*/ 3889560 w 4236401"/>
                      <a:gd name="connsiteY301" fmla="*/ 500896 h 3580431"/>
                      <a:gd name="connsiteX302" fmla="*/ 3900070 w 4236401"/>
                      <a:gd name="connsiteY302" fmla="*/ 437834 h 3580431"/>
                      <a:gd name="connsiteX303" fmla="*/ 3921091 w 4236401"/>
                      <a:gd name="connsiteY303" fmla="*/ 406303 h 3580431"/>
                      <a:gd name="connsiteX304" fmla="*/ 3931601 w 4236401"/>
                      <a:gd name="connsiteY304" fmla="*/ 374772 h 3580431"/>
                      <a:gd name="connsiteX305" fmla="*/ 3952622 w 4236401"/>
                      <a:gd name="connsiteY305" fmla="*/ 343241 h 3580431"/>
                      <a:gd name="connsiteX306" fmla="*/ 3963132 w 4236401"/>
                      <a:gd name="connsiteY306" fmla="*/ 311710 h 3580431"/>
                      <a:gd name="connsiteX307" fmla="*/ 3984153 w 4236401"/>
                      <a:gd name="connsiteY307" fmla="*/ 248648 h 3580431"/>
                      <a:gd name="connsiteX308" fmla="*/ 4026194 w 4236401"/>
                      <a:gd name="connsiteY308" fmla="*/ 122524 h 3580431"/>
                      <a:gd name="connsiteX309" fmla="*/ 4047215 w 4236401"/>
                      <a:gd name="connsiteY309" fmla="*/ 59462 h 3580431"/>
                      <a:gd name="connsiteX310" fmla="*/ 4063523 w 4236401"/>
                      <a:gd name="connsiteY310" fmla="*/ 31467 h 3580431"/>
                      <a:gd name="connsiteX311" fmla="*/ 4076557 w 4236401"/>
                      <a:gd name="connsiteY311" fmla="*/ 10441 h 3580431"/>
                      <a:gd name="connsiteX312" fmla="*/ 4090585 w 4236401"/>
                      <a:gd name="connsiteY312" fmla="*/ 10358 h 3580431"/>
                      <a:gd name="connsiteX313" fmla="*/ 4105199 w 4236401"/>
                      <a:gd name="connsiteY313" fmla="*/ 0 h 3580431"/>
                      <a:gd name="connsiteX0-1" fmla="*/ 4105199 w 4236401"/>
                      <a:gd name="connsiteY0-2" fmla="*/ 0 h 3580431"/>
                      <a:gd name="connsiteX1-3" fmla="*/ 4235085 w 4236401"/>
                      <a:gd name="connsiteY1-4" fmla="*/ 69272 h 3580431"/>
                      <a:gd name="connsiteX2-5" fmla="*/ 4236401 w 4236401"/>
                      <a:gd name="connsiteY2-6" fmla="*/ 80483 h 3580431"/>
                      <a:gd name="connsiteX3-7" fmla="*/ 4225891 w 4236401"/>
                      <a:gd name="connsiteY3-8" fmla="*/ 154055 h 3580431"/>
                      <a:gd name="connsiteX4-9" fmla="*/ 4204870 w 4236401"/>
                      <a:gd name="connsiteY4-10" fmla="*/ 185586 h 3580431"/>
                      <a:gd name="connsiteX5-11" fmla="*/ 4194360 w 4236401"/>
                      <a:gd name="connsiteY5-12" fmla="*/ 217117 h 3580431"/>
                      <a:gd name="connsiteX6-13" fmla="*/ 4173339 w 4236401"/>
                      <a:gd name="connsiteY6-14" fmla="*/ 301200 h 3580431"/>
                      <a:gd name="connsiteX7-15" fmla="*/ 4141808 w 4236401"/>
                      <a:gd name="connsiteY7-16" fmla="*/ 322221 h 3580431"/>
                      <a:gd name="connsiteX8-17" fmla="*/ 4152404 w 4236401"/>
                      <a:gd name="connsiteY8-18" fmla="*/ 364177 h 3580431"/>
                      <a:gd name="connsiteX9-19" fmla="*/ 4152317 w 4236401"/>
                      <a:gd name="connsiteY9-20" fmla="*/ 364262 h 3580431"/>
                      <a:gd name="connsiteX10-21" fmla="*/ 4131297 w 4236401"/>
                      <a:gd name="connsiteY10-22" fmla="*/ 416814 h 3580431"/>
                      <a:gd name="connsiteX11-23" fmla="*/ 4099766 w 4236401"/>
                      <a:gd name="connsiteY11-24" fmla="*/ 437834 h 3580431"/>
                      <a:gd name="connsiteX12-25" fmla="*/ 4089255 w 4236401"/>
                      <a:gd name="connsiteY12-26" fmla="*/ 469365 h 3580431"/>
                      <a:gd name="connsiteX13-27" fmla="*/ 4047214 w 4236401"/>
                      <a:gd name="connsiteY13-28" fmla="*/ 532427 h 3580431"/>
                      <a:gd name="connsiteX14-29" fmla="*/ 4015683 w 4236401"/>
                      <a:gd name="connsiteY14-30" fmla="*/ 595490 h 3580431"/>
                      <a:gd name="connsiteX15-31" fmla="*/ 3984152 w 4236401"/>
                      <a:gd name="connsiteY15-32" fmla="*/ 616510 h 3580431"/>
                      <a:gd name="connsiteX16-33" fmla="*/ 3986621 w 4236401"/>
                      <a:gd name="connsiteY16-34" fmla="*/ 620123 h 3580431"/>
                      <a:gd name="connsiteX17-35" fmla="*/ 3965686 w 4236401"/>
                      <a:gd name="connsiteY17-36" fmla="*/ 629529 h 3580431"/>
                      <a:gd name="connsiteX18-37" fmla="*/ 3942110 w 4236401"/>
                      <a:gd name="connsiteY18-38" fmla="*/ 648041 h 3580431"/>
                      <a:gd name="connsiteX19-39" fmla="*/ 3910579 w 4236401"/>
                      <a:gd name="connsiteY19-40" fmla="*/ 669062 h 3580431"/>
                      <a:gd name="connsiteX20-41" fmla="*/ 3900069 w 4236401"/>
                      <a:gd name="connsiteY20-42" fmla="*/ 700593 h 3580431"/>
                      <a:gd name="connsiteX21-43" fmla="*/ 3837007 w 4236401"/>
                      <a:gd name="connsiteY21-44" fmla="*/ 732124 h 3580431"/>
                      <a:gd name="connsiteX22-45" fmla="*/ 3805476 w 4236401"/>
                      <a:gd name="connsiteY22-46" fmla="*/ 753145 h 3580431"/>
                      <a:gd name="connsiteX23-47" fmla="*/ 3584759 w 4236401"/>
                      <a:gd name="connsiteY23-48" fmla="*/ 753145 h 3580431"/>
                      <a:gd name="connsiteX24-49" fmla="*/ 3521697 w 4236401"/>
                      <a:gd name="connsiteY24-50" fmla="*/ 711103 h 3580431"/>
                      <a:gd name="connsiteX25-51" fmla="*/ 3490166 w 4236401"/>
                      <a:gd name="connsiteY25-52" fmla="*/ 690083 h 3580431"/>
                      <a:gd name="connsiteX26-53" fmla="*/ 3448124 w 4236401"/>
                      <a:gd name="connsiteY26-54" fmla="*/ 637531 h 3580431"/>
                      <a:gd name="connsiteX27-55" fmla="*/ 3439233 w 4236401"/>
                      <a:gd name="connsiteY27-56" fmla="*/ 606650 h 3580431"/>
                      <a:gd name="connsiteX28-57" fmla="*/ 3442179 w 4236401"/>
                      <a:gd name="connsiteY28-58" fmla="*/ 608139 h 3580431"/>
                      <a:gd name="connsiteX29-59" fmla="*/ 3442615 w 4236401"/>
                      <a:gd name="connsiteY29-60" fmla="*/ 608407 h 3580431"/>
                      <a:gd name="connsiteX30-61" fmla="*/ 3443798 w 4236401"/>
                      <a:gd name="connsiteY30-62" fmla="*/ 608958 h 3580431"/>
                      <a:gd name="connsiteX31-63" fmla="*/ 3442179 w 4236401"/>
                      <a:gd name="connsiteY31-64" fmla="*/ 608139 h 3580431"/>
                      <a:gd name="connsiteX32-65" fmla="*/ 3431454 w 4236401"/>
                      <a:gd name="connsiteY32-66" fmla="*/ 601559 h 3580431"/>
                      <a:gd name="connsiteX33-67" fmla="*/ 3406083 w 4236401"/>
                      <a:gd name="connsiteY33-68" fmla="*/ 584979 h 3580431"/>
                      <a:gd name="connsiteX34-69" fmla="*/ 3364041 w 4236401"/>
                      <a:gd name="connsiteY34-70" fmla="*/ 532427 h 3580431"/>
                      <a:gd name="connsiteX35-71" fmla="*/ 3300979 w 4236401"/>
                      <a:gd name="connsiteY35-72" fmla="*/ 511407 h 3580431"/>
                      <a:gd name="connsiteX36-73" fmla="*/ 3237917 w 4236401"/>
                      <a:gd name="connsiteY36-74" fmla="*/ 469365 h 3580431"/>
                      <a:gd name="connsiteX37-75" fmla="*/ 3206386 w 4236401"/>
                      <a:gd name="connsiteY37-76" fmla="*/ 448345 h 3580431"/>
                      <a:gd name="connsiteX38-77" fmla="*/ 3069752 w 4236401"/>
                      <a:gd name="connsiteY38-78" fmla="*/ 458855 h 3580431"/>
                      <a:gd name="connsiteX39-79" fmla="*/ 3038221 w 4236401"/>
                      <a:gd name="connsiteY39-80" fmla="*/ 469365 h 3580431"/>
                      <a:gd name="connsiteX40-81" fmla="*/ 3017200 w 4236401"/>
                      <a:gd name="connsiteY40-82" fmla="*/ 500896 h 3580431"/>
                      <a:gd name="connsiteX41-83" fmla="*/ 2985669 w 4236401"/>
                      <a:gd name="connsiteY41-84" fmla="*/ 511407 h 3580431"/>
                      <a:gd name="connsiteX42-85" fmla="*/ 2954138 w 4236401"/>
                      <a:gd name="connsiteY42-86" fmla="*/ 532427 h 3580431"/>
                      <a:gd name="connsiteX43-87" fmla="*/ 2849035 w 4236401"/>
                      <a:gd name="connsiteY43-88" fmla="*/ 563958 h 3580431"/>
                      <a:gd name="connsiteX44-89" fmla="*/ 2817504 w 4236401"/>
                      <a:gd name="connsiteY44-90" fmla="*/ 574469 h 3580431"/>
                      <a:gd name="connsiteX45-91" fmla="*/ 2806993 w 4236401"/>
                      <a:gd name="connsiteY45-92" fmla="*/ 606000 h 3580431"/>
                      <a:gd name="connsiteX46-93" fmla="*/ 2812764 w 4236401"/>
                      <a:gd name="connsiteY46-94" fmla="*/ 611554 h 3580431"/>
                      <a:gd name="connsiteX47-95" fmla="*/ 2809126 w 4236401"/>
                      <a:gd name="connsiteY47-96" fmla="*/ 615816 h 3580431"/>
                      <a:gd name="connsiteX48-97" fmla="*/ 2806993 w 4236401"/>
                      <a:gd name="connsiteY48-98" fmla="*/ 658552 h 3580431"/>
                      <a:gd name="connsiteX49-99" fmla="*/ 2775462 w 4236401"/>
                      <a:gd name="connsiteY49-100" fmla="*/ 669062 h 3580431"/>
                      <a:gd name="connsiteX50-101" fmla="*/ 2754441 w 4236401"/>
                      <a:gd name="connsiteY50-102" fmla="*/ 700593 h 3580431"/>
                      <a:gd name="connsiteX51-103" fmla="*/ 2743931 w 4236401"/>
                      <a:gd name="connsiteY51-104" fmla="*/ 732124 h 3580431"/>
                      <a:gd name="connsiteX52-105" fmla="*/ 2712400 w 4236401"/>
                      <a:gd name="connsiteY52-106" fmla="*/ 742634 h 3580431"/>
                      <a:gd name="connsiteX53-107" fmla="*/ 2691379 w 4236401"/>
                      <a:gd name="connsiteY53-108" fmla="*/ 805696 h 3580431"/>
                      <a:gd name="connsiteX54-109" fmla="*/ 2659848 w 4236401"/>
                      <a:gd name="connsiteY54-110" fmla="*/ 868758 h 3580431"/>
                      <a:gd name="connsiteX55-111" fmla="*/ 2656957 w 4236401"/>
                      <a:gd name="connsiteY55-112" fmla="*/ 890451 h 3580431"/>
                      <a:gd name="connsiteX56-113" fmla="*/ 2656211 w 4236401"/>
                      <a:gd name="connsiteY56-114" fmla="*/ 896121 h 3580431"/>
                      <a:gd name="connsiteX57-115" fmla="*/ 2653727 w 4236401"/>
                      <a:gd name="connsiteY57-116" fmla="*/ 895513 h 3580431"/>
                      <a:gd name="connsiteX58-117" fmla="*/ 2638829 w 4236401"/>
                      <a:gd name="connsiteY58-118" fmla="*/ 900290 h 3580431"/>
                      <a:gd name="connsiteX59-119" fmla="*/ 2565256 w 4236401"/>
                      <a:gd name="connsiteY59-120" fmla="*/ 984372 h 3580431"/>
                      <a:gd name="connsiteX60-121" fmla="*/ 2554746 w 4236401"/>
                      <a:gd name="connsiteY60-122" fmla="*/ 1026414 h 3580431"/>
                      <a:gd name="connsiteX61-123" fmla="*/ 2512705 w 4236401"/>
                      <a:gd name="connsiteY61-124" fmla="*/ 1089476 h 3580431"/>
                      <a:gd name="connsiteX62-125" fmla="*/ 2449642 w 4236401"/>
                      <a:gd name="connsiteY62-126" fmla="*/ 1110496 h 3580431"/>
                      <a:gd name="connsiteX63-127" fmla="*/ 2439132 w 4236401"/>
                      <a:gd name="connsiteY63-128" fmla="*/ 1142027 h 3580431"/>
                      <a:gd name="connsiteX64-129" fmla="*/ 2376070 w 4236401"/>
                      <a:gd name="connsiteY64-130" fmla="*/ 1163048 h 3580431"/>
                      <a:gd name="connsiteX65-131" fmla="*/ 2306644 w 4236401"/>
                      <a:gd name="connsiteY65-132" fmla="*/ 1212549 h 3580431"/>
                      <a:gd name="connsiteX66-133" fmla="*/ 2298300 w 4236401"/>
                      <a:gd name="connsiteY66-134" fmla="*/ 1226253 h 3580431"/>
                      <a:gd name="connsiteX67-135" fmla="*/ 2296797 w 4236401"/>
                      <a:gd name="connsiteY67-136" fmla="*/ 1226219 h 3580431"/>
                      <a:gd name="connsiteX68-137" fmla="*/ 2293430 w 4236401"/>
                      <a:gd name="connsiteY68-138" fmla="*/ 1193177 h 3580431"/>
                      <a:gd name="connsiteX69-139" fmla="*/ 2291987 w 4236401"/>
                      <a:gd name="connsiteY69-140" fmla="*/ 1173558 h 3580431"/>
                      <a:gd name="connsiteX70-141" fmla="*/ 2291987 w 4236401"/>
                      <a:gd name="connsiteY70-142" fmla="*/ 1215600 h 3580431"/>
                      <a:gd name="connsiteX71-143" fmla="*/ 2228925 w 4236401"/>
                      <a:gd name="connsiteY71-144" fmla="*/ 1247131 h 3580431"/>
                      <a:gd name="connsiteX72-145" fmla="*/ 2165863 w 4236401"/>
                      <a:gd name="connsiteY72-146" fmla="*/ 1289172 h 3580431"/>
                      <a:gd name="connsiteX73-147" fmla="*/ 2060760 w 4236401"/>
                      <a:gd name="connsiteY73-148" fmla="*/ 1310193 h 3580431"/>
                      <a:gd name="connsiteX74-149" fmla="*/ 1997698 w 4236401"/>
                      <a:gd name="connsiteY74-150" fmla="*/ 1331214 h 3580431"/>
                      <a:gd name="connsiteX75-151" fmla="*/ 1913615 w 4236401"/>
                      <a:gd name="connsiteY75-152" fmla="*/ 1352234 h 3580431"/>
                      <a:gd name="connsiteX76-153" fmla="*/ 1882084 w 4236401"/>
                      <a:gd name="connsiteY76-154" fmla="*/ 1415296 h 3580431"/>
                      <a:gd name="connsiteX77-155" fmla="*/ 1871573 w 4236401"/>
                      <a:gd name="connsiteY77-156" fmla="*/ 1530910 h 3580431"/>
                      <a:gd name="connsiteX78-157" fmla="*/ 1882084 w 4236401"/>
                      <a:gd name="connsiteY78-158" fmla="*/ 1562441 h 3580431"/>
                      <a:gd name="connsiteX79-159" fmla="*/ 1896846 w 4236401"/>
                      <a:gd name="connsiteY79-160" fmla="*/ 1569320 h 3580431"/>
                      <a:gd name="connsiteX80-161" fmla="*/ 1903644 w 4236401"/>
                      <a:gd name="connsiteY80-162" fmla="*/ 1570792 h 3580431"/>
                      <a:gd name="connsiteX81-163" fmla="*/ 1903105 w 4236401"/>
                      <a:gd name="connsiteY81-164" fmla="*/ 1583462 h 3580431"/>
                      <a:gd name="connsiteX82-165" fmla="*/ 1955656 w 4236401"/>
                      <a:gd name="connsiteY82-166" fmla="*/ 1667545 h 3580431"/>
                      <a:gd name="connsiteX83-167" fmla="*/ 1976677 w 4236401"/>
                      <a:gd name="connsiteY83-168" fmla="*/ 1699076 h 3580431"/>
                      <a:gd name="connsiteX84-169" fmla="*/ 2018718 w 4236401"/>
                      <a:gd name="connsiteY84-170" fmla="*/ 1762138 h 3580431"/>
                      <a:gd name="connsiteX85-171" fmla="*/ 2050249 w 4236401"/>
                      <a:gd name="connsiteY85-172" fmla="*/ 1772648 h 3580431"/>
                      <a:gd name="connsiteX86-173" fmla="*/ 2057139 w 4236401"/>
                      <a:gd name="connsiteY86-174" fmla="*/ 1769718 h 3580431"/>
                      <a:gd name="connsiteX87-175" fmla="*/ 2060759 w 4236401"/>
                      <a:gd name="connsiteY87-176" fmla="*/ 1783156 h 3580431"/>
                      <a:gd name="connsiteX88-177" fmla="*/ 2081779 w 4236401"/>
                      <a:gd name="connsiteY88-178" fmla="*/ 1835708 h 3580431"/>
                      <a:gd name="connsiteX89-179" fmla="*/ 2176372 w 4236401"/>
                      <a:gd name="connsiteY89-180" fmla="*/ 1888260 h 3580431"/>
                      <a:gd name="connsiteX90-181" fmla="*/ 2197393 w 4236401"/>
                      <a:gd name="connsiteY90-182" fmla="*/ 1919791 h 3580431"/>
                      <a:gd name="connsiteX91-183" fmla="*/ 2207904 w 4236401"/>
                      <a:gd name="connsiteY91-184" fmla="*/ 1951322 h 3580431"/>
                      <a:gd name="connsiteX92-185" fmla="*/ 2239435 w 4236401"/>
                      <a:gd name="connsiteY92-186" fmla="*/ 1961832 h 3580431"/>
                      <a:gd name="connsiteX93-187" fmla="*/ 2292803 w 4236401"/>
                      <a:gd name="connsiteY93-188" fmla="*/ 1998754 h 3580431"/>
                      <a:gd name="connsiteX94-189" fmla="*/ 2293958 w 4236401"/>
                      <a:gd name="connsiteY94-190" fmla="*/ 1996861 h 3580431"/>
                      <a:gd name="connsiteX95-191" fmla="*/ 2301425 w 4236401"/>
                      <a:gd name="connsiteY95-192" fmla="*/ 2010111 h 3580431"/>
                      <a:gd name="connsiteX96-193" fmla="*/ 2313007 w 4236401"/>
                      <a:gd name="connsiteY96-194" fmla="*/ 2024894 h 3580431"/>
                      <a:gd name="connsiteX97-195" fmla="*/ 2344538 w 4236401"/>
                      <a:gd name="connsiteY97-196" fmla="*/ 2035405 h 3580431"/>
                      <a:gd name="connsiteX98-197" fmla="*/ 2355048 w 4236401"/>
                      <a:gd name="connsiteY98-198" fmla="*/ 2119488 h 3580431"/>
                      <a:gd name="connsiteX99-199" fmla="*/ 2334028 w 4236401"/>
                      <a:gd name="connsiteY99-200" fmla="*/ 2151019 h 3580431"/>
                      <a:gd name="connsiteX100-201" fmla="*/ 2322031 w 4236401"/>
                      <a:gd name="connsiteY100-202" fmla="*/ 2227289 h 3580431"/>
                      <a:gd name="connsiteX101-203" fmla="*/ 2319294 w 4236401"/>
                      <a:gd name="connsiteY101-204" fmla="*/ 2251211 h 3580431"/>
                      <a:gd name="connsiteX102-205" fmla="*/ 2302497 w 4236401"/>
                      <a:gd name="connsiteY102-206" fmla="*/ 2245612 h 3580431"/>
                      <a:gd name="connsiteX103-207" fmla="*/ 2270966 w 4236401"/>
                      <a:gd name="connsiteY103-208" fmla="*/ 2224591 h 3580431"/>
                      <a:gd name="connsiteX104-209" fmla="*/ 2249945 w 4236401"/>
                      <a:gd name="connsiteY104-210" fmla="*/ 2193060 h 3580431"/>
                      <a:gd name="connsiteX105-211" fmla="*/ 2155352 w 4236401"/>
                      <a:gd name="connsiteY105-212" fmla="*/ 2266632 h 3580431"/>
                      <a:gd name="connsiteX106-213" fmla="*/ 2071269 w 4236401"/>
                      <a:gd name="connsiteY106-214" fmla="*/ 2287653 h 3580431"/>
                      <a:gd name="connsiteX107-215" fmla="*/ 2008207 w 4236401"/>
                      <a:gd name="connsiteY107-216" fmla="*/ 2308674 h 3580431"/>
                      <a:gd name="connsiteX108-217" fmla="*/ 1945145 w 4236401"/>
                      <a:gd name="connsiteY108-218" fmla="*/ 2371736 h 3580431"/>
                      <a:gd name="connsiteX109-219" fmla="*/ 1934635 w 4236401"/>
                      <a:gd name="connsiteY109-220" fmla="*/ 2403267 h 3580431"/>
                      <a:gd name="connsiteX110-221" fmla="*/ 1886261 w 4236401"/>
                      <a:gd name="connsiteY110-222" fmla="*/ 2404266 h 3580431"/>
                      <a:gd name="connsiteX111-223" fmla="*/ 1885801 w 4236401"/>
                      <a:gd name="connsiteY111-224" fmla="*/ 2406470 h 3580431"/>
                      <a:gd name="connsiteX112-225" fmla="*/ 1713921 w 4236401"/>
                      <a:gd name="connsiteY112-226" fmla="*/ 2487355 h 3580431"/>
                      <a:gd name="connsiteX113-227" fmla="*/ 1629837 w 4236401"/>
                      <a:gd name="connsiteY113-228" fmla="*/ 2560926 h 3580431"/>
                      <a:gd name="connsiteX114-229" fmla="*/ 1451162 w 4236401"/>
                      <a:gd name="connsiteY114-230" fmla="*/ 2666031 h 3580431"/>
                      <a:gd name="connsiteX115-231" fmla="*/ 1356568 w 4236401"/>
                      <a:gd name="connsiteY115-232" fmla="*/ 2718583 h 3580431"/>
                      <a:gd name="connsiteX116-233" fmla="*/ 1261976 w 4236401"/>
                      <a:gd name="connsiteY116-234" fmla="*/ 2781644 h 3580431"/>
                      <a:gd name="connsiteX117-235" fmla="*/ 1256230 w 4236401"/>
                      <a:gd name="connsiteY117-236" fmla="*/ 2814206 h 3580431"/>
                      <a:gd name="connsiteX118-237" fmla="*/ 1251463 w 4236401"/>
                      <a:gd name="connsiteY118-238" fmla="*/ 2813173 h 3580431"/>
                      <a:gd name="connsiteX119-239" fmla="*/ 967684 w 4236401"/>
                      <a:gd name="connsiteY119-240" fmla="*/ 2802663 h 3580431"/>
                      <a:gd name="connsiteX120-241" fmla="*/ 936153 w 4236401"/>
                      <a:gd name="connsiteY120-242" fmla="*/ 2823684 h 3580431"/>
                      <a:gd name="connsiteX121-243" fmla="*/ 820539 w 4236401"/>
                      <a:gd name="connsiteY121-244" fmla="*/ 2834194 h 3580431"/>
                      <a:gd name="connsiteX122-245" fmla="*/ 715436 w 4236401"/>
                      <a:gd name="connsiteY122-246" fmla="*/ 2813173 h 3580431"/>
                      <a:gd name="connsiteX123-247" fmla="*/ 673394 w 4236401"/>
                      <a:gd name="connsiteY123-248" fmla="*/ 2792153 h 3580431"/>
                      <a:gd name="connsiteX124-249" fmla="*/ 662884 w 4236401"/>
                      <a:gd name="connsiteY124-250" fmla="*/ 2760622 h 3580431"/>
                      <a:gd name="connsiteX125-251" fmla="*/ 568291 w 4236401"/>
                      <a:gd name="connsiteY125-252" fmla="*/ 2750111 h 3580431"/>
                      <a:gd name="connsiteX126-253" fmla="*/ 542920 w 4236401"/>
                      <a:gd name="connsiteY126-254" fmla="*/ 2766691 h 3580431"/>
                      <a:gd name="connsiteX127-255" fmla="*/ 532187 w 4236401"/>
                      <a:gd name="connsiteY127-256" fmla="*/ 2773276 h 3580431"/>
                      <a:gd name="connsiteX128-257" fmla="*/ 530577 w 4236401"/>
                      <a:gd name="connsiteY128-258" fmla="*/ 2774090 h 3580431"/>
                      <a:gd name="connsiteX129-259" fmla="*/ 531759 w 4236401"/>
                      <a:gd name="connsiteY129-260" fmla="*/ 2773538 h 3580431"/>
                      <a:gd name="connsiteX130-261" fmla="*/ 532187 w 4236401"/>
                      <a:gd name="connsiteY130-262" fmla="*/ 2773276 h 3580431"/>
                      <a:gd name="connsiteX131-263" fmla="*/ 535141 w 4236401"/>
                      <a:gd name="connsiteY131-264" fmla="*/ 2771781 h 3580431"/>
                      <a:gd name="connsiteX132-265" fmla="*/ 526249 w 4236401"/>
                      <a:gd name="connsiteY132-266" fmla="*/ 2802663 h 3580431"/>
                      <a:gd name="connsiteX133-267" fmla="*/ 494718 w 4236401"/>
                      <a:gd name="connsiteY133-268" fmla="*/ 2823684 h 3580431"/>
                      <a:gd name="connsiteX134-269" fmla="*/ 473698 w 4236401"/>
                      <a:gd name="connsiteY134-270" fmla="*/ 2855215 h 3580431"/>
                      <a:gd name="connsiteX135-271" fmla="*/ 442167 w 4236401"/>
                      <a:gd name="connsiteY135-272" fmla="*/ 2876235 h 3580431"/>
                      <a:gd name="connsiteX136-273" fmla="*/ 431656 w 4236401"/>
                      <a:gd name="connsiteY136-274" fmla="*/ 2907766 h 3580431"/>
                      <a:gd name="connsiteX137-275" fmla="*/ 421146 w 4236401"/>
                      <a:gd name="connsiteY137-276" fmla="*/ 2991849 h 3580431"/>
                      <a:gd name="connsiteX138-277" fmla="*/ 368594 w 4236401"/>
                      <a:gd name="connsiteY138-278" fmla="*/ 3054911 h 3580431"/>
                      <a:gd name="connsiteX139-279" fmla="*/ 358084 w 4236401"/>
                      <a:gd name="connsiteY139-280" fmla="*/ 3086442 h 3580431"/>
                      <a:gd name="connsiteX140-281" fmla="*/ 337063 w 4236401"/>
                      <a:gd name="connsiteY140-282" fmla="*/ 3117973 h 3580431"/>
                      <a:gd name="connsiteX141-283" fmla="*/ 316042 w 4236401"/>
                      <a:gd name="connsiteY141-284" fmla="*/ 3149504 h 3580431"/>
                      <a:gd name="connsiteX142-285" fmla="*/ 310924 w 4236401"/>
                      <a:gd name="connsiteY142-286" fmla="*/ 3188986 h 3580431"/>
                      <a:gd name="connsiteX143-287" fmla="*/ 252980 w 4236401"/>
                      <a:gd name="connsiteY143-288" fmla="*/ 3244097 h 3580431"/>
                      <a:gd name="connsiteX144-289" fmla="*/ 242470 w 4236401"/>
                      <a:gd name="connsiteY144-290" fmla="*/ 3275628 h 3580431"/>
                      <a:gd name="connsiteX145-291" fmla="*/ 263491 w 4236401"/>
                      <a:gd name="connsiteY145-292" fmla="*/ 3307159 h 3580431"/>
                      <a:gd name="connsiteX146-293" fmla="*/ 278218 w 4236401"/>
                      <a:gd name="connsiteY146-294" fmla="*/ 3312109 h 3580431"/>
                      <a:gd name="connsiteX147-295" fmla="*/ 298030 w 4236401"/>
                      <a:gd name="connsiteY147-296" fmla="*/ 3315096 h 3580431"/>
                      <a:gd name="connsiteX148-297" fmla="*/ 295024 w 4236401"/>
                      <a:gd name="connsiteY148-298" fmla="*/ 3317672 h 3580431"/>
                      <a:gd name="connsiteX149-299" fmla="*/ 137369 w 4236401"/>
                      <a:gd name="connsiteY149-300" fmla="*/ 3580431 h 3580431"/>
                      <a:gd name="connsiteX150-301" fmla="*/ 32265 w 4236401"/>
                      <a:gd name="connsiteY150-302" fmla="*/ 3506858 h 3580431"/>
                      <a:gd name="connsiteX151-303" fmla="*/ 0 w 4236401"/>
                      <a:gd name="connsiteY151-304" fmla="*/ 3490726 h 3580431"/>
                      <a:gd name="connsiteX152-305" fmla="*/ 6541 w 4236401"/>
                      <a:gd name="connsiteY152-306" fmla="*/ 3486965 h 3580431"/>
                      <a:gd name="connsiteX153-307" fmla="*/ 21754 w 4236401"/>
                      <a:gd name="connsiteY153-308" fmla="*/ 3475325 h 3580431"/>
                      <a:gd name="connsiteX154-309" fmla="*/ 53285 w 4236401"/>
                      <a:gd name="connsiteY154-310" fmla="*/ 3454304 h 3580431"/>
                      <a:gd name="connsiteX155-311" fmla="*/ 116347 w 4236401"/>
                      <a:gd name="connsiteY155-312" fmla="*/ 3412263 h 3580431"/>
                      <a:gd name="connsiteX156-313" fmla="*/ 126857 w 4236401"/>
                      <a:gd name="connsiteY156-314" fmla="*/ 3380732 h 3580431"/>
                      <a:gd name="connsiteX157-315" fmla="*/ 168899 w 4236401"/>
                      <a:gd name="connsiteY157-316" fmla="*/ 3328180 h 3580431"/>
                      <a:gd name="connsiteX158-317" fmla="*/ 210940 w 4236401"/>
                      <a:gd name="connsiteY158-318" fmla="*/ 3265118 h 3580431"/>
                      <a:gd name="connsiteX159-319" fmla="*/ 231961 w 4236401"/>
                      <a:gd name="connsiteY159-320" fmla="*/ 3233587 h 3580431"/>
                      <a:gd name="connsiteX160-321" fmla="*/ 252981 w 4236401"/>
                      <a:gd name="connsiteY160-322" fmla="*/ 3138994 h 3580431"/>
                      <a:gd name="connsiteX161-323" fmla="*/ 263492 w 4236401"/>
                      <a:gd name="connsiteY161-324" fmla="*/ 3107463 h 3580431"/>
                      <a:gd name="connsiteX162-325" fmla="*/ 284512 w 4236401"/>
                      <a:gd name="connsiteY162-326" fmla="*/ 3044401 h 3580431"/>
                      <a:gd name="connsiteX163-327" fmla="*/ 326554 w 4236401"/>
                      <a:gd name="connsiteY163-328" fmla="*/ 2981339 h 3580431"/>
                      <a:gd name="connsiteX164-329" fmla="*/ 342579 w 4236401"/>
                      <a:gd name="connsiteY164-330" fmla="*/ 2899432 h 3580431"/>
                      <a:gd name="connsiteX165-331" fmla="*/ 345136 w 4236401"/>
                      <a:gd name="connsiteY165-332" fmla="*/ 2887559 h 3580431"/>
                      <a:gd name="connsiteX166-333" fmla="*/ 347574 w 4236401"/>
                      <a:gd name="connsiteY166-334" fmla="*/ 2886746 h 3580431"/>
                      <a:gd name="connsiteX167-335" fmla="*/ 400126 w 4236401"/>
                      <a:gd name="connsiteY167-336" fmla="*/ 2792153 h 3580431"/>
                      <a:gd name="connsiteX168-337" fmla="*/ 442168 w 4236401"/>
                      <a:gd name="connsiteY168-338" fmla="*/ 2729091 h 3580431"/>
                      <a:gd name="connsiteX169-339" fmla="*/ 536761 w 4236401"/>
                      <a:gd name="connsiteY169-340" fmla="*/ 2718580 h 3580431"/>
                      <a:gd name="connsiteX170-341" fmla="*/ 610333 w 4236401"/>
                      <a:gd name="connsiteY170-342" fmla="*/ 2645008 h 3580431"/>
                      <a:gd name="connsiteX171-343" fmla="*/ 673395 w 4236401"/>
                      <a:gd name="connsiteY171-344" fmla="*/ 2623987 h 3580431"/>
                      <a:gd name="connsiteX172-345" fmla="*/ 704926 w 4236401"/>
                      <a:gd name="connsiteY172-346" fmla="*/ 2602966 h 3580431"/>
                      <a:gd name="connsiteX173-347" fmla="*/ 710794 w 4236401"/>
                      <a:gd name="connsiteY173-348" fmla="*/ 2589426 h 3580431"/>
                      <a:gd name="connsiteX174-349" fmla="*/ 725946 w 4236401"/>
                      <a:gd name="connsiteY174-350" fmla="*/ 2592456 h 3580431"/>
                      <a:gd name="connsiteX175-351" fmla="*/ 757477 w 4236401"/>
                      <a:gd name="connsiteY175-352" fmla="*/ 2602966 h 3580431"/>
                      <a:gd name="connsiteX176-353" fmla="*/ 820539 w 4236401"/>
                      <a:gd name="connsiteY176-354" fmla="*/ 2613477 h 3580431"/>
                      <a:gd name="connsiteX177-355" fmla="*/ 852070 w 4236401"/>
                      <a:gd name="connsiteY177-356" fmla="*/ 2623987 h 3580431"/>
                      <a:gd name="connsiteX178-357" fmla="*/ 873091 w 4236401"/>
                      <a:gd name="connsiteY178-358" fmla="*/ 2655518 h 3580431"/>
                      <a:gd name="connsiteX179-359" fmla="*/ 904622 w 4236401"/>
                      <a:gd name="connsiteY179-360" fmla="*/ 2666028 h 3580431"/>
                      <a:gd name="connsiteX180-361" fmla="*/ 936153 w 4236401"/>
                      <a:gd name="connsiteY180-362" fmla="*/ 2687049 h 3580431"/>
                      <a:gd name="connsiteX181-363" fmla="*/ 999215 w 4236401"/>
                      <a:gd name="connsiteY181-364" fmla="*/ 2708070 h 3580431"/>
                      <a:gd name="connsiteX182-365" fmla="*/ 1030746 w 4236401"/>
                      <a:gd name="connsiteY182-366" fmla="*/ 2729091 h 3580431"/>
                      <a:gd name="connsiteX183-367" fmla="*/ 1219932 w 4236401"/>
                      <a:gd name="connsiteY183-368" fmla="*/ 2739601 h 3580431"/>
                      <a:gd name="connsiteX184-369" fmla="*/ 1251463 w 4236401"/>
                      <a:gd name="connsiteY184-370" fmla="*/ 2729091 h 3580431"/>
                      <a:gd name="connsiteX185-371" fmla="*/ 1272484 w 4236401"/>
                      <a:gd name="connsiteY185-372" fmla="*/ 2697559 h 3580431"/>
                      <a:gd name="connsiteX186-373" fmla="*/ 1314525 w 4236401"/>
                      <a:gd name="connsiteY186-374" fmla="*/ 2634497 h 3580431"/>
                      <a:gd name="connsiteX187-375" fmla="*/ 1377587 w 4236401"/>
                      <a:gd name="connsiteY187-376" fmla="*/ 2581946 h 3580431"/>
                      <a:gd name="connsiteX188-377" fmla="*/ 1409118 w 4236401"/>
                      <a:gd name="connsiteY188-378" fmla="*/ 2571435 h 3580431"/>
                      <a:gd name="connsiteX189-379" fmla="*/ 1430139 w 4236401"/>
                      <a:gd name="connsiteY189-380" fmla="*/ 2539904 h 3580431"/>
                      <a:gd name="connsiteX190-381" fmla="*/ 1493201 w 4236401"/>
                      <a:gd name="connsiteY190-382" fmla="*/ 2518884 h 3580431"/>
                      <a:gd name="connsiteX191-383" fmla="*/ 1514222 w 4236401"/>
                      <a:gd name="connsiteY191-384" fmla="*/ 2487353 h 3580431"/>
                      <a:gd name="connsiteX192-385" fmla="*/ 1545753 w 4236401"/>
                      <a:gd name="connsiteY192-386" fmla="*/ 2466332 h 3580431"/>
                      <a:gd name="connsiteX193-387" fmla="*/ 1608815 w 4236401"/>
                      <a:gd name="connsiteY193-388" fmla="*/ 2445311 h 3580431"/>
                      <a:gd name="connsiteX194-389" fmla="*/ 1619325 w 4236401"/>
                      <a:gd name="connsiteY194-390" fmla="*/ 2392759 h 3580431"/>
                      <a:gd name="connsiteX195-391" fmla="*/ 1553911 w 4236401"/>
                      <a:gd name="connsiteY195-392" fmla="*/ 2386218 h 3580431"/>
                      <a:gd name="connsiteX196-393" fmla="*/ 1556263 w 4236401"/>
                      <a:gd name="connsiteY196-394" fmla="*/ 2382249 h 3580431"/>
                      <a:gd name="connsiteX197-395" fmla="*/ 1587794 w 4236401"/>
                      <a:gd name="connsiteY197-396" fmla="*/ 2361228 h 3580431"/>
                      <a:gd name="connsiteX198-397" fmla="*/ 1650856 w 4236401"/>
                      <a:gd name="connsiteY198-398" fmla="*/ 2329697 h 3580431"/>
                      <a:gd name="connsiteX199-399" fmla="*/ 1661367 w 4236401"/>
                      <a:gd name="connsiteY199-400" fmla="*/ 2287656 h 3580431"/>
                      <a:gd name="connsiteX200-401" fmla="*/ 1703408 w 4236401"/>
                      <a:gd name="connsiteY200-402" fmla="*/ 2224594 h 3580431"/>
                      <a:gd name="connsiteX201-403" fmla="*/ 1745449 w 4236401"/>
                      <a:gd name="connsiteY201-404" fmla="*/ 2172042 h 3580431"/>
                      <a:gd name="connsiteX202-405" fmla="*/ 1829532 w 4236401"/>
                      <a:gd name="connsiteY202-406" fmla="*/ 2098470 h 3580431"/>
                      <a:gd name="connsiteX203-407" fmla="*/ 2092291 w 4236401"/>
                      <a:gd name="connsiteY203-408" fmla="*/ 2087959 h 3580431"/>
                      <a:gd name="connsiteX204-409" fmla="*/ 2123822 w 4236401"/>
                      <a:gd name="connsiteY204-410" fmla="*/ 2098470 h 3580431"/>
                      <a:gd name="connsiteX205-411" fmla="*/ 2207905 w 4236401"/>
                      <a:gd name="connsiteY205-412" fmla="*/ 2108980 h 3580431"/>
                      <a:gd name="connsiteX206-413" fmla="*/ 2239436 w 4236401"/>
                      <a:gd name="connsiteY206-414" fmla="*/ 2098470 h 3580431"/>
                      <a:gd name="connsiteX207-415" fmla="*/ 2239436 w 4236401"/>
                      <a:gd name="connsiteY207-416" fmla="*/ 2035408 h 3580431"/>
                      <a:gd name="connsiteX208-417" fmla="*/ 2207905 w 4236401"/>
                      <a:gd name="connsiteY208-418" fmla="*/ 2003877 h 3580431"/>
                      <a:gd name="connsiteX209-419" fmla="*/ 2134332 w 4236401"/>
                      <a:gd name="connsiteY209-420" fmla="*/ 1982856 h 3580431"/>
                      <a:gd name="connsiteX210-421" fmla="*/ 2113311 w 4236401"/>
                      <a:gd name="connsiteY210-422" fmla="*/ 1951325 h 3580431"/>
                      <a:gd name="connsiteX211-423" fmla="*/ 2096542 w 4236401"/>
                      <a:gd name="connsiteY211-424" fmla="*/ 1954956 h 3580431"/>
                      <a:gd name="connsiteX212-425" fmla="*/ 2090582 w 4236401"/>
                      <a:gd name="connsiteY212-426" fmla="*/ 1957734 h 3580431"/>
                      <a:gd name="connsiteX213-427" fmla="*/ 2085436 w 4236401"/>
                      <a:gd name="connsiteY213-428" fmla="*/ 1945387 h 3580431"/>
                      <a:gd name="connsiteX214-429" fmla="*/ 2071270 w 4236401"/>
                      <a:gd name="connsiteY214-430" fmla="*/ 1930304 h 3580431"/>
                      <a:gd name="connsiteX215-431" fmla="*/ 1976677 w 4236401"/>
                      <a:gd name="connsiteY215-432" fmla="*/ 1877753 h 3580431"/>
                      <a:gd name="connsiteX216-433" fmla="*/ 1924125 w 4236401"/>
                      <a:gd name="connsiteY216-434" fmla="*/ 1835711 h 3580431"/>
                      <a:gd name="connsiteX217-435" fmla="*/ 1850553 w 4236401"/>
                      <a:gd name="connsiteY217-436" fmla="*/ 1762139 h 3580431"/>
                      <a:gd name="connsiteX218-437" fmla="*/ 1819022 w 4236401"/>
                      <a:gd name="connsiteY218-438" fmla="*/ 1741118 h 3580431"/>
                      <a:gd name="connsiteX219-439" fmla="*/ 1787491 w 4236401"/>
                      <a:gd name="connsiteY219-440" fmla="*/ 1678056 h 3580431"/>
                      <a:gd name="connsiteX220-441" fmla="*/ 1776980 w 4236401"/>
                      <a:gd name="connsiteY220-442" fmla="*/ 1625504 h 3580431"/>
                      <a:gd name="connsiteX221-443" fmla="*/ 1790618 w 4236401"/>
                      <a:gd name="connsiteY221-444" fmla="*/ 1405140 h 3580431"/>
                      <a:gd name="connsiteX222-445" fmla="*/ 1791084 w 4236401"/>
                      <a:gd name="connsiteY222-446" fmla="*/ 1388888 h 3580431"/>
                      <a:gd name="connsiteX223-447" fmla="*/ 1808511 w 4236401"/>
                      <a:gd name="connsiteY223-448" fmla="*/ 1362746 h 3580431"/>
                      <a:gd name="connsiteX224-449" fmla="*/ 1850553 w 4236401"/>
                      <a:gd name="connsiteY224-450" fmla="*/ 1299684 h 3580431"/>
                      <a:gd name="connsiteX225-451" fmla="*/ 1882084 w 4236401"/>
                      <a:gd name="connsiteY225-452" fmla="*/ 1289173 h 3580431"/>
                      <a:gd name="connsiteX226-453" fmla="*/ 1892594 w 4236401"/>
                      <a:gd name="connsiteY226-454" fmla="*/ 1205091 h 3580431"/>
                      <a:gd name="connsiteX227-455" fmla="*/ 1899616 w 4236401"/>
                      <a:gd name="connsiteY227-456" fmla="*/ 1204200 h 3580431"/>
                      <a:gd name="connsiteX228-457" fmla="*/ 1901529 w 4236401"/>
                      <a:gd name="connsiteY228-458" fmla="*/ 1216567 h 3580431"/>
                      <a:gd name="connsiteX229-459" fmla="*/ 1912360 w 4236401"/>
                      <a:gd name="connsiteY229-460" fmla="*/ 1237092 h 3580431"/>
                      <a:gd name="connsiteX230-461" fmla="*/ 1948754 w 4236401"/>
                      <a:gd name="connsiteY230-462" fmla="*/ 1241641 h 3580431"/>
                      <a:gd name="connsiteX231-463" fmla="*/ 1966951 w 4236401"/>
                      <a:gd name="connsiteY231-464" fmla="*/ 1237092 h 3580431"/>
                      <a:gd name="connsiteX232-465" fmla="*/ 2007894 w 4236401"/>
                      <a:gd name="connsiteY232-466" fmla="*/ 1227994 h 3580431"/>
                      <a:gd name="connsiteX233-467" fmla="*/ 2021542 w 4236401"/>
                      <a:gd name="connsiteY233-468" fmla="*/ 1223444 h 3580431"/>
                      <a:gd name="connsiteX234-469" fmla="*/ 2048838 w 4236401"/>
                      <a:gd name="connsiteY234-470" fmla="*/ 1214346 h 3580431"/>
                      <a:gd name="connsiteX235-471" fmla="*/ 2085232 w 4236401"/>
                      <a:gd name="connsiteY235-472" fmla="*/ 1209797 h 3580431"/>
                      <a:gd name="connsiteX236-473" fmla="*/ 2098879 w 4236401"/>
                      <a:gd name="connsiteY236-474" fmla="*/ 1205247 h 3580431"/>
                      <a:gd name="connsiteX237-475" fmla="*/ 2139823 w 4236401"/>
                      <a:gd name="connsiteY237-476" fmla="*/ 1191600 h 3580431"/>
                      <a:gd name="connsiteX238-477" fmla="*/ 2153470 w 4236401"/>
                      <a:gd name="connsiteY238-478" fmla="*/ 1182501 h 3580431"/>
                      <a:gd name="connsiteX239-479" fmla="*/ 2176217 w 4236401"/>
                      <a:gd name="connsiteY239-480" fmla="*/ 1164304 h 3580431"/>
                      <a:gd name="connsiteX240-481" fmla="*/ 2217160 w 4236401"/>
                      <a:gd name="connsiteY240-482" fmla="*/ 1141558 h 3580431"/>
                      <a:gd name="connsiteX241-483" fmla="*/ 2230808 w 4236401"/>
                      <a:gd name="connsiteY241-484" fmla="*/ 1137009 h 3580431"/>
                      <a:gd name="connsiteX242-485" fmla="*/ 2244455 w 4236401"/>
                      <a:gd name="connsiteY242-486" fmla="*/ 1123361 h 3580431"/>
                      <a:gd name="connsiteX243-487" fmla="*/ 2267202 w 4236401"/>
                      <a:gd name="connsiteY243-488" fmla="*/ 1105164 h 3580431"/>
                      <a:gd name="connsiteX244-489" fmla="*/ 2308145 w 4236401"/>
                      <a:gd name="connsiteY244-490" fmla="*/ 1082418 h 3580431"/>
                      <a:gd name="connsiteX245-491" fmla="*/ 2317243 w 4236401"/>
                      <a:gd name="connsiteY245-492" fmla="*/ 1068770 h 3580431"/>
                      <a:gd name="connsiteX246-493" fmla="*/ 2330891 w 4236401"/>
                      <a:gd name="connsiteY246-494" fmla="*/ 1055122 h 3580431"/>
                      <a:gd name="connsiteX247-495" fmla="*/ 2344539 w 4236401"/>
                      <a:gd name="connsiteY247-496" fmla="*/ 1046024 h 3580431"/>
                      <a:gd name="connsiteX248-497" fmla="*/ 2358187 w 4236401"/>
                      <a:gd name="connsiteY248-498" fmla="*/ 1036925 h 3580431"/>
                      <a:gd name="connsiteX249-499" fmla="*/ 2390032 w 4236401"/>
                      <a:gd name="connsiteY249-500" fmla="*/ 1005080 h 3580431"/>
                      <a:gd name="connsiteX250-501" fmla="*/ 2403679 w 4236401"/>
                      <a:gd name="connsiteY250-502" fmla="*/ 995982 h 3580431"/>
                      <a:gd name="connsiteX251-503" fmla="*/ 2430975 w 4236401"/>
                      <a:gd name="connsiteY251-504" fmla="*/ 977785 h 3580431"/>
                      <a:gd name="connsiteX252-505" fmla="*/ 2444623 w 4236401"/>
                      <a:gd name="connsiteY252-506" fmla="*/ 968686 h 3580431"/>
                      <a:gd name="connsiteX253-507" fmla="*/ 2471918 w 4236401"/>
                      <a:gd name="connsiteY253-508" fmla="*/ 950489 h 3580431"/>
                      <a:gd name="connsiteX254-509" fmla="*/ 2485566 w 4236401"/>
                      <a:gd name="connsiteY254-510" fmla="*/ 936841 h 3580431"/>
                      <a:gd name="connsiteX255-511" fmla="*/ 2490115 w 4236401"/>
                      <a:gd name="connsiteY255-512" fmla="*/ 923194 h 3580431"/>
                      <a:gd name="connsiteX256-513" fmla="*/ 2494664 w 4236401"/>
                      <a:gd name="connsiteY256-514" fmla="*/ 904997 h 3580431"/>
                      <a:gd name="connsiteX257-515" fmla="*/ 2491575 w 4236401"/>
                      <a:gd name="connsiteY257-516" fmla="*/ 900363 h 3580431"/>
                      <a:gd name="connsiteX258-517" fmla="*/ 2523215 w 4236401"/>
                      <a:gd name="connsiteY258-518" fmla="*/ 879269 h 3580431"/>
                      <a:gd name="connsiteX259-519" fmla="*/ 2565256 w 4236401"/>
                      <a:gd name="connsiteY259-520" fmla="*/ 816207 h 3580431"/>
                      <a:gd name="connsiteX260-521" fmla="*/ 2596787 w 4236401"/>
                      <a:gd name="connsiteY260-522" fmla="*/ 805696 h 3580431"/>
                      <a:gd name="connsiteX261-523" fmla="*/ 2607298 w 4236401"/>
                      <a:gd name="connsiteY261-524" fmla="*/ 774165 h 3580431"/>
                      <a:gd name="connsiteX262-525" fmla="*/ 2616572 w 4236401"/>
                      <a:gd name="connsiteY262-526" fmla="*/ 718522 h 3580431"/>
                      <a:gd name="connsiteX263-527" fmla="*/ 2638829 w 4236401"/>
                      <a:gd name="connsiteY263-528" fmla="*/ 711103 h 3580431"/>
                      <a:gd name="connsiteX264-529" fmla="*/ 2649339 w 4236401"/>
                      <a:gd name="connsiteY264-530" fmla="*/ 679572 h 3580431"/>
                      <a:gd name="connsiteX265-531" fmla="*/ 2670360 w 4236401"/>
                      <a:gd name="connsiteY265-532" fmla="*/ 616510 h 3580431"/>
                      <a:gd name="connsiteX266-533" fmla="*/ 2692321 w 4236401"/>
                      <a:gd name="connsiteY266-534" fmla="*/ 585240 h 3580431"/>
                      <a:gd name="connsiteX267-535" fmla="*/ 2703374 w 4236401"/>
                      <a:gd name="connsiteY267-536" fmla="*/ 571871 h 3580431"/>
                      <a:gd name="connsiteX268-537" fmla="*/ 2708149 w 4236401"/>
                      <a:gd name="connsiteY268-538" fmla="*/ 570837 h 3580431"/>
                      <a:gd name="connsiteX269-539" fmla="*/ 2722911 w 4236401"/>
                      <a:gd name="connsiteY269-540" fmla="*/ 563958 h 3580431"/>
                      <a:gd name="connsiteX270-541" fmla="*/ 2733422 w 4236401"/>
                      <a:gd name="connsiteY270-542" fmla="*/ 532427 h 3580431"/>
                      <a:gd name="connsiteX271-543" fmla="*/ 2754442 w 4236401"/>
                      <a:gd name="connsiteY271-544" fmla="*/ 500896 h 3580431"/>
                      <a:gd name="connsiteX272-545" fmla="*/ 2785973 w 4236401"/>
                      <a:gd name="connsiteY272-546" fmla="*/ 479876 h 3580431"/>
                      <a:gd name="connsiteX273-547" fmla="*/ 2880567 w 4236401"/>
                      <a:gd name="connsiteY273-548" fmla="*/ 416814 h 3580431"/>
                      <a:gd name="connsiteX274-549" fmla="*/ 2954139 w 4236401"/>
                      <a:gd name="connsiteY274-550" fmla="*/ 395793 h 3580431"/>
                      <a:gd name="connsiteX275-551" fmla="*/ 2985670 w 4236401"/>
                      <a:gd name="connsiteY275-552" fmla="*/ 374772 h 3580431"/>
                      <a:gd name="connsiteX276-553" fmla="*/ 2995381 w 4236401"/>
                      <a:gd name="connsiteY276-554" fmla="*/ 344036 h 3580431"/>
                      <a:gd name="connsiteX277-555" fmla="*/ 2995617 w 4236401"/>
                      <a:gd name="connsiteY277-556" fmla="*/ 334504 h 3580431"/>
                      <a:gd name="connsiteX278-557" fmla="*/ 3020863 w 4236401"/>
                      <a:gd name="connsiteY278-558" fmla="*/ 333799 h 3580431"/>
                      <a:gd name="connsiteX279-559" fmla="*/ 3069753 w 4236401"/>
                      <a:gd name="connsiteY279-560" fmla="*/ 332731 h 3580431"/>
                      <a:gd name="connsiteX280-561" fmla="*/ 3122305 w 4236401"/>
                      <a:gd name="connsiteY280-562" fmla="*/ 322221 h 3580431"/>
                      <a:gd name="connsiteX281-563" fmla="*/ 3128851 w 4236401"/>
                      <a:gd name="connsiteY281-564" fmla="*/ 308384 h 3580431"/>
                      <a:gd name="connsiteX282-565" fmla="*/ 3129315 w 4236401"/>
                      <a:gd name="connsiteY282-566" fmla="*/ 302961 h 3580431"/>
                      <a:gd name="connsiteX283-567" fmla="*/ 3140679 w 4236401"/>
                      <a:gd name="connsiteY283-568" fmla="*/ 305817 h 3580431"/>
                      <a:gd name="connsiteX284-569" fmla="*/ 3216898 w 4236401"/>
                      <a:gd name="connsiteY284-570" fmla="*/ 322221 h 3580431"/>
                      <a:gd name="connsiteX285-571" fmla="*/ 3248429 w 4236401"/>
                      <a:gd name="connsiteY285-572" fmla="*/ 332731 h 3580431"/>
                      <a:gd name="connsiteX286-573" fmla="*/ 3279960 w 4236401"/>
                      <a:gd name="connsiteY286-574" fmla="*/ 343241 h 3580431"/>
                      <a:gd name="connsiteX287-575" fmla="*/ 3343022 w 4236401"/>
                      <a:gd name="connsiteY287-576" fmla="*/ 364262 h 3580431"/>
                      <a:gd name="connsiteX288-577" fmla="*/ 3374553 w 4236401"/>
                      <a:gd name="connsiteY288-578" fmla="*/ 395793 h 3580431"/>
                      <a:gd name="connsiteX289-579" fmla="*/ 3437615 w 4236401"/>
                      <a:gd name="connsiteY289-580" fmla="*/ 416814 h 3580431"/>
                      <a:gd name="connsiteX290-581" fmla="*/ 3445992 w 4236401"/>
                      <a:gd name="connsiteY290-582" fmla="*/ 411370 h 3580431"/>
                      <a:gd name="connsiteX291-583" fmla="*/ 3448125 w 4236401"/>
                      <a:gd name="connsiteY291-584" fmla="*/ 416814 h 3580431"/>
                      <a:gd name="connsiteX292-585" fmla="*/ 3479656 w 4236401"/>
                      <a:gd name="connsiteY292-586" fmla="*/ 437834 h 3580431"/>
                      <a:gd name="connsiteX293-587" fmla="*/ 3500677 w 4236401"/>
                      <a:gd name="connsiteY293-588" fmla="*/ 469365 h 3580431"/>
                      <a:gd name="connsiteX294-589" fmla="*/ 3532208 w 4236401"/>
                      <a:gd name="connsiteY294-590" fmla="*/ 490386 h 3580431"/>
                      <a:gd name="connsiteX295-591" fmla="*/ 3542718 w 4236401"/>
                      <a:gd name="connsiteY295-592" fmla="*/ 521917 h 3580431"/>
                      <a:gd name="connsiteX296-593" fmla="*/ 3563739 w 4236401"/>
                      <a:gd name="connsiteY296-594" fmla="*/ 584979 h 3580431"/>
                      <a:gd name="connsiteX297-595" fmla="*/ 3584760 w 4236401"/>
                      <a:gd name="connsiteY297-596" fmla="*/ 616510 h 3580431"/>
                      <a:gd name="connsiteX298-597" fmla="*/ 3763436 w 4236401"/>
                      <a:gd name="connsiteY298-598" fmla="*/ 627021 h 3580431"/>
                      <a:gd name="connsiteX299-599" fmla="*/ 3826498 w 4236401"/>
                      <a:gd name="connsiteY299-600" fmla="*/ 584979 h 3580431"/>
                      <a:gd name="connsiteX300-601" fmla="*/ 3837008 w 4236401"/>
                      <a:gd name="connsiteY300-602" fmla="*/ 553448 h 3580431"/>
                      <a:gd name="connsiteX301-603" fmla="*/ 3889560 w 4236401"/>
                      <a:gd name="connsiteY301-604" fmla="*/ 500896 h 3580431"/>
                      <a:gd name="connsiteX302-605" fmla="*/ 3900070 w 4236401"/>
                      <a:gd name="connsiteY302-606" fmla="*/ 437834 h 3580431"/>
                      <a:gd name="connsiteX303-607" fmla="*/ 3921091 w 4236401"/>
                      <a:gd name="connsiteY303-608" fmla="*/ 406303 h 3580431"/>
                      <a:gd name="connsiteX304-609" fmla="*/ 3931601 w 4236401"/>
                      <a:gd name="connsiteY304-610" fmla="*/ 374772 h 3580431"/>
                      <a:gd name="connsiteX305-611" fmla="*/ 3952622 w 4236401"/>
                      <a:gd name="connsiteY305-612" fmla="*/ 343241 h 3580431"/>
                      <a:gd name="connsiteX306-613" fmla="*/ 3963132 w 4236401"/>
                      <a:gd name="connsiteY306-614" fmla="*/ 311710 h 3580431"/>
                      <a:gd name="connsiteX307-615" fmla="*/ 3984153 w 4236401"/>
                      <a:gd name="connsiteY307-616" fmla="*/ 248648 h 3580431"/>
                      <a:gd name="connsiteX308-617" fmla="*/ 4026194 w 4236401"/>
                      <a:gd name="connsiteY308-618" fmla="*/ 122524 h 3580431"/>
                      <a:gd name="connsiteX309-619" fmla="*/ 4047215 w 4236401"/>
                      <a:gd name="connsiteY309-620" fmla="*/ 59462 h 3580431"/>
                      <a:gd name="connsiteX310-621" fmla="*/ 4063523 w 4236401"/>
                      <a:gd name="connsiteY310-622" fmla="*/ 31467 h 3580431"/>
                      <a:gd name="connsiteX311-623" fmla="*/ 4076557 w 4236401"/>
                      <a:gd name="connsiteY311-624" fmla="*/ 10441 h 3580431"/>
                      <a:gd name="connsiteX312-625" fmla="*/ 4090585 w 4236401"/>
                      <a:gd name="connsiteY312-626" fmla="*/ 10358 h 3580431"/>
                      <a:gd name="connsiteX313-627" fmla="*/ 4105199 w 4236401"/>
                      <a:gd name="connsiteY313-628" fmla="*/ 0 h 3580431"/>
                      <a:gd name="connsiteX0-629" fmla="*/ 4105199 w 4236401"/>
                      <a:gd name="connsiteY0-630" fmla="*/ 0 h 3580431"/>
                      <a:gd name="connsiteX1-631" fmla="*/ 4235085 w 4236401"/>
                      <a:gd name="connsiteY1-632" fmla="*/ 69272 h 3580431"/>
                      <a:gd name="connsiteX2-633" fmla="*/ 4236401 w 4236401"/>
                      <a:gd name="connsiteY2-634" fmla="*/ 80483 h 3580431"/>
                      <a:gd name="connsiteX3-635" fmla="*/ 4225891 w 4236401"/>
                      <a:gd name="connsiteY3-636" fmla="*/ 154055 h 3580431"/>
                      <a:gd name="connsiteX4-637" fmla="*/ 4204870 w 4236401"/>
                      <a:gd name="connsiteY4-638" fmla="*/ 185586 h 3580431"/>
                      <a:gd name="connsiteX5-639" fmla="*/ 4194360 w 4236401"/>
                      <a:gd name="connsiteY5-640" fmla="*/ 217117 h 3580431"/>
                      <a:gd name="connsiteX6-641" fmla="*/ 4173339 w 4236401"/>
                      <a:gd name="connsiteY6-642" fmla="*/ 301200 h 3580431"/>
                      <a:gd name="connsiteX7-643" fmla="*/ 4141808 w 4236401"/>
                      <a:gd name="connsiteY7-644" fmla="*/ 322221 h 3580431"/>
                      <a:gd name="connsiteX8-645" fmla="*/ 4152404 w 4236401"/>
                      <a:gd name="connsiteY8-646" fmla="*/ 364177 h 3580431"/>
                      <a:gd name="connsiteX9-647" fmla="*/ 4152317 w 4236401"/>
                      <a:gd name="connsiteY9-648" fmla="*/ 364262 h 3580431"/>
                      <a:gd name="connsiteX10-649" fmla="*/ 4131297 w 4236401"/>
                      <a:gd name="connsiteY10-650" fmla="*/ 416814 h 3580431"/>
                      <a:gd name="connsiteX11-651" fmla="*/ 4099766 w 4236401"/>
                      <a:gd name="connsiteY11-652" fmla="*/ 437834 h 3580431"/>
                      <a:gd name="connsiteX12-653" fmla="*/ 4089255 w 4236401"/>
                      <a:gd name="connsiteY12-654" fmla="*/ 469365 h 3580431"/>
                      <a:gd name="connsiteX13-655" fmla="*/ 4047214 w 4236401"/>
                      <a:gd name="connsiteY13-656" fmla="*/ 532427 h 3580431"/>
                      <a:gd name="connsiteX14-657" fmla="*/ 4015683 w 4236401"/>
                      <a:gd name="connsiteY14-658" fmla="*/ 595490 h 3580431"/>
                      <a:gd name="connsiteX15-659" fmla="*/ 3984152 w 4236401"/>
                      <a:gd name="connsiteY15-660" fmla="*/ 616510 h 3580431"/>
                      <a:gd name="connsiteX16-661" fmla="*/ 3986621 w 4236401"/>
                      <a:gd name="connsiteY16-662" fmla="*/ 620123 h 3580431"/>
                      <a:gd name="connsiteX17-663" fmla="*/ 3965686 w 4236401"/>
                      <a:gd name="connsiteY17-664" fmla="*/ 629529 h 3580431"/>
                      <a:gd name="connsiteX18-665" fmla="*/ 3942110 w 4236401"/>
                      <a:gd name="connsiteY18-666" fmla="*/ 648041 h 3580431"/>
                      <a:gd name="connsiteX19-667" fmla="*/ 3910579 w 4236401"/>
                      <a:gd name="connsiteY19-668" fmla="*/ 669062 h 3580431"/>
                      <a:gd name="connsiteX20-669" fmla="*/ 3900069 w 4236401"/>
                      <a:gd name="connsiteY20-670" fmla="*/ 700593 h 3580431"/>
                      <a:gd name="connsiteX21-671" fmla="*/ 3837007 w 4236401"/>
                      <a:gd name="connsiteY21-672" fmla="*/ 732124 h 3580431"/>
                      <a:gd name="connsiteX22-673" fmla="*/ 3805476 w 4236401"/>
                      <a:gd name="connsiteY22-674" fmla="*/ 753145 h 3580431"/>
                      <a:gd name="connsiteX23-675" fmla="*/ 3584759 w 4236401"/>
                      <a:gd name="connsiteY23-676" fmla="*/ 753145 h 3580431"/>
                      <a:gd name="connsiteX24-677" fmla="*/ 3521697 w 4236401"/>
                      <a:gd name="connsiteY24-678" fmla="*/ 711103 h 3580431"/>
                      <a:gd name="connsiteX25-679" fmla="*/ 3490166 w 4236401"/>
                      <a:gd name="connsiteY25-680" fmla="*/ 690083 h 3580431"/>
                      <a:gd name="connsiteX26-681" fmla="*/ 3448124 w 4236401"/>
                      <a:gd name="connsiteY26-682" fmla="*/ 637531 h 3580431"/>
                      <a:gd name="connsiteX27-683" fmla="*/ 3439233 w 4236401"/>
                      <a:gd name="connsiteY27-684" fmla="*/ 606650 h 3580431"/>
                      <a:gd name="connsiteX28-685" fmla="*/ 3442179 w 4236401"/>
                      <a:gd name="connsiteY28-686" fmla="*/ 608139 h 3580431"/>
                      <a:gd name="connsiteX29-687" fmla="*/ 3442615 w 4236401"/>
                      <a:gd name="connsiteY29-688" fmla="*/ 608407 h 3580431"/>
                      <a:gd name="connsiteX30-689" fmla="*/ 3443798 w 4236401"/>
                      <a:gd name="connsiteY30-690" fmla="*/ 608958 h 3580431"/>
                      <a:gd name="connsiteX31-691" fmla="*/ 3442179 w 4236401"/>
                      <a:gd name="connsiteY31-692" fmla="*/ 608139 h 3580431"/>
                      <a:gd name="connsiteX32-693" fmla="*/ 3431454 w 4236401"/>
                      <a:gd name="connsiteY32-694" fmla="*/ 601559 h 3580431"/>
                      <a:gd name="connsiteX33-695" fmla="*/ 3406083 w 4236401"/>
                      <a:gd name="connsiteY33-696" fmla="*/ 584979 h 3580431"/>
                      <a:gd name="connsiteX34-697" fmla="*/ 3364041 w 4236401"/>
                      <a:gd name="connsiteY34-698" fmla="*/ 532427 h 3580431"/>
                      <a:gd name="connsiteX35-699" fmla="*/ 3300979 w 4236401"/>
                      <a:gd name="connsiteY35-700" fmla="*/ 511407 h 3580431"/>
                      <a:gd name="connsiteX36-701" fmla="*/ 3237917 w 4236401"/>
                      <a:gd name="connsiteY36-702" fmla="*/ 469365 h 3580431"/>
                      <a:gd name="connsiteX37-703" fmla="*/ 3206386 w 4236401"/>
                      <a:gd name="connsiteY37-704" fmla="*/ 448345 h 3580431"/>
                      <a:gd name="connsiteX38-705" fmla="*/ 3069752 w 4236401"/>
                      <a:gd name="connsiteY38-706" fmla="*/ 458855 h 3580431"/>
                      <a:gd name="connsiteX39-707" fmla="*/ 3038221 w 4236401"/>
                      <a:gd name="connsiteY39-708" fmla="*/ 469365 h 3580431"/>
                      <a:gd name="connsiteX40-709" fmla="*/ 3017200 w 4236401"/>
                      <a:gd name="connsiteY40-710" fmla="*/ 500896 h 3580431"/>
                      <a:gd name="connsiteX41-711" fmla="*/ 2985669 w 4236401"/>
                      <a:gd name="connsiteY41-712" fmla="*/ 511407 h 3580431"/>
                      <a:gd name="connsiteX42-713" fmla="*/ 2954138 w 4236401"/>
                      <a:gd name="connsiteY42-714" fmla="*/ 532427 h 3580431"/>
                      <a:gd name="connsiteX43-715" fmla="*/ 2849035 w 4236401"/>
                      <a:gd name="connsiteY43-716" fmla="*/ 563958 h 3580431"/>
                      <a:gd name="connsiteX44-717" fmla="*/ 2817504 w 4236401"/>
                      <a:gd name="connsiteY44-718" fmla="*/ 574469 h 3580431"/>
                      <a:gd name="connsiteX45-719" fmla="*/ 2806993 w 4236401"/>
                      <a:gd name="connsiteY45-720" fmla="*/ 606000 h 3580431"/>
                      <a:gd name="connsiteX46-721" fmla="*/ 2812764 w 4236401"/>
                      <a:gd name="connsiteY46-722" fmla="*/ 611554 h 3580431"/>
                      <a:gd name="connsiteX47-723" fmla="*/ 2809126 w 4236401"/>
                      <a:gd name="connsiteY47-724" fmla="*/ 615816 h 3580431"/>
                      <a:gd name="connsiteX48-725" fmla="*/ 2806993 w 4236401"/>
                      <a:gd name="connsiteY48-726" fmla="*/ 658552 h 3580431"/>
                      <a:gd name="connsiteX49-727" fmla="*/ 2775462 w 4236401"/>
                      <a:gd name="connsiteY49-728" fmla="*/ 669062 h 3580431"/>
                      <a:gd name="connsiteX50-729" fmla="*/ 2754441 w 4236401"/>
                      <a:gd name="connsiteY50-730" fmla="*/ 700593 h 3580431"/>
                      <a:gd name="connsiteX51-731" fmla="*/ 2743931 w 4236401"/>
                      <a:gd name="connsiteY51-732" fmla="*/ 732124 h 3580431"/>
                      <a:gd name="connsiteX52-733" fmla="*/ 2712400 w 4236401"/>
                      <a:gd name="connsiteY52-734" fmla="*/ 742634 h 3580431"/>
                      <a:gd name="connsiteX53-735" fmla="*/ 2691379 w 4236401"/>
                      <a:gd name="connsiteY53-736" fmla="*/ 805696 h 3580431"/>
                      <a:gd name="connsiteX54-737" fmla="*/ 2659848 w 4236401"/>
                      <a:gd name="connsiteY54-738" fmla="*/ 868758 h 3580431"/>
                      <a:gd name="connsiteX55-739" fmla="*/ 2656957 w 4236401"/>
                      <a:gd name="connsiteY55-740" fmla="*/ 890451 h 3580431"/>
                      <a:gd name="connsiteX56-741" fmla="*/ 2656211 w 4236401"/>
                      <a:gd name="connsiteY56-742" fmla="*/ 896121 h 3580431"/>
                      <a:gd name="connsiteX57-743" fmla="*/ 2653727 w 4236401"/>
                      <a:gd name="connsiteY57-744" fmla="*/ 895513 h 3580431"/>
                      <a:gd name="connsiteX58-745" fmla="*/ 2638829 w 4236401"/>
                      <a:gd name="connsiteY58-746" fmla="*/ 900290 h 3580431"/>
                      <a:gd name="connsiteX59-747" fmla="*/ 2565256 w 4236401"/>
                      <a:gd name="connsiteY59-748" fmla="*/ 984372 h 3580431"/>
                      <a:gd name="connsiteX60-749" fmla="*/ 2554746 w 4236401"/>
                      <a:gd name="connsiteY60-750" fmla="*/ 1026414 h 3580431"/>
                      <a:gd name="connsiteX61-751" fmla="*/ 2512705 w 4236401"/>
                      <a:gd name="connsiteY61-752" fmla="*/ 1089476 h 3580431"/>
                      <a:gd name="connsiteX62-753" fmla="*/ 2449642 w 4236401"/>
                      <a:gd name="connsiteY62-754" fmla="*/ 1110496 h 3580431"/>
                      <a:gd name="connsiteX63-755" fmla="*/ 2439132 w 4236401"/>
                      <a:gd name="connsiteY63-756" fmla="*/ 1142027 h 3580431"/>
                      <a:gd name="connsiteX64-757" fmla="*/ 2376070 w 4236401"/>
                      <a:gd name="connsiteY64-758" fmla="*/ 1163048 h 3580431"/>
                      <a:gd name="connsiteX65-759" fmla="*/ 2306644 w 4236401"/>
                      <a:gd name="connsiteY65-760" fmla="*/ 1212549 h 3580431"/>
                      <a:gd name="connsiteX66-761" fmla="*/ 2298300 w 4236401"/>
                      <a:gd name="connsiteY66-762" fmla="*/ 1226253 h 3580431"/>
                      <a:gd name="connsiteX67-763" fmla="*/ 2296797 w 4236401"/>
                      <a:gd name="connsiteY67-764" fmla="*/ 1226219 h 3580431"/>
                      <a:gd name="connsiteX68-765" fmla="*/ 2293430 w 4236401"/>
                      <a:gd name="connsiteY68-766" fmla="*/ 1193177 h 3580431"/>
                      <a:gd name="connsiteX69-767" fmla="*/ 2291987 w 4236401"/>
                      <a:gd name="connsiteY69-768" fmla="*/ 1173558 h 3580431"/>
                      <a:gd name="connsiteX70-769" fmla="*/ 2291987 w 4236401"/>
                      <a:gd name="connsiteY70-770" fmla="*/ 1215600 h 3580431"/>
                      <a:gd name="connsiteX71-771" fmla="*/ 2228925 w 4236401"/>
                      <a:gd name="connsiteY71-772" fmla="*/ 1247131 h 3580431"/>
                      <a:gd name="connsiteX72-773" fmla="*/ 2165863 w 4236401"/>
                      <a:gd name="connsiteY72-774" fmla="*/ 1289172 h 3580431"/>
                      <a:gd name="connsiteX73-775" fmla="*/ 2060760 w 4236401"/>
                      <a:gd name="connsiteY73-776" fmla="*/ 1310193 h 3580431"/>
                      <a:gd name="connsiteX74-777" fmla="*/ 1997698 w 4236401"/>
                      <a:gd name="connsiteY74-778" fmla="*/ 1331214 h 3580431"/>
                      <a:gd name="connsiteX75-779" fmla="*/ 1913615 w 4236401"/>
                      <a:gd name="connsiteY75-780" fmla="*/ 1352234 h 3580431"/>
                      <a:gd name="connsiteX76-781" fmla="*/ 1882084 w 4236401"/>
                      <a:gd name="connsiteY76-782" fmla="*/ 1415296 h 3580431"/>
                      <a:gd name="connsiteX77-783" fmla="*/ 1871573 w 4236401"/>
                      <a:gd name="connsiteY77-784" fmla="*/ 1530910 h 3580431"/>
                      <a:gd name="connsiteX78-785" fmla="*/ 1882084 w 4236401"/>
                      <a:gd name="connsiteY78-786" fmla="*/ 1562441 h 3580431"/>
                      <a:gd name="connsiteX79-787" fmla="*/ 1896846 w 4236401"/>
                      <a:gd name="connsiteY79-788" fmla="*/ 1569320 h 3580431"/>
                      <a:gd name="connsiteX80-789" fmla="*/ 1903644 w 4236401"/>
                      <a:gd name="connsiteY80-790" fmla="*/ 1570792 h 3580431"/>
                      <a:gd name="connsiteX81-791" fmla="*/ 1903105 w 4236401"/>
                      <a:gd name="connsiteY81-792" fmla="*/ 1583462 h 3580431"/>
                      <a:gd name="connsiteX82-793" fmla="*/ 1955656 w 4236401"/>
                      <a:gd name="connsiteY82-794" fmla="*/ 1667545 h 3580431"/>
                      <a:gd name="connsiteX83-795" fmla="*/ 1976677 w 4236401"/>
                      <a:gd name="connsiteY83-796" fmla="*/ 1699076 h 3580431"/>
                      <a:gd name="connsiteX84-797" fmla="*/ 2018718 w 4236401"/>
                      <a:gd name="connsiteY84-798" fmla="*/ 1762138 h 3580431"/>
                      <a:gd name="connsiteX85-799" fmla="*/ 2050249 w 4236401"/>
                      <a:gd name="connsiteY85-800" fmla="*/ 1772648 h 3580431"/>
                      <a:gd name="connsiteX86-801" fmla="*/ 2057139 w 4236401"/>
                      <a:gd name="connsiteY86-802" fmla="*/ 1769718 h 3580431"/>
                      <a:gd name="connsiteX87-803" fmla="*/ 2060759 w 4236401"/>
                      <a:gd name="connsiteY87-804" fmla="*/ 1783156 h 3580431"/>
                      <a:gd name="connsiteX88-805" fmla="*/ 2081779 w 4236401"/>
                      <a:gd name="connsiteY88-806" fmla="*/ 1835708 h 3580431"/>
                      <a:gd name="connsiteX89-807" fmla="*/ 2176372 w 4236401"/>
                      <a:gd name="connsiteY89-808" fmla="*/ 1888260 h 3580431"/>
                      <a:gd name="connsiteX90-809" fmla="*/ 2197393 w 4236401"/>
                      <a:gd name="connsiteY90-810" fmla="*/ 1919791 h 3580431"/>
                      <a:gd name="connsiteX91-811" fmla="*/ 2207904 w 4236401"/>
                      <a:gd name="connsiteY91-812" fmla="*/ 1951322 h 3580431"/>
                      <a:gd name="connsiteX92-813" fmla="*/ 2239435 w 4236401"/>
                      <a:gd name="connsiteY92-814" fmla="*/ 1961832 h 3580431"/>
                      <a:gd name="connsiteX93-815" fmla="*/ 2292803 w 4236401"/>
                      <a:gd name="connsiteY93-816" fmla="*/ 1998754 h 3580431"/>
                      <a:gd name="connsiteX94-817" fmla="*/ 2293958 w 4236401"/>
                      <a:gd name="connsiteY94-818" fmla="*/ 1996861 h 3580431"/>
                      <a:gd name="connsiteX95-819" fmla="*/ 2301425 w 4236401"/>
                      <a:gd name="connsiteY95-820" fmla="*/ 2010111 h 3580431"/>
                      <a:gd name="connsiteX96-821" fmla="*/ 2313007 w 4236401"/>
                      <a:gd name="connsiteY96-822" fmla="*/ 2024894 h 3580431"/>
                      <a:gd name="connsiteX97-823" fmla="*/ 2344538 w 4236401"/>
                      <a:gd name="connsiteY97-824" fmla="*/ 2035405 h 3580431"/>
                      <a:gd name="connsiteX98-825" fmla="*/ 2355048 w 4236401"/>
                      <a:gd name="connsiteY98-826" fmla="*/ 2119488 h 3580431"/>
                      <a:gd name="connsiteX99-827" fmla="*/ 2334028 w 4236401"/>
                      <a:gd name="connsiteY99-828" fmla="*/ 2151019 h 3580431"/>
                      <a:gd name="connsiteX100-829" fmla="*/ 2322031 w 4236401"/>
                      <a:gd name="connsiteY100-830" fmla="*/ 2227289 h 3580431"/>
                      <a:gd name="connsiteX101-831" fmla="*/ 2319294 w 4236401"/>
                      <a:gd name="connsiteY101-832" fmla="*/ 2251211 h 3580431"/>
                      <a:gd name="connsiteX102-833" fmla="*/ 2302497 w 4236401"/>
                      <a:gd name="connsiteY102-834" fmla="*/ 2245612 h 3580431"/>
                      <a:gd name="connsiteX103-835" fmla="*/ 2270966 w 4236401"/>
                      <a:gd name="connsiteY103-836" fmla="*/ 2224591 h 3580431"/>
                      <a:gd name="connsiteX104-837" fmla="*/ 2249945 w 4236401"/>
                      <a:gd name="connsiteY104-838" fmla="*/ 2193060 h 3580431"/>
                      <a:gd name="connsiteX105-839" fmla="*/ 2155352 w 4236401"/>
                      <a:gd name="connsiteY105-840" fmla="*/ 2266632 h 3580431"/>
                      <a:gd name="connsiteX106-841" fmla="*/ 2071269 w 4236401"/>
                      <a:gd name="connsiteY106-842" fmla="*/ 2287653 h 3580431"/>
                      <a:gd name="connsiteX107-843" fmla="*/ 2008207 w 4236401"/>
                      <a:gd name="connsiteY107-844" fmla="*/ 2308674 h 3580431"/>
                      <a:gd name="connsiteX108-845" fmla="*/ 1945145 w 4236401"/>
                      <a:gd name="connsiteY108-846" fmla="*/ 2371736 h 3580431"/>
                      <a:gd name="connsiteX109-847" fmla="*/ 1934635 w 4236401"/>
                      <a:gd name="connsiteY109-848" fmla="*/ 2403267 h 3580431"/>
                      <a:gd name="connsiteX110-849" fmla="*/ 1886261 w 4236401"/>
                      <a:gd name="connsiteY110-850" fmla="*/ 2404266 h 3580431"/>
                      <a:gd name="connsiteX111-851" fmla="*/ 1885801 w 4236401"/>
                      <a:gd name="connsiteY111-852" fmla="*/ 2406470 h 3580431"/>
                      <a:gd name="connsiteX112-853" fmla="*/ 1713921 w 4236401"/>
                      <a:gd name="connsiteY112-854" fmla="*/ 2487355 h 3580431"/>
                      <a:gd name="connsiteX113-855" fmla="*/ 1629837 w 4236401"/>
                      <a:gd name="connsiteY113-856" fmla="*/ 2560926 h 3580431"/>
                      <a:gd name="connsiteX114-857" fmla="*/ 1451162 w 4236401"/>
                      <a:gd name="connsiteY114-858" fmla="*/ 2666031 h 3580431"/>
                      <a:gd name="connsiteX115-859" fmla="*/ 1356568 w 4236401"/>
                      <a:gd name="connsiteY115-860" fmla="*/ 2718583 h 3580431"/>
                      <a:gd name="connsiteX116-861" fmla="*/ 1261976 w 4236401"/>
                      <a:gd name="connsiteY116-862" fmla="*/ 2781644 h 3580431"/>
                      <a:gd name="connsiteX117-863" fmla="*/ 1256230 w 4236401"/>
                      <a:gd name="connsiteY117-864" fmla="*/ 2814206 h 3580431"/>
                      <a:gd name="connsiteX118-865" fmla="*/ 1251463 w 4236401"/>
                      <a:gd name="connsiteY118-866" fmla="*/ 2813173 h 3580431"/>
                      <a:gd name="connsiteX119-867" fmla="*/ 967684 w 4236401"/>
                      <a:gd name="connsiteY119-868" fmla="*/ 2802663 h 3580431"/>
                      <a:gd name="connsiteX120-869" fmla="*/ 936153 w 4236401"/>
                      <a:gd name="connsiteY120-870" fmla="*/ 2823684 h 3580431"/>
                      <a:gd name="connsiteX121-871" fmla="*/ 820539 w 4236401"/>
                      <a:gd name="connsiteY121-872" fmla="*/ 2834194 h 3580431"/>
                      <a:gd name="connsiteX122-873" fmla="*/ 715436 w 4236401"/>
                      <a:gd name="connsiteY122-874" fmla="*/ 2813173 h 3580431"/>
                      <a:gd name="connsiteX123-875" fmla="*/ 673394 w 4236401"/>
                      <a:gd name="connsiteY123-876" fmla="*/ 2792153 h 3580431"/>
                      <a:gd name="connsiteX124-877" fmla="*/ 662884 w 4236401"/>
                      <a:gd name="connsiteY124-878" fmla="*/ 2760622 h 3580431"/>
                      <a:gd name="connsiteX125-879" fmla="*/ 568291 w 4236401"/>
                      <a:gd name="connsiteY125-880" fmla="*/ 2750111 h 3580431"/>
                      <a:gd name="connsiteX126-881" fmla="*/ 542920 w 4236401"/>
                      <a:gd name="connsiteY126-882" fmla="*/ 2766691 h 3580431"/>
                      <a:gd name="connsiteX127-883" fmla="*/ 532187 w 4236401"/>
                      <a:gd name="connsiteY127-884" fmla="*/ 2773276 h 3580431"/>
                      <a:gd name="connsiteX128-885" fmla="*/ 530577 w 4236401"/>
                      <a:gd name="connsiteY128-886" fmla="*/ 2774090 h 3580431"/>
                      <a:gd name="connsiteX129-887" fmla="*/ 531759 w 4236401"/>
                      <a:gd name="connsiteY129-888" fmla="*/ 2773538 h 3580431"/>
                      <a:gd name="connsiteX130-889" fmla="*/ 532187 w 4236401"/>
                      <a:gd name="connsiteY130-890" fmla="*/ 2773276 h 3580431"/>
                      <a:gd name="connsiteX131-891" fmla="*/ 535141 w 4236401"/>
                      <a:gd name="connsiteY131-892" fmla="*/ 2771781 h 3580431"/>
                      <a:gd name="connsiteX132-893" fmla="*/ 526249 w 4236401"/>
                      <a:gd name="connsiteY132-894" fmla="*/ 2802663 h 3580431"/>
                      <a:gd name="connsiteX133-895" fmla="*/ 494718 w 4236401"/>
                      <a:gd name="connsiteY133-896" fmla="*/ 2823684 h 3580431"/>
                      <a:gd name="connsiteX134-897" fmla="*/ 473698 w 4236401"/>
                      <a:gd name="connsiteY134-898" fmla="*/ 2855215 h 3580431"/>
                      <a:gd name="connsiteX135-899" fmla="*/ 442167 w 4236401"/>
                      <a:gd name="connsiteY135-900" fmla="*/ 2876235 h 3580431"/>
                      <a:gd name="connsiteX136-901" fmla="*/ 431656 w 4236401"/>
                      <a:gd name="connsiteY136-902" fmla="*/ 2907766 h 3580431"/>
                      <a:gd name="connsiteX137-903" fmla="*/ 421146 w 4236401"/>
                      <a:gd name="connsiteY137-904" fmla="*/ 2991849 h 3580431"/>
                      <a:gd name="connsiteX138-905" fmla="*/ 368594 w 4236401"/>
                      <a:gd name="connsiteY138-906" fmla="*/ 3054911 h 3580431"/>
                      <a:gd name="connsiteX139-907" fmla="*/ 358084 w 4236401"/>
                      <a:gd name="connsiteY139-908" fmla="*/ 3086442 h 3580431"/>
                      <a:gd name="connsiteX140-909" fmla="*/ 337063 w 4236401"/>
                      <a:gd name="connsiteY140-910" fmla="*/ 3117973 h 3580431"/>
                      <a:gd name="connsiteX141-911" fmla="*/ 316042 w 4236401"/>
                      <a:gd name="connsiteY141-912" fmla="*/ 3149504 h 3580431"/>
                      <a:gd name="connsiteX142-913" fmla="*/ 310924 w 4236401"/>
                      <a:gd name="connsiteY142-914" fmla="*/ 3188986 h 3580431"/>
                      <a:gd name="connsiteX143-915" fmla="*/ 280809 w 4236401"/>
                      <a:gd name="connsiteY143-916" fmla="*/ 3248073 h 3580431"/>
                      <a:gd name="connsiteX144-917" fmla="*/ 242470 w 4236401"/>
                      <a:gd name="connsiteY144-918" fmla="*/ 3275628 h 3580431"/>
                      <a:gd name="connsiteX145-919" fmla="*/ 263491 w 4236401"/>
                      <a:gd name="connsiteY145-920" fmla="*/ 3307159 h 3580431"/>
                      <a:gd name="connsiteX146-921" fmla="*/ 278218 w 4236401"/>
                      <a:gd name="connsiteY146-922" fmla="*/ 3312109 h 3580431"/>
                      <a:gd name="connsiteX147-923" fmla="*/ 298030 w 4236401"/>
                      <a:gd name="connsiteY147-924" fmla="*/ 3315096 h 3580431"/>
                      <a:gd name="connsiteX148-925" fmla="*/ 295024 w 4236401"/>
                      <a:gd name="connsiteY148-926" fmla="*/ 3317672 h 3580431"/>
                      <a:gd name="connsiteX149-927" fmla="*/ 137369 w 4236401"/>
                      <a:gd name="connsiteY149-928" fmla="*/ 3580431 h 3580431"/>
                      <a:gd name="connsiteX150-929" fmla="*/ 32265 w 4236401"/>
                      <a:gd name="connsiteY150-930" fmla="*/ 3506858 h 3580431"/>
                      <a:gd name="connsiteX151-931" fmla="*/ 0 w 4236401"/>
                      <a:gd name="connsiteY151-932" fmla="*/ 3490726 h 3580431"/>
                      <a:gd name="connsiteX152-933" fmla="*/ 6541 w 4236401"/>
                      <a:gd name="connsiteY152-934" fmla="*/ 3486965 h 3580431"/>
                      <a:gd name="connsiteX153-935" fmla="*/ 21754 w 4236401"/>
                      <a:gd name="connsiteY153-936" fmla="*/ 3475325 h 3580431"/>
                      <a:gd name="connsiteX154-937" fmla="*/ 53285 w 4236401"/>
                      <a:gd name="connsiteY154-938" fmla="*/ 3454304 h 3580431"/>
                      <a:gd name="connsiteX155-939" fmla="*/ 116347 w 4236401"/>
                      <a:gd name="connsiteY155-940" fmla="*/ 3412263 h 3580431"/>
                      <a:gd name="connsiteX156-941" fmla="*/ 126857 w 4236401"/>
                      <a:gd name="connsiteY156-942" fmla="*/ 3380732 h 3580431"/>
                      <a:gd name="connsiteX157-943" fmla="*/ 168899 w 4236401"/>
                      <a:gd name="connsiteY157-944" fmla="*/ 3328180 h 3580431"/>
                      <a:gd name="connsiteX158-945" fmla="*/ 210940 w 4236401"/>
                      <a:gd name="connsiteY158-946" fmla="*/ 3265118 h 3580431"/>
                      <a:gd name="connsiteX159-947" fmla="*/ 231961 w 4236401"/>
                      <a:gd name="connsiteY159-948" fmla="*/ 3233587 h 3580431"/>
                      <a:gd name="connsiteX160-949" fmla="*/ 252981 w 4236401"/>
                      <a:gd name="connsiteY160-950" fmla="*/ 3138994 h 3580431"/>
                      <a:gd name="connsiteX161-951" fmla="*/ 263492 w 4236401"/>
                      <a:gd name="connsiteY161-952" fmla="*/ 3107463 h 3580431"/>
                      <a:gd name="connsiteX162-953" fmla="*/ 284512 w 4236401"/>
                      <a:gd name="connsiteY162-954" fmla="*/ 3044401 h 3580431"/>
                      <a:gd name="connsiteX163-955" fmla="*/ 326554 w 4236401"/>
                      <a:gd name="connsiteY163-956" fmla="*/ 2981339 h 3580431"/>
                      <a:gd name="connsiteX164-957" fmla="*/ 342579 w 4236401"/>
                      <a:gd name="connsiteY164-958" fmla="*/ 2899432 h 3580431"/>
                      <a:gd name="connsiteX165-959" fmla="*/ 345136 w 4236401"/>
                      <a:gd name="connsiteY165-960" fmla="*/ 2887559 h 3580431"/>
                      <a:gd name="connsiteX166-961" fmla="*/ 347574 w 4236401"/>
                      <a:gd name="connsiteY166-962" fmla="*/ 2886746 h 3580431"/>
                      <a:gd name="connsiteX167-963" fmla="*/ 400126 w 4236401"/>
                      <a:gd name="connsiteY167-964" fmla="*/ 2792153 h 3580431"/>
                      <a:gd name="connsiteX168-965" fmla="*/ 442168 w 4236401"/>
                      <a:gd name="connsiteY168-966" fmla="*/ 2729091 h 3580431"/>
                      <a:gd name="connsiteX169-967" fmla="*/ 536761 w 4236401"/>
                      <a:gd name="connsiteY169-968" fmla="*/ 2718580 h 3580431"/>
                      <a:gd name="connsiteX170-969" fmla="*/ 610333 w 4236401"/>
                      <a:gd name="connsiteY170-970" fmla="*/ 2645008 h 3580431"/>
                      <a:gd name="connsiteX171-971" fmla="*/ 673395 w 4236401"/>
                      <a:gd name="connsiteY171-972" fmla="*/ 2623987 h 3580431"/>
                      <a:gd name="connsiteX172-973" fmla="*/ 704926 w 4236401"/>
                      <a:gd name="connsiteY172-974" fmla="*/ 2602966 h 3580431"/>
                      <a:gd name="connsiteX173-975" fmla="*/ 710794 w 4236401"/>
                      <a:gd name="connsiteY173-976" fmla="*/ 2589426 h 3580431"/>
                      <a:gd name="connsiteX174-977" fmla="*/ 725946 w 4236401"/>
                      <a:gd name="connsiteY174-978" fmla="*/ 2592456 h 3580431"/>
                      <a:gd name="connsiteX175-979" fmla="*/ 757477 w 4236401"/>
                      <a:gd name="connsiteY175-980" fmla="*/ 2602966 h 3580431"/>
                      <a:gd name="connsiteX176-981" fmla="*/ 820539 w 4236401"/>
                      <a:gd name="connsiteY176-982" fmla="*/ 2613477 h 3580431"/>
                      <a:gd name="connsiteX177-983" fmla="*/ 852070 w 4236401"/>
                      <a:gd name="connsiteY177-984" fmla="*/ 2623987 h 3580431"/>
                      <a:gd name="connsiteX178-985" fmla="*/ 873091 w 4236401"/>
                      <a:gd name="connsiteY178-986" fmla="*/ 2655518 h 3580431"/>
                      <a:gd name="connsiteX179-987" fmla="*/ 904622 w 4236401"/>
                      <a:gd name="connsiteY179-988" fmla="*/ 2666028 h 3580431"/>
                      <a:gd name="connsiteX180-989" fmla="*/ 936153 w 4236401"/>
                      <a:gd name="connsiteY180-990" fmla="*/ 2687049 h 3580431"/>
                      <a:gd name="connsiteX181-991" fmla="*/ 999215 w 4236401"/>
                      <a:gd name="connsiteY181-992" fmla="*/ 2708070 h 3580431"/>
                      <a:gd name="connsiteX182-993" fmla="*/ 1030746 w 4236401"/>
                      <a:gd name="connsiteY182-994" fmla="*/ 2729091 h 3580431"/>
                      <a:gd name="connsiteX183-995" fmla="*/ 1219932 w 4236401"/>
                      <a:gd name="connsiteY183-996" fmla="*/ 2739601 h 3580431"/>
                      <a:gd name="connsiteX184-997" fmla="*/ 1251463 w 4236401"/>
                      <a:gd name="connsiteY184-998" fmla="*/ 2729091 h 3580431"/>
                      <a:gd name="connsiteX185-999" fmla="*/ 1272484 w 4236401"/>
                      <a:gd name="connsiteY185-1000" fmla="*/ 2697559 h 3580431"/>
                      <a:gd name="connsiteX186-1001" fmla="*/ 1314525 w 4236401"/>
                      <a:gd name="connsiteY186-1002" fmla="*/ 2634497 h 3580431"/>
                      <a:gd name="connsiteX187-1003" fmla="*/ 1377587 w 4236401"/>
                      <a:gd name="connsiteY187-1004" fmla="*/ 2581946 h 3580431"/>
                      <a:gd name="connsiteX188-1005" fmla="*/ 1409118 w 4236401"/>
                      <a:gd name="connsiteY188-1006" fmla="*/ 2571435 h 3580431"/>
                      <a:gd name="connsiteX189-1007" fmla="*/ 1430139 w 4236401"/>
                      <a:gd name="connsiteY189-1008" fmla="*/ 2539904 h 3580431"/>
                      <a:gd name="connsiteX190-1009" fmla="*/ 1493201 w 4236401"/>
                      <a:gd name="connsiteY190-1010" fmla="*/ 2518884 h 3580431"/>
                      <a:gd name="connsiteX191-1011" fmla="*/ 1514222 w 4236401"/>
                      <a:gd name="connsiteY191-1012" fmla="*/ 2487353 h 3580431"/>
                      <a:gd name="connsiteX192-1013" fmla="*/ 1545753 w 4236401"/>
                      <a:gd name="connsiteY192-1014" fmla="*/ 2466332 h 3580431"/>
                      <a:gd name="connsiteX193-1015" fmla="*/ 1608815 w 4236401"/>
                      <a:gd name="connsiteY193-1016" fmla="*/ 2445311 h 3580431"/>
                      <a:gd name="connsiteX194-1017" fmla="*/ 1619325 w 4236401"/>
                      <a:gd name="connsiteY194-1018" fmla="*/ 2392759 h 3580431"/>
                      <a:gd name="connsiteX195-1019" fmla="*/ 1553911 w 4236401"/>
                      <a:gd name="connsiteY195-1020" fmla="*/ 2386218 h 3580431"/>
                      <a:gd name="connsiteX196-1021" fmla="*/ 1556263 w 4236401"/>
                      <a:gd name="connsiteY196-1022" fmla="*/ 2382249 h 3580431"/>
                      <a:gd name="connsiteX197-1023" fmla="*/ 1587794 w 4236401"/>
                      <a:gd name="connsiteY197-1024" fmla="*/ 2361228 h 3580431"/>
                      <a:gd name="connsiteX198-1025" fmla="*/ 1650856 w 4236401"/>
                      <a:gd name="connsiteY198-1026" fmla="*/ 2329697 h 3580431"/>
                      <a:gd name="connsiteX199-1027" fmla="*/ 1661367 w 4236401"/>
                      <a:gd name="connsiteY199-1028" fmla="*/ 2287656 h 3580431"/>
                      <a:gd name="connsiteX200-1029" fmla="*/ 1703408 w 4236401"/>
                      <a:gd name="connsiteY200-1030" fmla="*/ 2224594 h 3580431"/>
                      <a:gd name="connsiteX201-1031" fmla="*/ 1745449 w 4236401"/>
                      <a:gd name="connsiteY201-1032" fmla="*/ 2172042 h 3580431"/>
                      <a:gd name="connsiteX202-1033" fmla="*/ 1829532 w 4236401"/>
                      <a:gd name="connsiteY202-1034" fmla="*/ 2098470 h 3580431"/>
                      <a:gd name="connsiteX203-1035" fmla="*/ 2092291 w 4236401"/>
                      <a:gd name="connsiteY203-1036" fmla="*/ 2087959 h 3580431"/>
                      <a:gd name="connsiteX204-1037" fmla="*/ 2123822 w 4236401"/>
                      <a:gd name="connsiteY204-1038" fmla="*/ 2098470 h 3580431"/>
                      <a:gd name="connsiteX205-1039" fmla="*/ 2207905 w 4236401"/>
                      <a:gd name="connsiteY205-1040" fmla="*/ 2108980 h 3580431"/>
                      <a:gd name="connsiteX206-1041" fmla="*/ 2239436 w 4236401"/>
                      <a:gd name="connsiteY206-1042" fmla="*/ 2098470 h 3580431"/>
                      <a:gd name="connsiteX207-1043" fmla="*/ 2239436 w 4236401"/>
                      <a:gd name="connsiteY207-1044" fmla="*/ 2035408 h 3580431"/>
                      <a:gd name="connsiteX208-1045" fmla="*/ 2207905 w 4236401"/>
                      <a:gd name="connsiteY208-1046" fmla="*/ 2003877 h 3580431"/>
                      <a:gd name="connsiteX209-1047" fmla="*/ 2134332 w 4236401"/>
                      <a:gd name="connsiteY209-1048" fmla="*/ 1982856 h 3580431"/>
                      <a:gd name="connsiteX210-1049" fmla="*/ 2113311 w 4236401"/>
                      <a:gd name="connsiteY210-1050" fmla="*/ 1951325 h 3580431"/>
                      <a:gd name="connsiteX211-1051" fmla="*/ 2096542 w 4236401"/>
                      <a:gd name="connsiteY211-1052" fmla="*/ 1954956 h 3580431"/>
                      <a:gd name="connsiteX212-1053" fmla="*/ 2090582 w 4236401"/>
                      <a:gd name="connsiteY212-1054" fmla="*/ 1957734 h 3580431"/>
                      <a:gd name="connsiteX213-1055" fmla="*/ 2085436 w 4236401"/>
                      <a:gd name="connsiteY213-1056" fmla="*/ 1945387 h 3580431"/>
                      <a:gd name="connsiteX214-1057" fmla="*/ 2071270 w 4236401"/>
                      <a:gd name="connsiteY214-1058" fmla="*/ 1930304 h 3580431"/>
                      <a:gd name="connsiteX215-1059" fmla="*/ 1976677 w 4236401"/>
                      <a:gd name="connsiteY215-1060" fmla="*/ 1877753 h 3580431"/>
                      <a:gd name="connsiteX216-1061" fmla="*/ 1924125 w 4236401"/>
                      <a:gd name="connsiteY216-1062" fmla="*/ 1835711 h 3580431"/>
                      <a:gd name="connsiteX217-1063" fmla="*/ 1850553 w 4236401"/>
                      <a:gd name="connsiteY217-1064" fmla="*/ 1762139 h 3580431"/>
                      <a:gd name="connsiteX218-1065" fmla="*/ 1819022 w 4236401"/>
                      <a:gd name="connsiteY218-1066" fmla="*/ 1741118 h 3580431"/>
                      <a:gd name="connsiteX219-1067" fmla="*/ 1787491 w 4236401"/>
                      <a:gd name="connsiteY219-1068" fmla="*/ 1678056 h 3580431"/>
                      <a:gd name="connsiteX220-1069" fmla="*/ 1776980 w 4236401"/>
                      <a:gd name="connsiteY220-1070" fmla="*/ 1625504 h 3580431"/>
                      <a:gd name="connsiteX221-1071" fmla="*/ 1790618 w 4236401"/>
                      <a:gd name="connsiteY221-1072" fmla="*/ 1405140 h 3580431"/>
                      <a:gd name="connsiteX222-1073" fmla="*/ 1791084 w 4236401"/>
                      <a:gd name="connsiteY222-1074" fmla="*/ 1388888 h 3580431"/>
                      <a:gd name="connsiteX223-1075" fmla="*/ 1808511 w 4236401"/>
                      <a:gd name="connsiteY223-1076" fmla="*/ 1362746 h 3580431"/>
                      <a:gd name="connsiteX224-1077" fmla="*/ 1850553 w 4236401"/>
                      <a:gd name="connsiteY224-1078" fmla="*/ 1299684 h 3580431"/>
                      <a:gd name="connsiteX225-1079" fmla="*/ 1882084 w 4236401"/>
                      <a:gd name="connsiteY225-1080" fmla="*/ 1289173 h 3580431"/>
                      <a:gd name="connsiteX226-1081" fmla="*/ 1892594 w 4236401"/>
                      <a:gd name="connsiteY226-1082" fmla="*/ 1205091 h 3580431"/>
                      <a:gd name="connsiteX227-1083" fmla="*/ 1899616 w 4236401"/>
                      <a:gd name="connsiteY227-1084" fmla="*/ 1204200 h 3580431"/>
                      <a:gd name="connsiteX228-1085" fmla="*/ 1901529 w 4236401"/>
                      <a:gd name="connsiteY228-1086" fmla="*/ 1216567 h 3580431"/>
                      <a:gd name="connsiteX229-1087" fmla="*/ 1912360 w 4236401"/>
                      <a:gd name="connsiteY229-1088" fmla="*/ 1237092 h 3580431"/>
                      <a:gd name="connsiteX230-1089" fmla="*/ 1948754 w 4236401"/>
                      <a:gd name="connsiteY230-1090" fmla="*/ 1241641 h 3580431"/>
                      <a:gd name="connsiteX231-1091" fmla="*/ 1966951 w 4236401"/>
                      <a:gd name="connsiteY231-1092" fmla="*/ 1237092 h 3580431"/>
                      <a:gd name="connsiteX232-1093" fmla="*/ 2007894 w 4236401"/>
                      <a:gd name="connsiteY232-1094" fmla="*/ 1227994 h 3580431"/>
                      <a:gd name="connsiteX233-1095" fmla="*/ 2021542 w 4236401"/>
                      <a:gd name="connsiteY233-1096" fmla="*/ 1223444 h 3580431"/>
                      <a:gd name="connsiteX234-1097" fmla="*/ 2048838 w 4236401"/>
                      <a:gd name="connsiteY234-1098" fmla="*/ 1214346 h 3580431"/>
                      <a:gd name="connsiteX235-1099" fmla="*/ 2085232 w 4236401"/>
                      <a:gd name="connsiteY235-1100" fmla="*/ 1209797 h 3580431"/>
                      <a:gd name="connsiteX236-1101" fmla="*/ 2098879 w 4236401"/>
                      <a:gd name="connsiteY236-1102" fmla="*/ 1205247 h 3580431"/>
                      <a:gd name="connsiteX237-1103" fmla="*/ 2139823 w 4236401"/>
                      <a:gd name="connsiteY237-1104" fmla="*/ 1191600 h 3580431"/>
                      <a:gd name="connsiteX238-1105" fmla="*/ 2153470 w 4236401"/>
                      <a:gd name="connsiteY238-1106" fmla="*/ 1182501 h 3580431"/>
                      <a:gd name="connsiteX239-1107" fmla="*/ 2176217 w 4236401"/>
                      <a:gd name="connsiteY239-1108" fmla="*/ 1164304 h 3580431"/>
                      <a:gd name="connsiteX240-1109" fmla="*/ 2217160 w 4236401"/>
                      <a:gd name="connsiteY240-1110" fmla="*/ 1141558 h 3580431"/>
                      <a:gd name="connsiteX241-1111" fmla="*/ 2230808 w 4236401"/>
                      <a:gd name="connsiteY241-1112" fmla="*/ 1137009 h 3580431"/>
                      <a:gd name="connsiteX242-1113" fmla="*/ 2244455 w 4236401"/>
                      <a:gd name="connsiteY242-1114" fmla="*/ 1123361 h 3580431"/>
                      <a:gd name="connsiteX243-1115" fmla="*/ 2267202 w 4236401"/>
                      <a:gd name="connsiteY243-1116" fmla="*/ 1105164 h 3580431"/>
                      <a:gd name="connsiteX244-1117" fmla="*/ 2308145 w 4236401"/>
                      <a:gd name="connsiteY244-1118" fmla="*/ 1082418 h 3580431"/>
                      <a:gd name="connsiteX245-1119" fmla="*/ 2317243 w 4236401"/>
                      <a:gd name="connsiteY245-1120" fmla="*/ 1068770 h 3580431"/>
                      <a:gd name="connsiteX246-1121" fmla="*/ 2330891 w 4236401"/>
                      <a:gd name="connsiteY246-1122" fmla="*/ 1055122 h 3580431"/>
                      <a:gd name="connsiteX247-1123" fmla="*/ 2344539 w 4236401"/>
                      <a:gd name="connsiteY247-1124" fmla="*/ 1046024 h 3580431"/>
                      <a:gd name="connsiteX248-1125" fmla="*/ 2358187 w 4236401"/>
                      <a:gd name="connsiteY248-1126" fmla="*/ 1036925 h 3580431"/>
                      <a:gd name="connsiteX249-1127" fmla="*/ 2390032 w 4236401"/>
                      <a:gd name="connsiteY249-1128" fmla="*/ 1005080 h 3580431"/>
                      <a:gd name="connsiteX250-1129" fmla="*/ 2403679 w 4236401"/>
                      <a:gd name="connsiteY250-1130" fmla="*/ 995982 h 3580431"/>
                      <a:gd name="connsiteX251-1131" fmla="*/ 2430975 w 4236401"/>
                      <a:gd name="connsiteY251-1132" fmla="*/ 977785 h 3580431"/>
                      <a:gd name="connsiteX252-1133" fmla="*/ 2444623 w 4236401"/>
                      <a:gd name="connsiteY252-1134" fmla="*/ 968686 h 3580431"/>
                      <a:gd name="connsiteX253-1135" fmla="*/ 2471918 w 4236401"/>
                      <a:gd name="connsiteY253-1136" fmla="*/ 950489 h 3580431"/>
                      <a:gd name="connsiteX254-1137" fmla="*/ 2485566 w 4236401"/>
                      <a:gd name="connsiteY254-1138" fmla="*/ 936841 h 3580431"/>
                      <a:gd name="connsiteX255-1139" fmla="*/ 2490115 w 4236401"/>
                      <a:gd name="connsiteY255-1140" fmla="*/ 923194 h 3580431"/>
                      <a:gd name="connsiteX256-1141" fmla="*/ 2494664 w 4236401"/>
                      <a:gd name="connsiteY256-1142" fmla="*/ 904997 h 3580431"/>
                      <a:gd name="connsiteX257-1143" fmla="*/ 2491575 w 4236401"/>
                      <a:gd name="connsiteY257-1144" fmla="*/ 900363 h 3580431"/>
                      <a:gd name="connsiteX258-1145" fmla="*/ 2523215 w 4236401"/>
                      <a:gd name="connsiteY258-1146" fmla="*/ 879269 h 3580431"/>
                      <a:gd name="connsiteX259-1147" fmla="*/ 2565256 w 4236401"/>
                      <a:gd name="connsiteY259-1148" fmla="*/ 816207 h 3580431"/>
                      <a:gd name="connsiteX260-1149" fmla="*/ 2596787 w 4236401"/>
                      <a:gd name="connsiteY260-1150" fmla="*/ 805696 h 3580431"/>
                      <a:gd name="connsiteX261-1151" fmla="*/ 2607298 w 4236401"/>
                      <a:gd name="connsiteY261-1152" fmla="*/ 774165 h 3580431"/>
                      <a:gd name="connsiteX262-1153" fmla="*/ 2616572 w 4236401"/>
                      <a:gd name="connsiteY262-1154" fmla="*/ 718522 h 3580431"/>
                      <a:gd name="connsiteX263-1155" fmla="*/ 2638829 w 4236401"/>
                      <a:gd name="connsiteY263-1156" fmla="*/ 711103 h 3580431"/>
                      <a:gd name="connsiteX264-1157" fmla="*/ 2649339 w 4236401"/>
                      <a:gd name="connsiteY264-1158" fmla="*/ 679572 h 3580431"/>
                      <a:gd name="connsiteX265-1159" fmla="*/ 2670360 w 4236401"/>
                      <a:gd name="connsiteY265-1160" fmla="*/ 616510 h 3580431"/>
                      <a:gd name="connsiteX266-1161" fmla="*/ 2692321 w 4236401"/>
                      <a:gd name="connsiteY266-1162" fmla="*/ 585240 h 3580431"/>
                      <a:gd name="connsiteX267-1163" fmla="*/ 2703374 w 4236401"/>
                      <a:gd name="connsiteY267-1164" fmla="*/ 571871 h 3580431"/>
                      <a:gd name="connsiteX268-1165" fmla="*/ 2708149 w 4236401"/>
                      <a:gd name="connsiteY268-1166" fmla="*/ 570837 h 3580431"/>
                      <a:gd name="connsiteX269-1167" fmla="*/ 2722911 w 4236401"/>
                      <a:gd name="connsiteY269-1168" fmla="*/ 563958 h 3580431"/>
                      <a:gd name="connsiteX270-1169" fmla="*/ 2733422 w 4236401"/>
                      <a:gd name="connsiteY270-1170" fmla="*/ 532427 h 3580431"/>
                      <a:gd name="connsiteX271-1171" fmla="*/ 2754442 w 4236401"/>
                      <a:gd name="connsiteY271-1172" fmla="*/ 500896 h 3580431"/>
                      <a:gd name="connsiteX272-1173" fmla="*/ 2785973 w 4236401"/>
                      <a:gd name="connsiteY272-1174" fmla="*/ 479876 h 3580431"/>
                      <a:gd name="connsiteX273-1175" fmla="*/ 2880567 w 4236401"/>
                      <a:gd name="connsiteY273-1176" fmla="*/ 416814 h 3580431"/>
                      <a:gd name="connsiteX274-1177" fmla="*/ 2954139 w 4236401"/>
                      <a:gd name="connsiteY274-1178" fmla="*/ 395793 h 3580431"/>
                      <a:gd name="connsiteX275-1179" fmla="*/ 2985670 w 4236401"/>
                      <a:gd name="connsiteY275-1180" fmla="*/ 374772 h 3580431"/>
                      <a:gd name="connsiteX276-1181" fmla="*/ 2995381 w 4236401"/>
                      <a:gd name="connsiteY276-1182" fmla="*/ 344036 h 3580431"/>
                      <a:gd name="connsiteX277-1183" fmla="*/ 2995617 w 4236401"/>
                      <a:gd name="connsiteY277-1184" fmla="*/ 334504 h 3580431"/>
                      <a:gd name="connsiteX278-1185" fmla="*/ 3020863 w 4236401"/>
                      <a:gd name="connsiteY278-1186" fmla="*/ 333799 h 3580431"/>
                      <a:gd name="connsiteX279-1187" fmla="*/ 3069753 w 4236401"/>
                      <a:gd name="connsiteY279-1188" fmla="*/ 332731 h 3580431"/>
                      <a:gd name="connsiteX280-1189" fmla="*/ 3122305 w 4236401"/>
                      <a:gd name="connsiteY280-1190" fmla="*/ 322221 h 3580431"/>
                      <a:gd name="connsiteX281-1191" fmla="*/ 3128851 w 4236401"/>
                      <a:gd name="connsiteY281-1192" fmla="*/ 308384 h 3580431"/>
                      <a:gd name="connsiteX282-1193" fmla="*/ 3129315 w 4236401"/>
                      <a:gd name="connsiteY282-1194" fmla="*/ 302961 h 3580431"/>
                      <a:gd name="connsiteX283-1195" fmla="*/ 3140679 w 4236401"/>
                      <a:gd name="connsiteY283-1196" fmla="*/ 305817 h 3580431"/>
                      <a:gd name="connsiteX284-1197" fmla="*/ 3216898 w 4236401"/>
                      <a:gd name="connsiteY284-1198" fmla="*/ 322221 h 3580431"/>
                      <a:gd name="connsiteX285-1199" fmla="*/ 3248429 w 4236401"/>
                      <a:gd name="connsiteY285-1200" fmla="*/ 332731 h 3580431"/>
                      <a:gd name="connsiteX286-1201" fmla="*/ 3279960 w 4236401"/>
                      <a:gd name="connsiteY286-1202" fmla="*/ 343241 h 3580431"/>
                      <a:gd name="connsiteX287-1203" fmla="*/ 3343022 w 4236401"/>
                      <a:gd name="connsiteY287-1204" fmla="*/ 364262 h 3580431"/>
                      <a:gd name="connsiteX288-1205" fmla="*/ 3374553 w 4236401"/>
                      <a:gd name="connsiteY288-1206" fmla="*/ 395793 h 3580431"/>
                      <a:gd name="connsiteX289-1207" fmla="*/ 3437615 w 4236401"/>
                      <a:gd name="connsiteY289-1208" fmla="*/ 416814 h 3580431"/>
                      <a:gd name="connsiteX290-1209" fmla="*/ 3445992 w 4236401"/>
                      <a:gd name="connsiteY290-1210" fmla="*/ 411370 h 3580431"/>
                      <a:gd name="connsiteX291-1211" fmla="*/ 3448125 w 4236401"/>
                      <a:gd name="connsiteY291-1212" fmla="*/ 416814 h 3580431"/>
                      <a:gd name="connsiteX292-1213" fmla="*/ 3479656 w 4236401"/>
                      <a:gd name="connsiteY292-1214" fmla="*/ 437834 h 3580431"/>
                      <a:gd name="connsiteX293-1215" fmla="*/ 3500677 w 4236401"/>
                      <a:gd name="connsiteY293-1216" fmla="*/ 469365 h 3580431"/>
                      <a:gd name="connsiteX294-1217" fmla="*/ 3532208 w 4236401"/>
                      <a:gd name="connsiteY294-1218" fmla="*/ 490386 h 3580431"/>
                      <a:gd name="connsiteX295-1219" fmla="*/ 3542718 w 4236401"/>
                      <a:gd name="connsiteY295-1220" fmla="*/ 521917 h 3580431"/>
                      <a:gd name="connsiteX296-1221" fmla="*/ 3563739 w 4236401"/>
                      <a:gd name="connsiteY296-1222" fmla="*/ 584979 h 3580431"/>
                      <a:gd name="connsiteX297-1223" fmla="*/ 3584760 w 4236401"/>
                      <a:gd name="connsiteY297-1224" fmla="*/ 616510 h 3580431"/>
                      <a:gd name="connsiteX298-1225" fmla="*/ 3763436 w 4236401"/>
                      <a:gd name="connsiteY298-1226" fmla="*/ 627021 h 3580431"/>
                      <a:gd name="connsiteX299-1227" fmla="*/ 3826498 w 4236401"/>
                      <a:gd name="connsiteY299-1228" fmla="*/ 584979 h 3580431"/>
                      <a:gd name="connsiteX300-1229" fmla="*/ 3837008 w 4236401"/>
                      <a:gd name="connsiteY300-1230" fmla="*/ 553448 h 3580431"/>
                      <a:gd name="connsiteX301-1231" fmla="*/ 3889560 w 4236401"/>
                      <a:gd name="connsiteY301-1232" fmla="*/ 500896 h 3580431"/>
                      <a:gd name="connsiteX302-1233" fmla="*/ 3900070 w 4236401"/>
                      <a:gd name="connsiteY302-1234" fmla="*/ 437834 h 3580431"/>
                      <a:gd name="connsiteX303-1235" fmla="*/ 3921091 w 4236401"/>
                      <a:gd name="connsiteY303-1236" fmla="*/ 406303 h 3580431"/>
                      <a:gd name="connsiteX304-1237" fmla="*/ 3931601 w 4236401"/>
                      <a:gd name="connsiteY304-1238" fmla="*/ 374772 h 3580431"/>
                      <a:gd name="connsiteX305-1239" fmla="*/ 3952622 w 4236401"/>
                      <a:gd name="connsiteY305-1240" fmla="*/ 343241 h 3580431"/>
                      <a:gd name="connsiteX306-1241" fmla="*/ 3963132 w 4236401"/>
                      <a:gd name="connsiteY306-1242" fmla="*/ 311710 h 3580431"/>
                      <a:gd name="connsiteX307-1243" fmla="*/ 3984153 w 4236401"/>
                      <a:gd name="connsiteY307-1244" fmla="*/ 248648 h 3580431"/>
                      <a:gd name="connsiteX308-1245" fmla="*/ 4026194 w 4236401"/>
                      <a:gd name="connsiteY308-1246" fmla="*/ 122524 h 3580431"/>
                      <a:gd name="connsiteX309-1247" fmla="*/ 4047215 w 4236401"/>
                      <a:gd name="connsiteY309-1248" fmla="*/ 59462 h 3580431"/>
                      <a:gd name="connsiteX310-1249" fmla="*/ 4063523 w 4236401"/>
                      <a:gd name="connsiteY310-1250" fmla="*/ 31467 h 3580431"/>
                      <a:gd name="connsiteX311-1251" fmla="*/ 4076557 w 4236401"/>
                      <a:gd name="connsiteY311-1252" fmla="*/ 10441 h 3580431"/>
                      <a:gd name="connsiteX312-1253" fmla="*/ 4090585 w 4236401"/>
                      <a:gd name="connsiteY312-1254" fmla="*/ 10358 h 3580431"/>
                      <a:gd name="connsiteX313-1255" fmla="*/ 4105199 w 4236401"/>
                      <a:gd name="connsiteY313-1256" fmla="*/ 0 h 3580431"/>
                      <a:gd name="connsiteX0-1257" fmla="*/ 4105199 w 4236401"/>
                      <a:gd name="connsiteY0-1258" fmla="*/ 0 h 3580431"/>
                      <a:gd name="connsiteX1-1259" fmla="*/ 4235085 w 4236401"/>
                      <a:gd name="connsiteY1-1260" fmla="*/ 69272 h 3580431"/>
                      <a:gd name="connsiteX2-1261" fmla="*/ 4236401 w 4236401"/>
                      <a:gd name="connsiteY2-1262" fmla="*/ 80483 h 3580431"/>
                      <a:gd name="connsiteX3-1263" fmla="*/ 4225891 w 4236401"/>
                      <a:gd name="connsiteY3-1264" fmla="*/ 154055 h 3580431"/>
                      <a:gd name="connsiteX4-1265" fmla="*/ 4204870 w 4236401"/>
                      <a:gd name="connsiteY4-1266" fmla="*/ 185586 h 3580431"/>
                      <a:gd name="connsiteX5-1267" fmla="*/ 4194360 w 4236401"/>
                      <a:gd name="connsiteY5-1268" fmla="*/ 217117 h 3580431"/>
                      <a:gd name="connsiteX6-1269" fmla="*/ 4173339 w 4236401"/>
                      <a:gd name="connsiteY6-1270" fmla="*/ 301200 h 3580431"/>
                      <a:gd name="connsiteX7-1271" fmla="*/ 4141808 w 4236401"/>
                      <a:gd name="connsiteY7-1272" fmla="*/ 322221 h 3580431"/>
                      <a:gd name="connsiteX8-1273" fmla="*/ 4152404 w 4236401"/>
                      <a:gd name="connsiteY8-1274" fmla="*/ 364177 h 3580431"/>
                      <a:gd name="connsiteX9-1275" fmla="*/ 4152317 w 4236401"/>
                      <a:gd name="connsiteY9-1276" fmla="*/ 364262 h 3580431"/>
                      <a:gd name="connsiteX10-1277" fmla="*/ 4131297 w 4236401"/>
                      <a:gd name="connsiteY10-1278" fmla="*/ 416814 h 3580431"/>
                      <a:gd name="connsiteX11-1279" fmla="*/ 4099766 w 4236401"/>
                      <a:gd name="connsiteY11-1280" fmla="*/ 437834 h 3580431"/>
                      <a:gd name="connsiteX12-1281" fmla="*/ 4089255 w 4236401"/>
                      <a:gd name="connsiteY12-1282" fmla="*/ 469365 h 3580431"/>
                      <a:gd name="connsiteX13-1283" fmla="*/ 4047214 w 4236401"/>
                      <a:gd name="connsiteY13-1284" fmla="*/ 532427 h 3580431"/>
                      <a:gd name="connsiteX14-1285" fmla="*/ 4015683 w 4236401"/>
                      <a:gd name="connsiteY14-1286" fmla="*/ 595490 h 3580431"/>
                      <a:gd name="connsiteX15-1287" fmla="*/ 3984152 w 4236401"/>
                      <a:gd name="connsiteY15-1288" fmla="*/ 616510 h 3580431"/>
                      <a:gd name="connsiteX16-1289" fmla="*/ 3986621 w 4236401"/>
                      <a:gd name="connsiteY16-1290" fmla="*/ 620123 h 3580431"/>
                      <a:gd name="connsiteX17-1291" fmla="*/ 3965686 w 4236401"/>
                      <a:gd name="connsiteY17-1292" fmla="*/ 629529 h 3580431"/>
                      <a:gd name="connsiteX18-1293" fmla="*/ 3942110 w 4236401"/>
                      <a:gd name="connsiteY18-1294" fmla="*/ 648041 h 3580431"/>
                      <a:gd name="connsiteX19-1295" fmla="*/ 3910579 w 4236401"/>
                      <a:gd name="connsiteY19-1296" fmla="*/ 669062 h 3580431"/>
                      <a:gd name="connsiteX20-1297" fmla="*/ 3900069 w 4236401"/>
                      <a:gd name="connsiteY20-1298" fmla="*/ 700593 h 3580431"/>
                      <a:gd name="connsiteX21-1299" fmla="*/ 3837007 w 4236401"/>
                      <a:gd name="connsiteY21-1300" fmla="*/ 732124 h 3580431"/>
                      <a:gd name="connsiteX22-1301" fmla="*/ 3805476 w 4236401"/>
                      <a:gd name="connsiteY22-1302" fmla="*/ 753145 h 3580431"/>
                      <a:gd name="connsiteX23-1303" fmla="*/ 3584759 w 4236401"/>
                      <a:gd name="connsiteY23-1304" fmla="*/ 753145 h 3580431"/>
                      <a:gd name="connsiteX24-1305" fmla="*/ 3521697 w 4236401"/>
                      <a:gd name="connsiteY24-1306" fmla="*/ 711103 h 3580431"/>
                      <a:gd name="connsiteX25-1307" fmla="*/ 3490166 w 4236401"/>
                      <a:gd name="connsiteY25-1308" fmla="*/ 690083 h 3580431"/>
                      <a:gd name="connsiteX26-1309" fmla="*/ 3448124 w 4236401"/>
                      <a:gd name="connsiteY26-1310" fmla="*/ 637531 h 3580431"/>
                      <a:gd name="connsiteX27-1311" fmla="*/ 3439233 w 4236401"/>
                      <a:gd name="connsiteY27-1312" fmla="*/ 606650 h 3580431"/>
                      <a:gd name="connsiteX28-1313" fmla="*/ 3442179 w 4236401"/>
                      <a:gd name="connsiteY28-1314" fmla="*/ 608139 h 3580431"/>
                      <a:gd name="connsiteX29-1315" fmla="*/ 3442615 w 4236401"/>
                      <a:gd name="connsiteY29-1316" fmla="*/ 608407 h 3580431"/>
                      <a:gd name="connsiteX30-1317" fmla="*/ 3443798 w 4236401"/>
                      <a:gd name="connsiteY30-1318" fmla="*/ 608958 h 3580431"/>
                      <a:gd name="connsiteX31-1319" fmla="*/ 3442179 w 4236401"/>
                      <a:gd name="connsiteY31-1320" fmla="*/ 608139 h 3580431"/>
                      <a:gd name="connsiteX32-1321" fmla="*/ 3431454 w 4236401"/>
                      <a:gd name="connsiteY32-1322" fmla="*/ 601559 h 3580431"/>
                      <a:gd name="connsiteX33-1323" fmla="*/ 3406083 w 4236401"/>
                      <a:gd name="connsiteY33-1324" fmla="*/ 584979 h 3580431"/>
                      <a:gd name="connsiteX34-1325" fmla="*/ 3364041 w 4236401"/>
                      <a:gd name="connsiteY34-1326" fmla="*/ 532427 h 3580431"/>
                      <a:gd name="connsiteX35-1327" fmla="*/ 3300979 w 4236401"/>
                      <a:gd name="connsiteY35-1328" fmla="*/ 511407 h 3580431"/>
                      <a:gd name="connsiteX36-1329" fmla="*/ 3237917 w 4236401"/>
                      <a:gd name="connsiteY36-1330" fmla="*/ 469365 h 3580431"/>
                      <a:gd name="connsiteX37-1331" fmla="*/ 3206386 w 4236401"/>
                      <a:gd name="connsiteY37-1332" fmla="*/ 448345 h 3580431"/>
                      <a:gd name="connsiteX38-1333" fmla="*/ 3069752 w 4236401"/>
                      <a:gd name="connsiteY38-1334" fmla="*/ 458855 h 3580431"/>
                      <a:gd name="connsiteX39-1335" fmla="*/ 3038221 w 4236401"/>
                      <a:gd name="connsiteY39-1336" fmla="*/ 469365 h 3580431"/>
                      <a:gd name="connsiteX40-1337" fmla="*/ 3017200 w 4236401"/>
                      <a:gd name="connsiteY40-1338" fmla="*/ 500896 h 3580431"/>
                      <a:gd name="connsiteX41-1339" fmla="*/ 2985669 w 4236401"/>
                      <a:gd name="connsiteY41-1340" fmla="*/ 511407 h 3580431"/>
                      <a:gd name="connsiteX42-1341" fmla="*/ 2954138 w 4236401"/>
                      <a:gd name="connsiteY42-1342" fmla="*/ 532427 h 3580431"/>
                      <a:gd name="connsiteX43-1343" fmla="*/ 2849035 w 4236401"/>
                      <a:gd name="connsiteY43-1344" fmla="*/ 563958 h 3580431"/>
                      <a:gd name="connsiteX44-1345" fmla="*/ 2817504 w 4236401"/>
                      <a:gd name="connsiteY44-1346" fmla="*/ 574469 h 3580431"/>
                      <a:gd name="connsiteX45-1347" fmla="*/ 2806993 w 4236401"/>
                      <a:gd name="connsiteY45-1348" fmla="*/ 606000 h 3580431"/>
                      <a:gd name="connsiteX46-1349" fmla="*/ 2812764 w 4236401"/>
                      <a:gd name="connsiteY46-1350" fmla="*/ 611554 h 3580431"/>
                      <a:gd name="connsiteX47-1351" fmla="*/ 2809126 w 4236401"/>
                      <a:gd name="connsiteY47-1352" fmla="*/ 615816 h 3580431"/>
                      <a:gd name="connsiteX48-1353" fmla="*/ 2806993 w 4236401"/>
                      <a:gd name="connsiteY48-1354" fmla="*/ 658552 h 3580431"/>
                      <a:gd name="connsiteX49-1355" fmla="*/ 2775462 w 4236401"/>
                      <a:gd name="connsiteY49-1356" fmla="*/ 669062 h 3580431"/>
                      <a:gd name="connsiteX50-1357" fmla="*/ 2754441 w 4236401"/>
                      <a:gd name="connsiteY50-1358" fmla="*/ 700593 h 3580431"/>
                      <a:gd name="connsiteX51-1359" fmla="*/ 2743931 w 4236401"/>
                      <a:gd name="connsiteY51-1360" fmla="*/ 732124 h 3580431"/>
                      <a:gd name="connsiteX52-1361" fmla="*/ 2712400 w 4236401"/>
                      <a:gd name="connsiteY52-1362" fmla="*/ 742634 h 3580431"/>
                      <a:gd name="connsiteX53-1363" fmla="*/ 2691379 w 4236401"/>
                      <a:gd name="connsiteY53-1364" fmla="*/ 805696 h 3580431"/>
                      <a:gd name="connsiteX54-1365" fmla="*/ 2659848 w 4236401"/>
                      <a:gd name="connsiteY54-1366" fmla="*/ 868758 h 3580431"/>
                      <a:gd name="connsiteX55-1367" fmla="*/ 2656957 w 4236401"/>
                      <a:gd name="connsiteY55-1368" fmla="*/ 890451 h 3580431"/>
                      <a:gd name="connsiteX56-1369" fmla="*/ 2656211 w 4236401"/>
                      <a:gd name="connsiteY56-1370" fmla="*/ 896121 h 3580431"/>
                      <a:gd name="connsiteX57-1371" fmla="*/ 2653727 w 4236401"/>
                      <a:gd name="connsiteY57-1372" fmla="*/ 895513 h 3580431"/>
                      <a:gd name="connsiteX58-1373" fmla="*/ 2638829 w 4236401"/>
                      <a:gd name="connsiteY58-1374" fmla="*/ 900290 h 3580431"/>
                      <a:gd name="connsiteX59-1375" fmla="*/ 2565256 w 4236401"/>
                      <a:gd name="connsiteY59-1376" fmla="*/ 984372 h 3580431"/>
                      <a:gd name="connsiteX60-1377" fmla="*/ 2554746 w 4236401"/>
                      <a:gd name="connsiteY60-1378" fmla="*/ 1026414 h 3580431"/>
                      <a:gd name="connsiteX61-1379" fmla="*/ 2512705 w 4236401"/>
                      <a:gd name="connsiteY61-1380" fmla="*/ 1089476 h 3580431"/>
                      <a:gd name="connsiteX62-1381" fmla="*/ 2449642 w 4236401"/>
                      <a:gd name="connsiteY62-1382" fmla="*/ 1110496 h 3580431"/>
                      <a:gd name="connsiteX63-1383" fmla="*/ 2439132 w 4236401"/>
                      <a:gd name="connsiteY63-1384" fmla="*/ 1142027 h 3580431"/>
                      <a:gd name="connsiteX64-1385" fmla="*/ 2376070 w 4236401"/>
                      <a:gd name="connsiteY64-1386" fmla="*/ 1163048 h 3580431"/>
                      <a:gd name="connsiteX65-1387" fmla="*/ 2306644 w 4236401"/>
                      <a:gd name="connsiteY65-1388" fmla="*/ 1212549 h 3580431"/>
                      <a:gd name="connsiteX66-1389" fmla="*/ 2298300 w 4236401"/>
                      <a:gd name="connsiteY66-1390" fmla="*/ 1226253 h 3580431"/>
                      <a:gd name="connsiteX67-1391" fmla="*/ 2296797 w 4236401"/>
                      <a:gd name="connsiteY67-1392" fmla="*/ 1226219 h 3580431"/>
                      <a:gd name="connsiteX68-1393" fmla="*/ 2293430 w 4236401"/>
                      <a:gd name="connsiteY68-1394" fmla="*/ 1193177 h 3580431"/>
                      <a:gd name="connsiteX69-1395" fmla="*/ 2291987 w 4236401"/>
                      <a:gd name="connsiteY69-1396" fmla="*/ 1173558 h 3580431"/>
                      <a:gd name="connsiteX70-1397" fmla="*/ 2291987 w 4236401"/>
                      <a:gd name="connsiteY70-1398" fmla="*/ 1215600 h 3580431"/>
                      <a:gd name="connsiteX71-1399" fmla="*/ 2228925 w 4236401"/>
                      <a:gd name="connsiteY71-1400" fmla="*/ 1247131 h 3580431"/>
                      <a:gd name="connsiteX72-1401" fmla="*/ 2165863 w 4236401"/>
                      <a:gd name="connsiteY72-1402" fmla="*/ 1289172 h 3580431"/>
                      <a:gd name="connsiteX73-1403" fmla="*/ 2060760 w 4236401"/>
                      <a:gd name="connsiteY73-1404" fmla="*/ 1310193 h 3580431"/>
                      <a:gd name="connsiteX74-1405" fmla="*/ 1997698 w 4236401"/>
                      <a:gd name="connsiteY74-1406" fmla="*/ 1331214 h 3580431"/>
                      <a:gd name="connsiteX75-1407" fmla="*/ 1913615 w 4236401"/>
                      <a:gd name="connsiteY75-1408" fmla="*/ 1352234 h 3580431"/>
                      <a:gd name="connsiteX76-1409" fmla="*/ 1882084 w 4236401"/>
                      <a:gd name="connsiteY76-1410" fmla="*/ 1415296 h 3580431"/>
                      <a:gd name="connsiteX77-1411" fmla="*/ 1871573 w 4236401"/>
                      <a:gd name="connsiteY77-1412" fmla="*/ 1530910 h 3580431"/>
                      <a:gd name="connsiteX78-1413" fmla="*/ 1882084 w 4236401"/>
                      <a:gd name="connsiteY78-1414" fmla="*/ 1562441 h 3580431"/>
                      <a:gd name="connsiteX79-1415" fmla="*/ 1896846 w 4236401"/>
                      <a:gd name="connsiteY79-1416" fmla="*/ 1569320 h 3580431"/>
                      <a:gd name="connsiteX80-1417" fmla="*/ 1903644 w 4236401"/>
                      <a:gd name="connsiteY80-1418" fmla="*/ 1570792 h 3580431"/>
                      <a:gd name="connsiteX81-1419" fmla="*/ 1903105 w 4236401"/>
                      <a:gd name="connsiteY81-1420" fmla="*/ 1583462 h 3580431"/>
                      <a:gd name="connsiteX82-1421" fmla="*/ 1955656 w 4236401"/>
                      <a:gd name="connsiteY82-1422" fmla="*/ 1667545 h 3580431"/>
                      <a:gd name="connsiteX83-1423" fmla="*/ 1976677 w 4236401"/>
                      <a:gd name="connsiteY83-1424" fmla="*/ 1699076 h 3580431"/>
                      <a:gd name="connsiteX84-1425" fmla="*/ 2018718 w 4236401"/>
                      <a:gd name="connsiteY84-1426" fmla="*/ 1762138 h 3580431"/>
                      <a:gd name="connsiteX85-1427" fmla="*/ 2050249 w 4236401"/>
                      <a:gd name="connsiteY85-1428" fmla="*/ 1772648 h 3580431"/>
                      <a:gd name="connsiteX86-1429" fmla="*/ 2057139 w 4236401"/>
                      <a:gd name="connsiteY86-1430" fmla="*/ 1769718 h 3580431"/>
                      <a:gd name="connsiteX87-1431" fmla="*/ 2060759 w 4236401"/>
                      <a:gd name="connsiteY87-1432" fmla="*/ 1783156 h 3580431"/>
                      <a:gd name="connsiteX88-1433" fmla="*/ 2081779 w 4236401"/>
                      <a:gd name="connsiteY88-1434" fmla="*/ 1835708 h 3580431"/>
                      <a:gd name="connsiteX89-1435" fmla="*/ 2176372 w 4236401"/>
                      <a:gd name="connsiteY89-1436" fmla="*/ 1888260 h 3580431"/>
                      <a:gd name="connsiteX90-1437" fmla="*/ 2197393 w 4236401"/>
                      <a:gd name="connsiteY90-1438" fmla="*/ 1919791 h 3580431"/>
                      <a:gd name="connsiteX91-1439" fmla="*/ 2207904 w 4236401"/>
                      <a:gd name="connsiteY91-1440" fmla="*/ 1951322 h 3580431"/>
                      <a:gd name="connsiteX92-1441" fmla="*/ 2239435 w 4236401"/>
                      <a:gd name="connsiteY92-1442" fmla="*/ 1961832 h 3580431"/>
                      <a:gd name="connsiteX93-1443" fmla="*/ 2292803 w 4236401"/>
                      <a:gd name="connsiteY93-1444" fmla="*/ 1998754 h 3580431"/>
                      <a:gd name="connsiteX94-1445" fmla="*/ 2293958 w 4236401"/>
                      <a:gd name="connsiteY94-1446" fmla="*/ 1996861 h 3580431"/>
                      <a:gd name="connsiteX95-1447" fmla="*/ 2301425 w 4236401"/>
                      <a:gd name="connsiteY95-1448" fmla="*/ 2010111 h 3580431"/>
                      <a:gd name="connsiteX96-1449" fmla="*/ 2313007 w 4236401"/>
                      <a:gd name="connsiteY96-1450" fmla="*/ 2024894 h 3580431"/>
                      <a:gd name="connsiteX97-1451" fmla="*/ 2344538 w 4236401"/>
                      <a:gd name="connsiteY97-1452" fmla="*/ 2035405 h 3580431"/>
                      <a:gd name="connsiteX98-1453" fmla="*/ 2355048 w 4236401"/>
                      <a:gd name="connsiteY98-1454" fmla="*/ 2119488 h 3580431"/>
                      <a:gd name="connsiteX99-1455" fmla="*/ 2334028 w 4236401"/>
                      <a:gd name="connsiteY99-1456" fmla="*/ 2151019 h 3580431"/>
                      <a:gd name="connsiteX100-1457" fmla="*/ 2322031 w 4236401"/>
                      <a:gd name="connsiteY100-1458" fmla="*/ 2227289 h 3580431"/>
                      <a:gd name="connsiteX101-1459" fmla="*/ 2319294 w 4236401"/>
                      <a:gd name="connsiteY101-1460" fmla="*/ 2251211 h 3580431"/>
                      <a:gd name="connsiteX102-1461" fmla="*/ 2302497 w 4236401"/>
                      <a:gd name="connsiteY102-1462" fmla="*/ 2245612 h 3580431"/>
                      <a:gd name="connsiteX103-1463" fmla="*/ 2270966 w 4236401"/>
                      <a:gd name="connsiteY103-1464" fmla="*/ 2224591 h 3580431"/>
                      <a:gd name="connsiteX104-1465" fmla="*/ 2249945 w 4236401"/>
                      <a:gd name="connsiteY104-1466" fmla="*/ 2193060 h 3580431"/>
                      <a:gd name="connsiteX105-1467" fmla="*/ 2155352 w 4236401"/>
                      <a:gd name="connsiteY105-1468" fmla="*/ 2266632 h 3580431"/>
                      <a:gd name="connsiteX106-1469" fmla="*/ 2071269 w 4236401"/>
                      <a:gd name="connsiteY106-1470" fmla="*/ 2287653 h 3580431"/>
                      <a:gd name="connsiteX107-1471" fmla="*/ 2008207 w 4236401"/>
                      <a:gd name="connsiteY107-1472" fmla="*/ 2308674 h 3580431"/>
                      <a:gd name="connsiteX108-1473" fmla="*/ 1945145 w 4236401"/>
                      <a:gd name="connsiteY108-1474" fmla="*/ 2371736 h 3580431"/>
                      <a:gd name="connsiteX109-1475" fmla="*/ 1934635 w 4236401"/>
                      <a:gd name="connsiteY109-1476" fmla="*/ 2403267 h 3580431"/>
                      <a:gd name="connsiteX110-1477" fmla="*/ 1886261 w 4236401"/>
                      <a:gd name="connsiteY110-1478" fmla="*/ 2404266 h 3580431"/>
                      <a:gd name="connsiteX111-1479" fmla="*/ 1885801 w 4236401"/>
                      <a:gd name="connsiteY111-1480" fmla="*/ 2406470 h 3580431"/>
                      <a:gd name="connsiteX112-1481" fmla="*/ 1713921 w 4236401"/>
                      <a:gd name="connsiteY112-1482" fmla="*/ 2487355 h 3580431"/>
                      <a:gd name="connsiteX113-1483" fmla="*/ 1629837 w 4236401"/>
                      <a:gd name="connsiteY113-1484" fmla="*/ 2560926 h 3580431"/>
                      <a:gd name="connsiteX114-1485" fmla="*/ 1451162 w 4236401"/>
                      <a:gd name="connsiteY114-1486" fmla="*/ 2666031 h 3580431"/>
                      <a:gd name="connsiteX115-1487" fmla="*/ 1356568 w 4236401"/>
                      <a:gd name="connsiteY115-1488" fmla="*/ 2718583 h 3580431"/>
                      <a:gd name="connsiteX116-1489" fmla="*/ 1261976 w 4236401"/>
                      <a:gd name="connsiteY116-1490" fmla="*/ 2781644 h 3580431"/>
                      <a:gd name="connsiteX117-1491" fmla="*/ 1256230 w 4236401"/>
                      <a:gd name="connsiteY117-1492" fmla="*/ 2814206 h 3580431"/>
                      <a:gd name="connsiteX118-1493" fmla="*/ 1251463 w 4236401"/>
                      <a:gd name="connsiteY118-1494" fmla="*/ 2813173 h 3580431"/>
                      <a:gd name="connsiteX119-1495" fmla="*/ 967684 w 4236401"/>
                      <a:gd name="connsiteY119-1496" fmla="*/ 2802663 h 3580431"/>
                      <a:gd name="connsiteX120-1497" fmla="*/ 936153 w 4236401"/>
                      <a:gd name="connsiteY120-1498" fmla="*/ 2823684 h 3580431"/>
                      <a:gd name="connsiteX121-1499" fmla="*/ 820539 w 4236401"/>
                      <a:gd name="connsiteY121-1500" fmla="*/ 2834194 h 3580431"/>
                      <a:gd name="connsiteX122-1501" fmla="*/ 715436 w 4236401"/>
                      <a:gd name="connsiteY122-1502" fmla="*/ 2813173 h 3580431"/>
                      <a:gd name="connsiteX123-1503" fmla="*/ 673394 w 4236401"/>
                      <a:gd name="connsiteY123-1504" fmla="*/ 2792153 h 3580431"/>
                      <a:gd name="connsiteX124-1505" fmla="*/ 662884 w 4236401"/>
                      <a:gd name="connsiteY124-1506" fmla="*/ 2760622 h 3580431"/>
                      <a:gd name="connsiteX125-1507" fmla="*/ 568291 w 4236401"/>
                      <a:gd name="connsiteY125-1508" fmla="*/ 2750111 h 3580431"/>
                      <a:gd name="connsiteX126-1509" fmla="*/ 542920 w 4236401"/>
                      <a:gd name="connsiteY126-1510" fmla="*/ 2766691 h 3580431"/>
                      <a:gd name="connsiteX127-1511" fmla="*/ 532187 w 4236401"/>
                      <a:gd name="connsiteY127-1512" fmla="*/ 2773276 h 3580431"/>
                      <a:gd name="connsiteX128-1513" fmla="*/ 530577 w 4236401"/>
                      <a:gd name="connsiteY128-1514" fmla="*/ 2774090 h 3580431"/>
                      <a:gd name="connsiteX129-1515" fmla="*/ 531759 w 4236401"/>
                      <a:gd name="connsiteY129-1516" fmla="*/ 2773538 h 3580431"/>
                      <a:gd name="connsiteX130-1517" fmla="*/ 532187 w 4236401"/>
                      <a:gd name="connsiteY130-1518" fmla="*/ 2773276 h 3580431"/>
                      <a:gd name="connsiteX131-1519" fmla="*/ 535141 w 4236401"/>
                      <a:gd name="connsiteY131-1520" fmla="*/ 2771781 h 3580431"/>
                      <a:gd name="connsiteX132-1521" fmla="*/ 526249 w 4236401"/>
                      <a:gd name="connsiteY132-1522" fmla="*/ 2802663 h 3580431"/>
                      <a:gd name="connsiteX133-1523" fmla="*/ 494718 w 4236401"/>
                      <a:gd name="connsiteY133-1524" fmla="*/ 2823684 h 3580431"/>
                      <a:gd name="connsiteX134-1525" fmla="*/ 473698 w 4236401"/>
                      <a:gd name="connsiteY134-1526" fmla="*/ 2855215 h 3580431"/>
                      <a:gd name="connsiteX135-1527" fmla="*/ 442167 w 4236401"/>
                      <a:gd name="connsiteY135-1528" fmla="*/ 2876235 h 3580431"/>
                      <a:gd name="connsiteX136-1529" fmla="*/ 431656 w 4236401"/>
                      <a:gd name="connsiteY136-1530" fmla="*/ 2907766 h 3580431"/>
                      <a:gd name="connsiteX137-1531" fmla="*/ 421146 w 4236401"/>
                      <a:gd name="connsiteY137-1532" fmla="*/ 2991849 h 3580431"/>
                      <a:gd name="connsiteX138-1533" fmla="*/ 368594 w 4236401"/>
                      <a:gd name="connsiteY138-1534" fmla="*/ 3054911 h 3580431"/>
                      <a:gd name="connsiteX139-1535" fmla="*/ 358084 w 4236401"/>
                      <a:gd name="connsiteY139-1536" fmla="*/ 3086442 h 3580431"/>
                      <a:gd name="connsiteX140-1537" fmla="*/ 337063 w 4236401"/>
                      <a:gd name="connsiteY140-1538" fmla="*/ 3117973 h 3580431"/>
                      <a:gd name="connsiteX141-1539" fmla="*/ 316042 w 4236401"/>
                      <a:gd name="connsiteY141-1540" fmla="*/ 3149504 h 3580431"/>
                      <a:gd name="connsiteX142-1541" fmla="*/ 310924 w 4236401"/>
                      <a:gd name="connsiteY142-1542" fmla="*/ 3188986 h 3580431"/>
                      <a:gd name="connsiteX143-1543" fmla="*/ 280809 w 4236401"/>
                      <a:gd name="connsiteY143-1544" fmla="*/ 3248073 h 3580431"/>
                      <a:gd name="connsiteX144-1545" fmla="*/ 266324 w 4236401"/>
                      <a:gd name="connsiteY144-1546" fmla="*/ 3275628 h 3580431"/>
                      <a:gd name="connsiteX145-1547" fmla="*/ 263491 w 4236401"/>
                      <a:gd name="connsiteY145-1548" fmla="*/ 3307159 h 3580431"/>
                      <a:gd name="connsiteX146-1549" fmla="*/ 278218 w 4236401"/>
                      <a:gd name="connsiteY146-1550" fmla="*/ 3312109 h 3580431"/>
                      <a:gd name="connsiteX147-1551" fmla="*/ 298030 w 4236401"/>
                      <a:gd name="connsiteY147-1552" fmla="*/ 3315096 h 3580431"/>
                      <a:gd name="connsiteX148-1553" fmla="*/ 295024 w 4236401"/>
                      <a:gd name="connsiteY148-1554" fmla="*/ 3317672 h 3580431"/>
                      <a:gd name="connsiteX149-1555" fmla="*/ 137369 w 4236401"/>
                      <a:gd name="connsiteY149-1556" fmla="*/ 3580431 h 3580431"/>
                      <a:gd name="connsiteX150-1557" fmla="*/ 32265 w 4236401"/>
                      <a:gd name="connsiteY150-1558" fmla="*/ 3506858 h 3580431"/>
                      <a:gd name="connsiteX151-1559" fmla="*/ 0 w 4236401"/>
                      <a:gd name="connsiteY151-1560" fmla="*/ 3490726 h 3580431"/>
                      <a:gd name="connsiteX152-1561" fmla="*/ 6541 w 4236401"/>
                      <a:gd name="connsiteY152-1562" fmla="*/ 3486965 h 3580431"/>
                      <a:gd name="connsiteX153-1563" fmla="*/ 21754 w 4236401"/>
                      <a:gd name="connsiteY153-1564" fmla="*/ 3475325 h 3580431"/>
                      <a:gd name="connsiteX154-1565" fmla="*/ 53285 w 4236401"/>
                      <a:gd name="connsiteY154-1566" fmla="*/ 3454304 h 3580431"/>
                      <a:gd name="connsiteX155-1567" fmla="*/ 116347 w 4236401"/>
                      <a:gd name="connsiteY155-1568" fmla="*/ 3412263 h 3580431"/>
                      <a:gd name="connsiteX156-1569" fmla="*/ 126857 w 4236401"/>
                      <a:gd name="connsiteY156-1570" fmla="*/ 3380732 h 3580431"/>
                      <a:gd name="connsiteX157-1571" fmla="*/ 168899 w 4236401"/>
                      <a:gd name="connsiteY157-1572" fmla="*/ 3328180 h 3580431"/>
                      <a:gd name="connsiteX158-1573" fmla="*/ 210940 w 4236401"/>
                      <a:gd name="connsiteY158-1574" fmla="*/ 3265118 h 3580431"/>
                      <a:gd name="connsiteX159-1575" fmla="*/ 231961 w 4236401"/>
                      <a:gd name="connsiteY159-1576" fmla="*/ 3233587 h 3580431"/>
                      <a:gd name="connsiteX160-1577" fmla="*/ 252981 w 4236401"/>
                      <a:gd name="connsiteY160-1578" fmla="*/ 3138994 h 3580431"/>
                      <a:gd name="connsiteX161-1579" fmla="*/ 263492 w 4236401"/>
                      <a:gd name="connsiteY161-1580" fmla="*/ 3107463 h 3580431"/>
                      <a:gd name="connsiteX162-1581" fmla="*/ 284512 w 4236401"/>
                      <a:gd name="connsiteY162-1582" fmla="*/ 3044401 h 3580431"/>
                      <a:gd name="connsiteX163-1583" fmla="*/ 326554 w 4236401"/>
                      <a:gd name="connsiteY163-1584" fmla="*/ 2981339 h 3580431"/>
                      <a:gd name="connsiteX164-1585" fmla="*/ 342579 w 4236401"/>
                      <a:gd name="connsiteY164-1586" fmla="*/ 2899432 h 3580431"/>
                      <a:gd name="connsiteX165-1587" fmla="*/ 345136 w 4236401"/>
                      <a:gd name="connsiteY165-1588" fmla="*/ 2887559 h 3580431"/>
                      <a:gd name="connsiteX166-1589" fmla="*/ 347574 w 4236401"/>
                      <a:gd name="connsiteY166-1590" fmla="*/ 2886746 h 3580431"/>
                      <a:gd name="connsiteX167-1591" fmla="*/ 400126 w 4236401"/>
                      <a:gd name="connsiteY167-1592" fmla="*/ 2792153 h 3580431"/>
                      <a:gd name="connsiteX168-1593" fmla="*/ 442168 w 4236401"/>
                      <a:gd name="connsiteY168-1594" fmla="*/ 2729091 h 3580431"/>
                      <a:gd name="connsiteX169-1595" fmla="*/ 536761 w 4236401"/>
                      <a:gd name="connsiteY169-1596" fmla="*/ 2718580 h 3580431"/>
                      <a:gd name="connsiteX170-1597" fmla="*/ 610333 w 4236401"/>
                      <a:gd name="connsiteY170-1598" fmla="*/ 2645008 h 3580431"/>
                      <a:gd name="connsiteX171-1599" fmla="*/ 673395 w 4236401"/>
                      <a:gd name="connsiteY171-1600" fmla="*/ 2623987 h 3580431"/>
                      <a:gd name="connsiteX172-1601" fmla="*/ 704926 w 4236401"/>
                      <a:gd name="connsiteY172-1602" fmla="*/ 2602966 h 3580431"/>
                      <a:gd name="connsiteX173-1603" fmla="*/ 710794 w 4236401"/>
                      <a:gd name="connsiteY173-1604" fmla="*/ 2589426 h 3580431"/>
                      <a:gd name="connsiteX174-1605" fmla="*/ 725946 w 4236401"/>
                      <a:gd name="connsiteY174-1606" fmla="*/ 2592456 h 3580431"/>
                      <a:gd name="connsiteX175-1607" fmla="*/ 757477 w 4236401"/>
                      <a:gd name="connsiteY175-1608" fmla="*/ 2602966 h 3580431"/>
                      <a:gd name="connsiteX176-1609" fmla="*/ 820539 w 4236401"/>
                      <a:gd name="connsiteY176-1610" fmla="*/ 2613477 h 3580431"/>
                      <a:gd name="connsiteX177-1611" fmla="*/ 852070 w 4236401"/>
                      <a:gd name="connsiteY177-1612" fmla="*/ 2623987 h 3580431"/>
                      <a:gd name="connsiteX178-1613" fmla="*/ 873091 w 4236401"/>
                      <a:gd name="connsiteY178-1614" fmla="*/ 2655518 h 3580431"/>
                      <a:gd name="connsiteX179-1615" fmla="*/ 904622 w 4236401"/>
                      <a:gd name="connsiteY179-1616" fmla="*/ 2666028 h 3580431"/>
                      <a:gd name="connsiteX180-1617" fmla="*/ 936153 w 4236401"/>
                      <a:gd name="connsiteY180-1618" fmla="*/ 2687049 h 3580431"/>
                      <a:gd name="connsiteX181-1619" fmla="*/ 999215 w 4236401"/>
                      <a:gd name="connsiteY181-1620" fmla="*/ 2708070 h 3580431"/>
                      <a:gd name="connsiteX182-1621" fmla="*/ 1030746 w 4236401"/>
                      <a:gd name="connsiteY182-1622" fmla="*/ 2729091 h 3580431"/>
                      <a:gd name="connsiteX183-1623" fmla="*/ 1219932 w 4236401"/>
                      <a:gd name="connsiteY183-1624" fmla="*/ 2739601 h 3580431"/>
                      <a:gd name="connsiteX184-1625" fmla="*/ 1251463 w 4236401"/>
                      <a:gd name="connsiteY184-1626" fmla="*/ 2729091 h 3580431"/>
                      <a:gd name="connsiteX185-1627" fmla="*/ 1272484 w 4236401"/>
                      <a:gd name="connsiteY185-1628" fmla="*/ 2697559 h 3580431"/>
                      <a:gd name="connsiteX186-1629" fmla="*/ 1314525 w 4236401"/>
                      <a:gd name="connsiteY186-1630" fmla="*/ 2634497 h 3580431"/>
                      <a:gd name="connsiteX187-1631" fmla="*/ 1377587 w 4236401"/>
                      <a:gd name="connsiteY187-1632" fmla="*/ 2581946 h 3580431"/>
                      <a:gd name="connsiteX188-1633" fmla="*/ 1409118 w 4236401"/>
                      <a:gd name="connsiteY188-1634" fmla="*/ 2571435 h 3580431"/>
                      <a:gd name="connsiteX189-1635" fmla="*/ 1430139 w 4236401"/>
                      <a:gd name="connsiteY189-1636" fmla="*/ 2539904 h 3580431"/>
                      <a:gd name="connsiteX190-1637" fmla="*/ 1493201 w 4236401"/>
                      <a:gd name="connsiteY190-1638" fmla="*/ 2518884 h 3580431"/>
                      <a:gd name="connsiteX191-1639" fmla="*/ 1514222 w 4236401"/>
                      <a:gd name="connsiteY191-1640" fmla="*/ 2487353 h 3580431"/>
                      <a:gd name="connsiteX192-1641" fmla="*/ 1545753 w 4236401"/>
                      <a:gd name="connsiteY192-1642" fmla="*/ 2466332 h 3580431"/>
                      <a:gd name="connsiteX193-1643" fmla="*/ 1608815 w 4236401"/>
                      <a:gd name="connsiteY193-1644" fmla="*/ 2445311 h 3580431"/>
                      <a:gd name="connsiteX194-1645" fmla="*/ 1619325 w 4236401"/>
                      <a:gd name="connsiteY194-1646" fmla="*/ 2392759 h 3580431"/>
                      <a:gd name="connsiteX195-1647" fmla="*/ 1553911 w 4236401"/>
                      <a:gd name="connsiteY195-1648" fmla="*/ 2386218 h 3580431"/>
                      <a:gd name="connsiteX196-1649" fmla="*/ 1556263 w 4236401"/>
                      <a:gd name="connsiteY196-1650" fmla="*/ 2382249 h 3580431"/>
                      <a:gd name="connsiteX197-1651" fmla="*/ 1587794 w 4236401"/>
                      <a:gd name="connsiteY197-1652" fmla="*/ 2361228 h 3580431"/>
                      <a:gd name="connsiteX198-1653" fmla="*/ 1650856 w 4236401"/>
                      <a:gd name="connsiteY198-1654" fmla="*/ 2329697 h 3580431"/>
                      <a:gd name="connsiteX199-1655" fmla="*/ 1661367 w 4236401"/>
                      <a:gd name="connsiteY199-1656" fmla="*/ 2287656 h 3580431"/>
                      <a:gd name="connsiteX200-1657" fmla="*/ 1703408 w 4236401"/>
                      <a:gd name="connsiteY200-1658" fmla="*/ 2224594 h 3580431"/>
                      <a:gd name="connsiteX201-1659" fmla="*/ 1745449 w 4236401"/>
                      <a:gd name="connsiteY201-1660" fmla="*/ 2172042 h 3580431"/>
                      <a:gd name="connsiteX202-1661" fmla="*/ 1829532 w 4236401"/>
                      <a:gd name="connsiteY202-1662" fmla="*/ 2098470 h 3580431"/>
                      <a:gd name="connsiteX203-1663" fmla="*/ 2092291 w 4236401"/>
                      <a:gd name="connsiteY203-1664" fmla="*/ 2087959 h 3580431"/>
                      <a:gd name="connsiteX204-1665" fmla="*/ 2123822 w 4236401"/>
                      <a:gd name="connsiteY204-1666" fmla="*/ 2098470 h 3580431"/>
                      <a:gd name="connsiteX205-1667" fmla="*/ 2207905 w 4236401"/>
                      <a:gd name="connsiteY205-1668" fmla="*/ 2108980 h 3580431"/>
                      <a:gd name="connsiteX206-1669" fmla="*/ 2239436 w 4236401"/>
                      <a:gd name="connsiteY206-1670" fmla="*/ 2098470 h 3580431"/>
                      <a:gd name="connsiteX207-1671" fmla="*/ 2239436 w 4236401"/>
                      <a:gd name="connsiteY207-1672" fmla="*/ 2035408 h 3580431"/>
                      <a:gd name="connsiteX208-1673" fmla="*/ 2207905 w 4236401"/>
                      <a:gd name="connsiteY208-1674" fmla="*/ 2003877 h 3580431"/>
                      <a:gd name="connsiteX209-1675" fmla="*/ 2134332 w 4236401"/>
                      <a:gd name="connsiteY209-1676" fmla="*/ 1982856 h 3580431"/>
                      <a:gd name="connsiteX210-1677" fmla="*/ 2113311 w 4236401"/>
                      <a:gd name="connsiteY210-1678" fmla="*/ 1951325 h 3580431"/>
                      <a:gd name="connsiteX211-1679" fmla="*/ 2096542 w 4236401"/>
                      <a:gd name="connsiteY211-1680" fmla="*/ 1954956 h 3580431"/>
                      <a:gd name="connsiteX212-1681" fmla="*/ 2090582 w 4236401"/>
                      <a:gd name="connsiteY212-1682" fmla="*/ 1957734 h 3580431"/>
                      <a:gd name="connsiteX213-1683" fmla="*/ 2085436 w 4236401"/>
                      <a:gd name="connsiteY213-1684" fmla="*/ 1945387 h 3580431"/>
                      <a:gd name="connsiteX214-1685" fmla="*/ 2071270 w 4236401"/>
                      <a:gd name="connsiteY214-1686" fmla="*/ 1930304 h 3580431"/>
                      <a:gd name="connsiteX215-1687" fmla="*/ 1976677 w 4236401"/>
                      <a:gd name="connsiteY215-1688" fmla="*/ 1877753 h 3580431"/>
                      <a:gd name="connsiteX216-1689" fmla="*/ 1924125 w 4236401"/>
                      <a:gd name="connsiteY216-1690" fmla="*/ 1835711 h 3580431"/>
                      <a:gd name="connsiteX217-1691" fmla="*/ 1850553 w 4236401"/>
                      <a:gd name="connsiteY217-1692" fmla="*/ 1762139 h 3580431"/>
                      <a:gd name="connsiteX218-1693" fmla="*/ 1819022 w 4236401"/>
                      <a:gd name="connsiteY218-1694" fmla="*/ 1741118 h 3580431"/>
                      <a:gd name="connsiteX219-1695" fmla="*/ 1787491 w 4236401"/>
                      <a:gd name="connsiteY219-1696" fmla="*/ 1678056 h 3580431"/>
                      <a:gd name="connsiteX220-1697" fmla="*/ 1776980 w 4236401"/>
                      <a:gd name="connsiteY220-1698" fmla="*/ 1625504 h 3580431"/>
                      <a:gd name="connsiteX221-1699" fmla="*/ 1790618 w 4236401"/>
                      <a:gd name="connsiteY221-1700" fmla="*/ 1405140 h 3580431"/>
                      <a:gd name="connsiteX222-1701" fmla="*/ 1791084 w 4236401"/>
                      <a:gd name="connsiteY222-1702" fmla="*/ 1388888 h 3580431"/>
                      <a:gd name="connsiteX223-1703" fmla="*/ 1808511 w 4236401"/>
                      <a:gd name="connsiteY223-1704" fmla="*/ 1362746 h 3580431"/>
                      <a:gd name="connsiteX224-1705" fmla="*/ 1850553 w 4236401"/>
                      <a:gd name="connsiteY224-1706" fmla="*/ 1299684 h 3580431"/>
                      <a:gd name="connsiteX225-1707" fmla="*/ 1882084 w 4236401"/>
                      <a:gd name="connsiteY225-1708" fmla="*/ 1289173 h 3580431"/>
                      <a:gd name="connsiteX226-1709" fmla="*/ 1892594 w 4236401"/>
                      <a:gd name="connsiteY226-1710" fmla="*/ 1205091 h 3580431"/>
                      <a:gd name="connsiteX227-1711" fmla="*/ 1899616 w 4236401"/>
                      <a:gd name="connsiteY227-1712" fmla="*/ 1204200 h 3580431"/>
                      <a:gd name="connsiteX228-1713" fmla="*/ 1901529 w 4236401"/>
                      <a:gd name="connsiteY228-1714" fmla="*/ 1216567 h 3580431"/>
                      <a:gd name="connsiteX229-1715" fmla="*/ 1912360 w 4236401"/>
                      <a:gd name="connsiteY229-1716" fmla="*/ 1237092 h 3580431"/>
                      <a:gd name="connsiteX230-1717" fmla="*/ 1948754 w 4236401"/>
                      <a:gd name="connsiteY230-1718" fmla="*/ 1241641 h 3580431"/>
                      <a:gd name="connsiteX231-1719" fmla="*/ 1966951 w 4236401"/>
                      <a:gd name="connsiteY231-1720" fmla="*/ 1237092 h 3580431"/>
                      <a:gd name="connsiteX232-1721" fmla="*/ 2007894 w 4236401"/>
                      <a:gd name="connsiteY232-1722" fmla="*/ 1227994 h 3580431"/>
                      <a:gd name="connsiteX233-1723" fmla="*/ 2021542 w 4236401"/>
                      <a:gd name="connsiteY233-1724" fmla="*/ 1223444 h 3580431"/>
                      <a:gd name="connsiteX234-1725" fmla="*/ 2048838 w 4236401"/>
                      <a:gd name="connsiteY234-1726" fmla="*/ 1214346 h 3580431"/>
                      <a:gd name="connsiteX235-1727" fmla="*/ 2085232 w 4236401"/>
                      <a:gd name="connsiteY235-1728" fmla="*/ 1209797 h 3580431"/>
                      <a:gd name="connsiteX236-1729" fmla="*/ 2098879 w 4236401"/>
                      <a:gd name="connsiteY236-1730" fmla="*/ 1205247 h 3580431"/>
                      <a:gd name="connsiteX237-1731" fmla="*/ 2139823 w 4236401"/>
                      <a:gd name="connsiteY237-1732" fmla="*/ 1191600 h 3580431"/>
                      <a:gd name="connsiteX238-1733" fmla="*/ 2153470 w 4236401"/>
                      <a:gd name="connsiteY238-1734" fmla="*/ 1182501 h 3580431"/>
                      <a:gd name="connsiteX239-1735" fmla="*/ 2176217 w 4236401"/>
                      <a:gd name="connsiteY239-1736" fmla="*/ 1164304 h 3580431"/>
                      <a:gd name="connsiteX240-1737" fmla="*/ 2217160 w 4236401"/>
                      <a:gd name="connsiteY240-1738" fmla="*/ 1141558 h 3580431"/>
                      <a:gd name="connsiteX241-1739" fmla="*/ 2230808 w 4236401"/>
                      <a:gd name="connsiteY241-1740" fmla="*/ 1137009 h 3580431"/>
                      <a:gd name="connsiteX242-1741" fmla="*/ 2244455 w 4236401"/>
                      <a:gd name="connsiteY242-1742" fmla="*/ 1123361 h 3580431"/>
                      <a:gd name="connsiteX243-1743" fmla="*/ 2267202 w 4236401"/>
                      <a:gd name="connsiteY243-1744" fmla="*/ 1105164 h 3580431"/>
                      <a:gd name="connsiteX244-1745" fmla="*/ 2308145 w 4236401"/>
                      <a:gd name="connsiteY244-1746" fmla="*/ 1082418 h 3580431"/>
                      <a:gd name="connsiteX245-1747" fmla="*/ 2317243 w 4236401"/>
                      <a:gd name="connsiteY245-1748" fmla="*/ 1068770 h 3580431"/>
                      <a:gd name="connsiteX246-1749" fmla="*/ 2330891 w 4236401"/>
                      <a:gd name="connsiteY246-1750" fmla="*/ 1055122 h 3580431"/>
                      <a:gd name="connsiteX247-1751" fmla="*/ 2344539 w 4236401"/>
                      <a:gd name="connsiteY247-1752" fmla="*/ 1046024 h 3580431"/>
                      <a:gd name="connsiteX248-1753" fmla="*/ 2358187 w 4236401"/>
                      <a:gd name="connsiteY248-1754" fmla="*/ 1036925 h 3580431"/>
                      <a:gd name="connsiteX249-1755" fmla="*/ 2390032 w 4236401"/>
                      <a:gd name="connsiteY249-1756" fmla="*/ 1005080 h 3580431"/>
                      <a:gd name="connsiteX250-1757" fmla="*/ 2403679 w 4236401"/>
                      <a:gd name="connsiteY250-1758" fmla="*/ 995982 h 3580431"/>
                      <a:gd name="connsiteX251-1759" fmla="*/ 2430975 w 4236401"/>
                      <a:gd name="connsiteY251-1760" fmla="*/ 977785 h 3580431"/>
                      <a:gd name="connsiteX252-1761" fmla="*/ 2444623 w 4236401"/>
                      <a:gd name="connsiteY252-1762" fmla="*/ 968686 h 3580431"/>
                      <a:gd name="connsiteX253-1763" fmla="*/ 2471918 w 4236401"/>
                      <a:gd name="connsiteY253-1764" fmla="*/ 950489 h 3580431"/>
                      <a:gd name="connsiteX254-1765" fmla="*/ 2485566 w 4236401"/>
                      <a:gd name="connsiteY254-1766" fmla="*/ 936841 h 3580431"/>
                      <a:gd name="connsiteX255-1767" fmla="*/ 2490115 w 4236401"/>
                      <a:gd name="connsiteY255-1768" fmla="*/ 923194 h 3580431"/>
                      <a:gd name="connsiteX256-1769" fmla="*/ 2494664 w 4236401"/>
                      <a:gd name="connsiteY256-1770" fmla="*/ 904997 h 3580431"/>
                      <a:gd name="connsiteX257-1771" fmla="*/ 2491575 w 4236401"/>
                      <a:gd name="connsiteY257-1772" fmla="*/ 900363 h 3580431"/>
                      <a:gd name="connsiteX258-1773" fmla="*/ 2523215 w 4236401"/>
                      <a:gd name="connsiteY258-1774" fmla="*/ 879269 h 3580431"/>
                      <a:gd name="connsiteX259-1775" fmla="*/ 2565256 w 4236401"/>
                      <a:gd name="connsiteY259-1776" fmla="*/ 816207 h 3580431"/>
                      <a:gd name="connsiteX260-1777" fmla="*/ 2596787 w 4236401"/>
                      <a:gd name="connsiteY260-1778" fmla="*/ 805696 h 3580431"/>
                      <a:gd name="connsiteX261-1779" fmla="*/ 2607298 w 4236401"/>
                      <a:gd name="connsiteY261-1780" fmla="*/ 774165 h 3580431"/>
                      <a:gd name="connsiteX262-1781" fmla="*/ 2616572 w 4236401"/>
                      <a:gd name="connsiteY262-1782" fmla="*/ 718522 h 3580431"/>
                      <a:gd name="connsiteX263-1783" fmla="*/ 2638829 w 4236401"/>
                      <a:gd name="connsiteY263-1784" fmla="*/ 711103 h 3580431"/>
                      <a:gd name="connsiteX264-1785" fmla="*/ 2649339 w 4236401"/>
                      <a:gd name="connsiteY264-1786" fmla="*/ 679572 h 3580431"/>
                      <a:gd name="connsiteX265-1787" fmla="*/ 2670360 w 4236401"/>
                      <a:gd name="connsiteY265-1788" fmla="*/ 616510 h 3580431"/>
                      <a:gd name="connsiteX266-1789" fmla="*/ 2692321 w 4236401"/>
                      <a:gd name="connsiteY266-1790" fmla="*/ 585240 h 3580431"/>
                      <a:gd name="connsiteX267-1791" fmla="*/ 2703374 w 4236401"/>
                      <a:gd name="connsiteY267-1792" fmla="*/ 571871 h 3580431"/>
                      <a:gd name="connsiteX268-1793" fmla="*/ 2708149 w 4236401"/>
                      <a:gd name="connsiteY268-1794" fmla="*/ 570837 h 3580431"/>
                      <a:gd name="connsiteX269-1795" fmla="*/ 2722911 w 4236401"/>
                      <a:gd name="connsiteY269-1796" fmla="*/ 563958 h 3580431"/>
                      <a:gd name="connsiteX270-1797" fmla="*/ 2733422 w 4236401"/>
                      <a:gd name="connsiteY270-1798" fmla="*/ 532427 h 3580431"/>
                      <a:gd name="connsiteX271-1799" fmla="*/ 2754442 w 4236401"/>
                      <a:gd name="connsiteY271-1800" fmla="*/ 500896 h 3580431"/>
                      <a:gd name="connsiteX272-1801" fmla="*/ 2785973 w 4236401"/>
                      <a:gd name="connsiteY272-1802" fmla="*/ 479876 h 3580431"/>
                      <a:gd name="connsiteX273-1803" fmla="*/ 2880567 w 4236401"/>
                      <a:gd name="connsiteY273-1804" fmla="*/ 416814 h 3580431"/>
                      <a:gd name="connsiteX274-1805" fmla="*/ 2954139 w 4236401"/>
                      <a:gd name="connsiteY274-1806" fmla="*/ 395793 h 3580431"/>
                      <a:gd name="connsiteX275-1807" fmla="*/ 2985670 w 4236401"/>
                      <a:gd name="connsiteY275-1808" fmla="*/ 374772 h 3580431"/>
                      <a:gd name="connsiteX276-1809" fmla="*/ 2995381 w 4236401"/>
                      <a:gd name="connsiteY276-1810" fmla="*/ 344036 h 3580431"/>
                      <a:gd name="connsiteX277-1811" fmla="*/ 2995617 w 4236401"/>
                      <a:gd name="connsiteY277-1812" fmla="*/ 334504 h 3580431"/>
                      <a:gd name="connsiteX278-1813" fmla="*/ 3020863 w 4236401"/>
                      <a:gd name="connsiteY278-1814" fmla="*/ 333799 h 3580431"/>
                      <a:gd name="connsiteX279-1815" fmla="*/ 3069753 w 4236401"/>
                      <a:gd name="connsiteY279-1816" fmla="*/ 332731 h 3580431"/>
                      <a:gd name="connsiteX280-1817" fmla="*/ 3122305 w 4236401"/>
                      <a:gd name="connsiteY280-1818" fmla="*/ 322221 h 3580431"/>
                      <a:gd name="connsiteX281-1819" fmla="*/ 3128851 w 4236401"/>
                      <a:gd name="connsiteY281-1820" fmla="*/ 308384 h 3580431"/>
                      <a:gd name="connsiteX282-1821" fmla="*/ 3129315 w 4236401"/>
                      <a:gd name="connsiteY282-1822" fmla="*/ 302961 h 3580431"/>
                      <a:gd name="connsiteX283-1823" fmla="*/ 3140679 w 4236401"/>
                      <a:gd name="connsiteY283-1824" fmla="*/ 305817 h 3580431"/>
                      <a:gd name="connsiteX284-1825" fmla="*/ 3216898 w 4236401"/>
                      <a:gd name="connsiteY284-1826" fmla="*/ 322221 h 3580431"/>
                      <a:gd name="connsiteX285-1827" fmla="*/ 3248429 w 4236401"/>
                      <a:gd name="connsiteY285-1828" fmla="*/ 332731 h 3580431"/>
                      <a:gd name="connsiteX286-1829" fmla="*/ 3279960 w 4236401"/>
                      <a:gd name="connsiteY286-1830" fmla="*/ 343241 h 3580431"/>
                      <a:gd name="connsiteX287-1831" fmla="*/ 3343022 w 4236401"/>
                      <a:gd name="connsiteY287-1832" fmla="*/ 364262 h 3580431"/>
                      <a:gd name="connsiteX288-1833" fmla="*/ 3374553 w 4236401"/>
                      <a:gd name="connsiteY288-1834" fmla="*/ 395793 h 3580431"/>
                      <a:gd name="connsiteX289-1835" fmla="*/ 3437615 w 4236401"/>
                      <a:gd name="connsiteY289-1836" fmla="*/ 416814 h 3580431"/>
                      <a:gd name="connsiteX290-1837" fmla="*/ 3445992 w 4236401"/>
                      <a:gd name="connsiteY290-1838" fmla="*/ 411370 h 3580431"/>
                      <a:gd name="connsiteX291-1839" fmla="*/ 3448125 w 4236401"/>
                      <a:gd name="connsiteY291-1840" fmla="*/ 416814 h 3580431"/>
                      <a:gd name="connsiteX292-1841" fmla="*/ 3479656 w 4236401"/>
                      <a:gd name="connsiteY292-1842" fmla="*/ 437834 h 3580431"/>
                      <a:gd name="connsiteX293-1843" fmla="*/ 3500677 w 4236401"/>
                      <a:gd name="connsiteY293-1844" fmla="*/ 469365 h 3580431"/>
                      <a:gd name="connsiteX294-1845" fmla="*/ 3532208 w 4236401"/>
                      <a:gd name="connsiteY294-1846" fmla="*/ 490386 h 3580431"/>
                      <a:gd name="connsiteX295-1847" fmla="*/ 3542718 w 4236401"/>
                      <a:gd name="connsiteY295-1848" fmla="*/ 521917 h 3580431"/>
                      <a:gd name="connsiteX296-1849" fmla="*/ 3563739 w 4236401"/>
                      <a:gd name="connsiteY296-1850" fmla="*/ 584979 h 3580431"/>
                      <a:gd name="connsiteX297-1851" fmla="*/ 3584760 w 4236401"/>
                      <a:gd name="connsiteY297-1852" fmla="*/ 616510 h 3580431"/>
                      <a:gd name="connsiteX298-1853" fmla="*/ 3763436 w 4236401"/>
                      <a:gd name="connsiteY298-1854" fmla="*/ 627021 h 3580431"/>
                      <a:gd name="connsiteX299-1855" fmla="*/ 3826498 w 4236401"/>
                      <a:gd name="connsiteY299-1856" fmla="*/ 584979 h 3580431"/>
                      <a:gd name="connsiteX300-1857" fmla="*/ 3837008 w 4236401"/>
                      <a:gd name="connsiteY300-1858" fmla="*/ 553448 h 3580431"/>
                      <a:gd name="connsiteX301-1859" fmla="*/ 3889560 w 4236401"/>
                      <a:gd name="connsiteY301-1860" fmla="*/ 500896 h 3580431"/>
                      <a:gd name="connsiteX302-1861" fmla="*/ 3900070 w 4236401"/>
                      <a:gd name="connsiteY302-1862" fmla="*/ 437834 h 3580431"/>
                      <a:gd name="connsiteX303-1863" fmla="*/ 3921091 w 4236401"/>
                      <a:gd name="connsiteY303-1864" fmla="*/ 406303 h 3580431"/>
                      <a:gd name="connsiteX304-1865" fmla="*/ 3931601 w 4236401"/>
                      <a:gd name="connsiteY304-1866" fmla="*/ 374772 h 3580431"/>
                      <a:gd name="connsiteX305-1867" fmla="*/ 3952622 w 4236401"/>
                      <a:gd name="connsiteY305-1868" fmla="*/ 343241 h 3580431"/>
                      <a:gd name="connsiteX306-1869" fmla="*/ 3963132 w 4236401"/>
                      <a:gd name="connsiteY306-1870" fmla="*/ 311710 h 3580431"/>
                      <a:gd name="connsiteX307-1871" fmla="*/ 3984153 w 4236401"/>
                      <a:gd name="connsiteY307-1872" fmla="*/ 248648 h 3580431"/>
                      <a:gd name="connsiteX308-1873" fmla="*/ 4026194 w 4236401"/>
                      <a:gd name="connsiteY308-1874" fmla="*/ 122524 h 3580431"/>
                      <a:gd name="connsiteX309-1875" fmla="*/ 4047215 w 4236401"/>
                      <a:gd name="connsiteY309-1876" fmla="*/ 59462 h 3580431"/>
                      <a:gd name="connsiteX310-1877" fmla="*/ 4063523 w 4236401"/>
                      <a:gd name="connsiteY310-1878" fmla="*/ 31467 h 3580431"/>
                      <a:gd name="connsiteX311-1879" fmla="*/ 4076557 w 4236401"/>
                      <a:gd name="connsiteY311-1880" fmla="*/ 10441 h 3580431"/>
                      <a:gd name="connsiteX312-1881" fmla="*/ 4090585 w 4236401"/>
                      <a:gd name="connsiteY312-1882" fmla="*/ 10358 h 3580431"/>
                      <a:gd name="connsiteX313-1883" fmla="*/ 4105199 w 4236401"/>
                      <a:gd name="connsiteY313-1884" fmla="*/ 0 h 3580431"/>
                      <a:gd name="connsiteX0-1885" fmla="*/ 4105199 w 4236401"/>
                      <a:gd name="connsiteY0-1886" fmla="*/ 0 h 3580431"/>
                      <a:gd name="connsiteX1-1887" fmla="*/ 4235085 w 4236401"/>
                      <a:gd name="connsiteY1-1888" fmla="*/ 69272 h 3580431"/>
                      <a:gd name="connsiteX2-1889" fmla="*/ 4236401 w 4236401"/>
                      <a:gd name="connsiteY2-1890" fmla="*/ 80483 h 3580431"/>
                      <a:gd name="connsiteX3-1891" fmla="*/ 4225891 w 4236401"/>
                      <a:gd name="connsiteY3-1892" fmla="*/ 154055 h 3580431"/>
                      <a:gd name="connsiteX4-1893" fmla="*/ 4204870 w 4236401"/>
                      <a:gd name="connsiteY4-1894" fmla="*/ 185586 h 3580431"/>
                      <a:gd name="connsiteX5-1895" fmla="*/ 4194360 w 4236401"/>
                      <a:gd name="connsiteY5-1896" fmla="*/ 217117 h 3580431"/>
                      <a:gd name="connsiteX6-1897" fmla="*/ 4173339 w 4236401"/>
                      <a:gd name="connsiteY6-1898" fmla="*/ 301200 h 3580431"/>
                      <a:gd name="connsiteX7-1899" fmla="*/ 4141808 w 4236401"/>
                      <a:gd name="connsiteY7-1900" fmla="*/ 322221 h 3580431"/>
                      <a:gd name="connsiteX8-1901" fmla="*/ 4152404 w 4236401"/>
                      <a:gd name="connsiteY8-1902" fmla="*/ 364177 h 3580431"/>
                      <a:gd name="connsiteX9-1903" fmla="*/ 4152317 w 4236401"/>
                      <a:gd name="connsiteY9-1904" fmla="*/ 364262 h 3580431"/>
                      <a:gd name="connsiteX10-1905" fmla="*/ 4131297 w 4236401"/>
                      <a:gd name="connsiteY10-1906" fmla="*/ 416814 h 3580431"/>
                      <a:gd name="connsiteX11-1907" fmla="*/ 4099766 w 4236401"/>
                      <a:gd name="connsiteY11-1908" fmla="*/ 437834 h 3580431"/>
                      <a:gd name="connsiteX12-1909" fmla="*/ 4089255 w 4236401"/>
                      <a:gd name="connsiteY12-1910" fmla="*/ 469365 h 3580431"/>
                      <a:gd name="connsiteX13-1911" fmla="*/ 4047214 w 4236401"/>
                      <a:gd name="connsiteY13-1912" fmla="*/ 532427 h 3580431"/>
                      <a:gd name="connsiteX14-1913" fmla="*/ 4015683 w 4236401"/>
                      <a:gd name="connsiteY14-1914" fmla="*/ 595490 h 3580431"/>
                      <a:gd name="connsiteX15-1915" fmla="*/ 3984152 w 4236401"/>
                      <a:gd name="connsiteY15-1916" fmla="*/ 616510 h 3580431"/>
                      <a:gd name="connsiteX16-1917" fmla="*/ 3986621 w 4236401"/>
                      <a:gd name="connsiteY16-1918" fmla="*/ 620123 h 3580431"/>
                      <a:gd name="connsiteX17-1919" fmla="*/ 3965686 w 4236401"/>
                      <a:gd name="connsiteY17-1920" fmla="*/ 629529 h 3580431"/>
                      <a:gd name="connsiteX18-1921" fmla="*/ 3942110 w 4236401"/>
                      <a:gd name="connsiteY18-1922" fmla="*/ 648041 h 3580431"/>
                      <a:gd name="connsiteX19-1923" fmla="*/ 3910579 w 4236401"/>
                      <a:gd name="connsiteY19-1924" fmla="*/ 669062 h 3580431"/>
                      <a:gd name="connsiteX20-1925" fmla="*/ 3900069 w 4236401"/>
                      <a:gd name="connsiteY20-1926" fmla="*/ 700593 h 3580431"/>
                      <a:gd name="connsiteX21-1927" fmla="*/ 3837007 w 4236401"/>
                      <a:gd name="connsiteY21-1928" fmla="*/ 732124 h 3580431"/>
                      <a:gd name="connsiteX22-1929" fmla="*/ 3805476 w 4236401"/>
                      <a:gd name="connsiteY22-1930" fmla="*/ 753145 h 3580431"/>
                      <a:gd name="connsiteX23-1931" fmla="*/ 3584759 w 4236401"/>
                      <a:gd name="connsiteY23-1932" fmla="*/ 753145 h 3580431"/>
                      <a:gd name="connsiteX24-1933" fmla="*/ 3521697 w 4236401"/>
                      <a:gd name="connsiteY24-1934" fmla="*/ 711103 h 3580431"/>
                      <a:gd name="connsiteX25-1935" fmla="*/ 3490166 w 4236401"/>
                      <a:gd name="connsiteY25-1936" fmla="*/ 690083 h 3580431"/>
                      <a:gd name="connsiteX26-1937" fmla="*/ 3448124 w 4236401"/>
                      <a:gd name="connsiteY26-1938" fmla="*/ 637531 h 3580431"/>
                      <a:gd name="connsiteX27-1939" fmla="*/ 3439233 w 4236401"/>
                      <a:gd name="connsiteY27-1940" fmla="*/ 606650 h 3580431"/>
                      <a:gd name="connsiteX28-1941" fmla="*/ 3442179 w 4236401"/>
                      <a:gd name="connsiteY28-1942" fmla="*/ 608139 h 3580431"/>
                      <a:gd name="connsiteX29-1943" fmla="*/ 3442615 w 4236401"/>
                      <a:gd name="connsiteY29-1944" fmla="*/ 608407 h 3580431"/>
                      <a:gd name="connsiteX30-1945" fmla="*/ 3443798 w 4236401"/>
                      <a:gd name="connsiteY30-1946" fmla="*/ 608958 h 3580431"/>
                      <a:gd name="connsiteX31-1947" fmla="*/ 3442179 w 4236401"/>
                      <a:gd name="connsiteY31-1948" fmla="*/ 608139 h 3580431"/>
                      <a:gd name="connsiteX32-1949" fmla="*/ 3431454 w 4236401"/>
                      <a:gd name="connsiteY32-1950" fmla="*/ 601559 h 3580431"/>
                      <a:gd name="connsiteX33-1951" fmla="*/ 3406083 w 4236401"/>
                      <a:gd name="connsiteY33-1952" fmla="*/ 584979 h 3580431"/>
                      <a:gd name="connsiteX34-1953" fmla="*/ 3364041 w 4236401"/>
                      <a:gd name="connsiteY34-1954" fmla="*/ 532427 h 3580431"/>
                      <a:gd name="connsiteX35-1955" fmla="*/ 3300979 w 4236401"/>
                      <a:gd name="connsiteY35-1956" fmla="*/ 511407 h 3580431"/>
                      <a:gd name="connsiteX36-1957" fmla="*/ 3237917 w 4236401"/>
                      <a:gd name="connsiteY36-1958" fmla="*/ 469365 h 3580431"/>
                      <a:gd name="connsiteX37-1959" fmla="*/ 3206386 w 4236401"/>
                      <a:gd name="connsiteY37-1960" fmla="*/ 448345 h 3580431"/>
                      <a:gd name="connsiteX38-1961" fmla="*/ 3069752 w 4236401"/>
                      <a:gd name="connsiteY38-1962" fmla="*/ 458855 h 3580431"/>
                      <a:gd name="connsiteX39-1963" fmla="*/ 3038221 w 4236401"/>
                      <a:gd name="connsiteY39-1964" fmla="*/ 469365 h 3580431"/>
                      <a:gd name="connsiteX40-1965" fmla="*/ 3017200 w 4236401"/>
                      <a:gd name="connsiteY40-1966" fmla="*/ 500896 h 3580431"/>
                      <a:gd name="connsiteX41-1967" fmla="*/ 2985669 w 4236401"/>
                      <a:gd name="connsiteY41-1968" fmla="*/ 511407 h 3580431"/>
                      <a:gd name="connsiteX42-1969" fmla="*/ 2954138 w 4236401"/>
                      <a:gd name="connsiteY42-1970" fmla="*/ 532427 h 3580431"/>
                      <a:gd name="connsiteX43-1971" fmla="*/ 2849035 w 4236401"/>
                      <a:gd name="connsiteY43-1972" fmla="*/ 563958 h 3580431"/>
                      <a:gd name="connsiteX44-1973" fmla="*/ 2817504 w 4236401"/>
                      <a:gd name="connsiteY44-1974" fmla="*/ 574469 h 3580431"/>
                      <a:gd name="connsiteX45-1975" fmla="*/ 2806993 w 4236401"/>
                      <a:gd name="connsiteY45-1976" fmla="*/ 606000 h 3580431"/>
                      <a:gd name="connsiteX46-1977" fmla="*/ 2812764 w 4236401"/>
                      <a:gd name="connsiteY46-1978" fmla="*/ 611554 h 3580431"/>
                      <a:gd name="connsiteX47-1979" fmla="*/ 2809126 w 4236401"/>
                      <a:gd name="connsiteY47-1980" fmla="*/ 615816 h 3580431"/>
                      <a:gd name="connsiteX48-1981" fmla="*/ 2806993 w 4236401"/>
                      <a:gd name="connsiteY48-1982" fmla="*/ 658552 h 3580431"/>
                      <a:gd name="connsiteX49-1983" fmla="*/ 2775462 w 4236401"/>
                      <a:gd name="connsiteY49-1984" fmla="*/ 669062 h 3580431"/>
                      <a:gd name="connsiteX50-1985" fmla="*/ 2754441 w 4236401"/>
                      <a:gd name="connsiteY50-1986" fmla="*/ 700593 h 3580431"/>
                      <a:gd name="connsiteX51-1987" fmla="*/ 2743931 w 4236401"/>
                      <a:gd name="connsiteY51-1988" fmla="*/ 732124 h 3580431"/>
                      <a:gd name="connsiteX52-1989" fmla="*/ 2712400 w 4236401"/>
                      <a:gd name="connsiteY52-1990" fmla="*/ 742634 h 3580431"/>
                      <a:gd name="connsiteX53-1991" fmla="*/ 2691379 w 4236401"/>
                      <a:gd name="connsiteY53-1992" fmla="*/ 805696 h 3580431"/>
                      <a:gd name="connsiteX54-1993" fmla="*/ 2659848 w 4236401"/>
                      <a:gd name="connsiteY54-1994" fmla="*/ 868758 h 3580431"/>
                      <a:gd name="connsiteX55-1995" fmla="*/ 2656957 w 4236401"/>
                      <a:gd name="connsiteY55-1996" fmla="*/ 890451 h 3580431"/>
                      <a:gd name="connsiteX56-1997" fmla="*/ 2656211 w 4236401"/>
                      <a:gd name="connsiteY56-1998" fmla="*/ 896121 h 3580431"/>
                      <a:gd name="connsiteX57-1999" fmla="*/ 2653727 w 4236401"/>
                      <a:gd name="connsiteY57-2000" fmla="*/ 895513 h 3580431"/>
                      <a:gd name="connsiteX58-2001" fmla="*/ 2638829 w 4236401"/>
                      <a:gd name="connsiteY58-2002" fmla="*/ 900290 h 3580431"/>
                      <a:gd name="connsiteX59-2003" fmla="*/ 2565256 w 4236401"/>
                      <a:gd name="connsiteY59-2004" fmla="*/ 984372 h 3580431"/>
                      <a:gd name="connsiteX60-2005" fmla="*/ 2554746 w 4236401"/>
                      <a:gd name="connsiteY60-2006" fmla="*/ 1026414 h 3580431"/>
                      <a:gd name="connsiteX61-2007" fmla="*/ 2512705 w 4236401"/>
                      <a:gd name="connsiteY61-2008" fmla="*/ 1089476 h 3580431"/>
                      <a:gd name="connsiteX62-2009" fmla="*/ 2449642 w 4236401"/>
                      <a:gd name="connsiteY62-2010" fmla="*/ 1110496 h 3580431"/>
                      <a:gd name="connsiteX63-2011" fmla="*/ 2439132 w 4236401"/>
                      <a:gd name="connsiteY63-2012" fmla="*/ 1142027 h 3580431"/>
                      <a:gd name="connsiteX64-2013" fmla="*/ 2376070 w 4236401"/>
                      <a:gd name="connsiteY64-2014" fmla="*/ 1163048 h 3580431"/>
                      <a:gd name="connsiteX65-2015" fmla="*/ 2306644 w 4236401"/>
                      <a:gd name="connsiteY65-2016" fmla="*/ 1212549 h 3580431"/>
                      <a:gd name="connsiteX66-2017" fmla="*/ 2298300 w 4236401"/>
                      <a:gd name="connsiteY66-2018" fmla="*/ 1226253 h 3580431"/>
                      <a:gd name="connsiteX67-2019" fmla="*/ 2296797 w 4236401"/>
                      <a:gd name="connsiteY67-2020" fmla="*/ 1226219 h 3580431"/>
                      <a:gd name="connsiteX68-2021" fmla="*/ 2293430 w 4236401"/>
                      <a:gd name="connsiteY68-2022" fmla="*/ 1193177 h 3580431"/>
                      <a:gd name="connsiteX69-2023" fmla="*/ 2291987 w 4236401"/>
                      <a:gd name="connsiteY69-2024" fmla="*/ 1173558 h 3580431"/>
                      <a:gd name="connsiteX70-2025" fmla="*/ 2291987 w 4236401"/>
                      <a:gd name="connsiteY70-2026" fmla="*/ 1215600 h 3580431"/>
                      <a:gd name="connsiteX71-2027" fmla="*/ 2228925 w 4236401"/>
                      <a:gd name="connsiteY71-2028" fmla="*/ 1247131 h 3580431"/>
                      <a:gd name="connsiteX72-2029" fmla="*/ 2165863 w 4236401"/>
                      <a:gd name="connsiteY72-2030" fmla="*/ 1289172 h 3580431"/>
                      <a:gd name="connsiteX73-2031" fmla="*/ 2060760 w 4236401"/>
                      <a:gd name="connsiteY73-2032" fmla="*/ 1310193 h 3580431"/>
                      <a:gd name="connsiteX74-2033" fmla="*/ 1997698 w 4236401"/>
                      <a:gd name="connsiteY74-2034" fmla="*/ 1331214 h 3580431"/>
                      <a:gd name="connsiteX75-2035" fmla="*/ 1913615 w 4236401"/>
                      <a:gd name="connsiteY75-2036" fmla="*/ 1352234 h 3580431"/>
                      <a:gd name="connsiteX76-2037" fmla="*/ 1882084 w 4236401"/>
                      <a:gd name="connsiteY76-2038" fmla="*/ 1415296 h 3580431"/>
                      <a:gd name="connsiteX77-2039" fmla="*/ 1871573 w 4236401"/>
                      <a:gd name="connsiteY77-2040" fmla="*/ 1530910 h 3580431"/>
                      <a:gd name="connsiteX78-2041" fmla="*/ 1882084 w 4236401"/>
                      <a:gd name="connsiteY78-2042" fmla="*/ 1562441 h 3580431"/>
                      <a:gd name="connsiteX79-2043" fmla="*/ 1896846 w 4236401"/>
                      <a:gd name="connsiteY79-2044" fmla="*/ 1569320 h 3580431"/>
                      <a:gd name="connsiteX80-2045" fmla="*/ 1903644 w 4236401"/>
                      <a:gd name="connsiteY80-2046" fmla="*/ 1570792 h 3580431"/>
                      <a:gd name="connsiteX81-2047" fmla="*/ 1903105 w 4236401"/>
                      <a:gd name="connsiteY81-2048" fmla="*/ 1583462 h 3580431"/>
                      <a:gd name="connsiteX82-2049" fmla="*/ 1955656 w 4236401"/>
                      <a:gd name="connsiteY82-2050" fmla="*/ 1667545 h 3580431"/>
                      <a:gd name="connsiteX83-2051" fmla="*/ 1976677 w 4236401"/>
                      <a:gd name="connsiteY83-2052" fmla="*/ 1699076 h 3580431"/>
                      <a:gd name="connsiteX84-2053" fmla="*/ 2018718 w 4236401"/>
                      <a:gd name="connsiteY84-2054" fmla="*/ 1762138 h 3580431"/>
                      <a:gd name="connsiteX85-2055" fmla="*/ 2050249 w 4236401"/>
                      <a:gd name="connsiteY85-2056" fmla="*/ 1772648 h 3580431"/>
                      <a:gd name="connsiteX86-2057" fmla="*/ 2057139 w 4236401"/>
                      <a:gd name="connsiteY86-2058" fmla="*/ 1769718 h 3580431"/>
                      <a:gd name="connsiteX87-2059" fmla="*/ 2060759 w 4236401"/>
                      <a:gd name="connsiteY87-2060" fmla="*/ 1783156 h 3580431"/>
                      <a:gd name="connsiteX88-2061" fmla="*/ 2081779 w 4236401"/>
                      <a:gd name="connsiteY88-2062" fmla="*/ 1835708 h 3580431"/>
                      <a:gd name="connsiteX89-2063" fmla="*/ 2176372 w 4236401"/>
                      <a:gd name="connsiteY89-2064" fmla="*/ 1888260 h 3580431"/>
                      <a:gd name="connsiteX90-2065" fmla="*/ 2197393 w 4236401"/>
                      <a:gd name="connsiteY90-2066" fmla="*/ 1919791 h 3580431"/>
                      <a:gd name="connsiteX91-2067" fmla="*/ 2207904 w 4236401"/>
                      <a:gd name="connsiteY91-2068" fmla="*/ 1951322 h 3580431"/>
                      <a:gd name="connsiteX92-2069" fmla="*/ 2239435 w 4236401"/>
                      <a:gd name="connsiteY92-2070" fmla="*/ 1961832 h 3580431"/>
                      <a:gd name="connsiteX93-2071" fmla="*/ 2292803 w 4236401"/>
                      <a:gd name="connsiteY93-2072" fmla="*/ 1998754 h 3580431"/>
                      <a:gd name="connsiteX94-2073" fmla="*/ 2293958 w 4236401"/>
                      <a:gd name="connsiteY94-2074" fmla="*/ 1996861 h 3580431"/>
                      <a:gd name="connsiteX95-2075" fmla="*/ 2301425 w 4236401"/>
                      <a:gd name="connsiteY95-2076" fmla="*/ 2010111 h 3580431"/>
                      <a:gd name="connsiteX96-2077" fmla="*/ 2313007 w 4236401"/>
                      <a:gd name="connsiteY96-2078" fmla="*/ 2024894 h 3580431"/>
                      <a:gd name="connsiteX97-2079" fmla="*/ 2344538 w 4236401"/>
                      <a:gd name="connsiteY97-2080" fmla="*/ 2035405 h 3580431"/>
                      <a:gd name="connsiteX98-2081" fmla="*/ 2355048 w 4236401"/>
                      <a:gd name="connsiteY98-2082" fmla="*/ 2119488 h 3580431"/>
                      <a:gd name="connsiteX99-2083" fmla="*/ 2334028 w 4236401"/>
                      <a:gd name="connsiteY99-2084" fmla="*/ 2151019 h 3580431"/>
                      <a:gd name="connsiteX100-2085" fmla="*/ 2322031 w 4236401"/>
                      <a:gd name="connsiteY100-2086" fmla="*/ 2227289 h 3580431"/>
                      <a:gd name="connsiteX101-2087" fmla="*/ 2319294 w 4236401"/>
                      <a:gd name="connsiteY101-2088" fmla="*/ 2251211 h 3580431"/>
                      <a:gd name="connsiteX102-2089" fmla="*/ 2302497 w 4236401"/>
                      <a:gd name="connsiteY102-2090" fmla="*/ 2245612 h 3580431"/>
                      <a:gd name="connsiteX103-2091" fmla="*/ 2270966 w 4236401"/>
                      <a:gd name="connsiteY103-2092" fmla="*/ 2224591 h 3580431"/>
                      <a:gd name="connsiteX104-2093" fmla="*/ 2249945 w 4236401"/>
                      <a:gd name="connsiteY104-2094" fmla="*/ 2193060 h 3580431"/>
                      <a:gd name="connsiteX105-2095" fmla="*/ 2155352 w 4236401"/>
                      <a:gd name="connsiteY105-2096" fmla="*/ 2266632 h 3580431"/>
                      <a:gd name="connsiteX106-2097" fmla="*/ 2071269 w 4236401"/>
                      <a:gd name="connsiteY106-2098" fmla="*/ 2287653 h 3580431"/>
                      <a:gd name="connsiteX107-2099" fmla="*/ 2008207 w 4236401"/>
                      <a:gd name="connsiteY107-2100" fmla="*/ 2308674 h 3580431"/>
                      <a:gd name="connsiteX108-2101" fmla="*/ 1945145 w 4236401"/>
                      <a:gd name="connsiteY108-2102" fmla="*/ 2371736 h 3580431"/>
                      <a:gd name="connsiteX109-2103" fmla="*/ 1934635 w 4236401"/>
                      <a:gd name="connsiteY109-2104" fmla="*/ 2403267 h 3580431"/>
                      <a:gd name="connsiteX110-2105" fmla="*/ 1886261 w 4236401"/>
                      <a:gd name="connsiteY110-2106" fmla="*/ 2404266 h 3580431"/>
                      <a:gd name="connsiteX111-2107" fmla="*/ 1885801 w 4236401"/>
                      <a:gd name="connsiteY111-2108" fmla="*/ 2406470 h 3580431"/>
                      <a:gd name="connsiteX112-2109" fmla="*/ 1713921 w 4236401"/>
                      <a:gd name="connsiteY112-2110" fmla="*/ 2487355 h 3580431"/>
                      <a:gd name="connsiteX113-2111" fmla="*/ 1629837 w 4236401"/>
                      <a:gd name="connsiteY113-2112" fmla="*/ 2560926 h 3580431"/>
                      <a:gd name="connsiteX114-2113" fmla="*/ 1451162 w 4236401"/>
                      <a:gd name="connsiteY114-2114" fmla="*/ 2666031 h 3580431"/>
                      <a:gd name="connsiteX115-2115" fmla="*/ 1356568 w 4236401"/>
                      <a:gd name="connsiteY115-2116" fmla="*/ 2718583 h 3580431"/>
                      <a:gd name="connsiteX116-2117" fmla="*/ 1261976 w 4236401"/>
                      <a:gd name="connsiteY116-2118" fmla="*/ 2781644 h 3580431"/>
                      <a:gd name="connsiteX117-2119" fmla="*/ 1256230 w 4236401"/>
                      <a:gd name="connsiteY117-2120" fmla="*/ 2814206 h 3580431"/>
                      <a:gd name="connsiteX118-2121" fmla="*/ 1251463 w 4236401"/>
                      <a:gd name="connsiteY118-2122" fmla="*/ 2813173 h 3580431"/>
                      <a:gd name="connsiteX119-2123" fmla="*/ 967684 w 4236401"/>
                      <a:gd name="connsiteY119-2124" fmla="*/ 2802663 h 3580431"/>
                      <a:gd name="connsiteX120-2125" fmla="*/ 936153 w 4236401"/>
                      <a:gd name="connsiteY120-2126" fmla="*/ 2823684 h 3580431"/>
                      <a:gd name="connsiteX121-2127" fmla="*/ 820539 w 4236401"/>
                      <a:gd name="connsiteY121-2128" fmla="*/ 2834194 h 3580431"/>
                      <a:gd name="connsiteX122-2129" fmla="*/ 715436 w 4236401"/>
                      <a:gd name="connsiteY122-2130" fmla="*/ 2813173 h 3580431"/>
                      <a:gd name="connsiteX123-2131" fmla="*/ 673394 w 4236401"/>
                      <a:gd name="connsiteY123-2132" fmla="*/ 2792153 h 3580431"/>
                      <a:gd name="connsiteX124-2133" fmla="*/ 662884 w 4236401"/>
                      <a:gd name="connsiteY124-2134" fmla="*/ 2760622 h 3580431"/>
                      <a:gd name="connsiteX125-2135" fmla="*/ 568291 w 4236401"/>
                      <a:gd name="connsiteY125-2136" fmla="*/ 2750111 h 3580431"/>
                      <a:gd name="connsiteX126-2137" fmla="*/ 542920 w 4236401"/>
                      <a:gd name="connsiteY126-2138" fmla="*/ 2766691 h 3580431"/>
                      <a:gd name="connsiteX127-2139" fmla="*/ 532187 w 4236401"/>
                      <a:gd name="connsiteY127-2140" fmla="*/ 2773276 h 3580431"/>
                      <a:gd name="connsiteX128-2141" fmla="*/ 530577 w 4236401"/>
                      <a:gd name="connsiteY128-2142" fmla="*/ 2774090 h 3580431"/>
                      <a:gd name="connsiteX129-2143" fmla="*/ 531759 w 4236401"/>
                      <a:gd name="connsiteY129-2144" fmla="*/ 2773538 h 3580431"/>
                      <a:gd name="connsiteX130-2145" fmla="*/ 532187 w 4236401"/>
                      <a:gd name="connsiteY130-2146" fmla="*/ 2773276 h 3580431"/>
                      <a:gd name="connsiteX131-2147" fmla="*/ 535141 w 4236401"/>
                      <a:gd name="connsiteY131-2148" fmla="*/ 2771781 h 3580431"/>
                      <a:gd name="connsiteX132-2149" fmla="*/ 526249 w 4236401"/>
                      <a:gd name="connsiteY132-2150" fmla="*/ 2802663 h 3580431"/>
                      <a:gd name="connsiteX133-2151" fmla="*/ 494718 w 4236401"/>
                      <a:gd name="connsiteY133-2152" fmla="*/ 2823684 h 3580431"/>
                      <a:gd name="connsiteX134-2153" fmla="*/ 473698 w 4236401"/>
                      <a:gd name="connsiteY134-2154" fmla="*/ 2855215 h 3580431"/>
                      <a:gd name="connsiteX135-2155" fmla="*/ 442167 w 4236401"/>
                      <a:gd name="connsiteY135-2156" fmla="*/ 2876235 h 3580431"/>
                      <a:gd name="connsiteX136-2157" fmla="*/ 431656 w 4236401"/>
                      <a:gd name="connsiteY136-2158" fmla="*/ 2907766 h 3580431"/>
                      <a:gd name="connsiteX137-2159" fmla="*/ 421146 w 4236401"/>
                      <a:gd name="connsiteY137-2160" fmla="*/ 2991849 h 3580431"/>
                      <a:gd name="connsiteX138-2161" fmla="*/ 368594 w 4236401"/>
                      <a:gd name="connsiteY138-2162" fmla="*/ 3054911 h 3580431"/>
                      <a:gd name="connsiteX139-2163" fmla="*/ 358084 w 4236401"/>
                      <a:gd name="connsiteY139-2164" fmla="*/ 3086442 h 3580431"/>
                      <a:gd name="connsiteX140-2165" fmla="*/ 337063 w 4236401"/>
                      <a:gd name="connsiteY140-2166" fmla="*/ 3117973 h 3580431"/>
                      <a:gd name="connsiteX141-2167" fmla="*/ 335920 w 4236401"/>
                      <a:gd name="connsiteY141-2168" fmla="*/ 3149504 h 3580431"/>
                      <a:gd name="connsiteX142-2169" fmla="*/ 310924 w 4236401"/>
                      <a:gd name="connsiteY142-2170" fmla="*/ 3188986 h 3580431"/>
                      <a:gd name="connsiteX143-2171" fmla="*/ 280809 w 4236401"/>
                      <a:gd name="connsiteY143-2172" fmla="*/ 3248073 h 3580431"/>
                      <a:gd name="connsiteX144-2173" fmla="*/ 266324 w 4236401"/>
                      <a:gd name="connsiteY144-2174" fmla="*/ 3275628 h 3580431"/>
                      <a:gd name="connsiteX145-2175" fmla="*/ 263491 w 4236401"/>
                      <a:gd name="connsiteY145-2176" fmla="*/ 3307159 h 3580431"/>
                      <a:gd name="connsiteX146-2177" fmla="*/ 278218 w 4236401"/>
                      <a:gd name="connsiteY146-2178" fmla="*/ 3312109 h 3580431"/>
                      <a:gd name="connsiteX147-2179" fmla="*/ 298030 w 4236401"/>
                      <a:gd name="connsiteY147-2180" fmla="*/ 3315096 h 3580431"/>
                      <a:gd name="connsiteX148-2181" fmla="*/ 295024 w 4236401"/>
                      <a:gd name="connsiteY148-2182" fmla="*/ 3317672 h 3580431"/>
                      <a:gd name="connsiteX149-2183" fmla="*/ 137369 w 4236401"/>
                      <a:gd name="connsiteY149-2184" fmla="*/ 3580431 h 3580431"/>
                      <a:gd name="connsiteX150-2185" fmla="*/ 32265 w 4236401"/>
                      <a:gd name="connsiteY150-2186" fmla="*/ 3506858 h 3580431"/>
                      <a:gd name="connsiteX151-2187" fmla="*/ 0 w 4236401"/>
                      <a:gd name="connsiteY151-2188" fmla="*/ 3490726 h 3580431"/>
                      <a:gd name="connsiteX152-2189" fmla="*/ 6541 w 4236401"/>
                      <a:gd name="connsiteY152-2190" fmla="*/ 3486965 h 3580431"/>
                      <a:gd name="connsiteX153-2191" fmla="*/ 21754 w 4236401"/>
                      <a:gd name="connsiteY153-2192" fmla="*/ 3475325 h 3580431"/>
                      <a:gd name="connsiteX154-2193" fmla="*/ 53285 w 4236401"/>
                      <a:gd name="connsiteY154-2194" fmla="*/ 3454304 h 3580431"/>
                      <a:gd name="connsiteX155-2195" fmla="*/ 116347 w 4236401"/>
                      <a:gd name="connsiteY155-2196" fmla="*/ 3412263 h 3580431"/>
                      <a:gd name="connsiteX156-2197" fmla="*/ 126857 w 4236401"/>
                      <a:gd name="connsiteY156-2198" fmla="*/ 3380732 h 3580431"/>
                      <a:gd name="connsiteX157-2199" fmla="*/ 168899 w 4236401"/>
                      <a:gd name="connsiteY157-2200" fmla="*/ 3328180 h 3580431"/>
                      <a:gd name="connsiteX158-2201" fmla="*/ 210940 w 4236401"/>
                      <a:gd name="connsiteY158-2202" fmla="*/ 3265118 h 3580431"/>
                      <a:gd name="connsiteX159-2203" fmla="*/ 231961 w 4236401"/>
                      <a:gd name="connsiteY159-2204" fmla="*/ 3233587 h 3580431"/>
                      <a:gd name="connsiteX160-2205" fmla="*/ 252981 w 4236401"/>
                      <a:gd name="connsiteY160-2206" fmla="*/ 3138994 h 3580431"/>
                      <a:gd name="connsiteX161-2207" fmla="*/ 263492 w 4236401"/>
                      <a:gd name="connsiteY161-2208" fmla="*/ 3107463 h 3580431"/>
                      <a:gd name="connsiteX162-2209" fmla="*/ 284512 w 4236401"/>
                      <a:gd name="connsiteY162-2210" fmla="*/ 3044401 h 3580431"/>
                      <a:gd name="connsiteX163-2211" fmla="*/ 326554 w 4236401"/>
                      <a:gd name="connsiteY163-2212" fmla="*/ 2981339 h 3580431"/>
                      <a:gd name="connsiteX164-2213" fmla="*/ 342579 w 4236401"/>
                      <a:gd name="connsiteY164-2214" fmla="*/ 2899432 h 3580431"/>
                      <a:gd name="connsiteX165-2215" fmla="*/ 345136 w 4236401"/>
                      <a:gd name="connsiteY165-2216" fmla="*/ 2887559 h 3580431"/>
                      <a:gd name="connsiteX166-2217" fmla="*/ 347574 w 4236401"/>
                      <a:gd name="connsiteY166-2218" fmla="*/ 2886746 h 3580431"/>
                      <a:gd name="connsiteX167-2219" fmla="*/ 400126 w 4236401"/>
                      <a:gd name="connsiteY167-2220" fmla="*/ 2792153 h 3580431"/>
                      <a:gd name="connsiteX168-2221" fmla="*/ 442168 w 4236401"/>
                      <a:gd name="connsiteY168-2222" fmla="*/ 2729091 h 3580431"/>
                      <a:gd name="connsiteX169-2223" fmla="*/ 536761 w 4236401"/>
                      <a:gd name="connsiteY169-2224" fmla="*/ 2718580 h 3580431"/>
                      <a:gd name="connsiteX170-2225" fmla="*/ 610333 w 4236401"/>
                      <a:gd name="connsiteY170-2226" fmla="*/ 2645008 h 3580431"/>
                      <a:gd name="connsiteX171-2227" fmla="*/ 673395 w 4236401"/>
                      <a:gd name="connsiteY171-2228" fmla="*/ 2623987 h 3580431"/>
                      <a:gd name="connsiteX172-2229" fmla="*/ 704926 w 4236401"/>
                      <a:gd name="connsiteY172-2230" fmla="*/ 2602966 h 3580431"/>
                      <a:gd name="connsiteX173-2231" fmla="*/ 710794 w 4236401"/>
                      <a:gd name="connsiteY173-2232" fmla="*/ 2589426 h 3580431"/>
                      <a:gd name="connsiteX174-2233" fmla="*/ 725946 w 4236401"/>
                      <a:gd name="connsiteY174-2234" fmla="*/ 2592456 h 3580431"/>
                      <a:gd name="connsiteX175-2235" fmla="*/ 757477 w 4236401"/>
                      <a:gd name="connsiteY175-2236" fmla="*/ 2602966 h 3580431"/>
                      <a:gd name="connsiteX176-2237" fmla="*/ 820539 w 4236401"/>
                      <a:gd name="connsiteY176-2238" fmla="*/ 2613477 h 3580431"/>
                      <a:gd name="connsiteX177-2239" fmla="*/ 852070 w 4236401"/>
                      <a:gd name="connsiteY177-2240" fmla="*/ 2623987 h 3580431"/>
                      <a:gd name="connsiteX178-2241" fmla="*/ 873091 w 4236401"/>
                      <a:gd name="connsiteY178-2242" fmla="*/ 2655518 h 3580431"/>
                      <a:gd name="connsiteX179-2243" fmla="*/ 904622 w 4236401"/>
                      <a:gd name="connsiteY179-2244" fmla="*/ 2666028 h 3580431"/>
                      <a:gd name="connsiteX180-2245" fmla="*/ 936153 w 4236401"/>
                      <a:gd name="connsiteY180-2246" fmla="*/ 2687049 h 3580431"/>
                      <a:gd name="connsiteX181-2247" fmla="*/ 999215 w 4236401"/>
                      <a:gd name="connsiteY181-2248" fmla="*/ 2708070 h 3580431"/>
                      <a:gd name="connsiteX182-2249" fmla="*/ 1030746 w 4236401"/>
                      <a:gd name="connsiteY182-2250" fmla="*/ 2729091 h 3580431"/>
                      <a:gd name="connsiteX183-2251" fmla="*/ 1219932 w 4236401"/>
                      <a:gd name="connsiteY183-2252" fmla="*/ 2739601 h 3580431"/>
                      <a:gd name="connsiteX184-2253" fmla="*/ 1251463 w 4236401"/>
                      <a:gd name="connsiteY184-2254" fmla="*/ 2729091 h 3580431"/>
                      <a:gd name="connsiteX185-2255" fmla="*/ 1272484 w 4236401"/>
                      <a:gd name="connsiteY185-2256" fmla="*/ 2697559 h 3580431"/>
                      <a:gd name="connsiteX186-2257" fmla="*/ 1314525 w 4236401"/>
                      <a:gd name="connsiteY186-2258" fmla="*/ 2634497 h 3580431"/>
                      <a:gd name="connsiteX187-2259" fmla="*/ 1377587 w 4236401"/>
                      <a:gd name="connsiteY187-2260" fmla="*/ 2581946 h 3580431"/>
                      <a:gd name="connsiteX188-2261" fmla="*/ 1409118 w 4236401"/>
                      <a:gd name="connsiteY188-2262" fmla="*/ 2571435 h 3580431"/>
                      <a:gd name="connsiteX189-2263" fmla="*/ 1430139 w 4236401"/>
                      <a:gd name="connsiteY189-2264" fmla="*/ 2539904 h 3580431"/>
                      <a:gd name="connsiteX190-2265" fmla="*/ 1493201 w 4236401"/>
                      <a:gd name="connsiteY190-2266" fmla="*/ 2518884 h 3580431"/>
                      <a:gd name="connsiteX191-2267" fmla="*/ 1514222 w 4236401"/>
                      <a:gd name="connsiteY191-2268" fmla="*/ 2487353 h 3580431"/>
                      <a:gd name="connsiteX192-2269" fmla="*/ 1545753 w 4236401"/>
                      <a:gd name="connsiteY192-2270" fmla="*/ 2466332 h 3580431"/>
                      <a:gd name="connsiteX193-2271" fmla="*/ 1608815 w 4236401"/>
                      <a:gd name="connsiteY193-2272" fmla="*/ 2445311 h 3580431"/>
                      <a:gd name="connsiteX194-2273" fmla="*/ 1619325 w 4236401"/>
                      <a:gd name="connsiteY194-2274" fmla="*/ 2392759 h 3580431"/>
                      <a:gd name="connsiteX195-2275" fmla="*/ 1553911 w 4236401"/>
                      <a:gd name="connsiteY195-2276" fmla="*/ 2386218 h 3580431"/>
                      <a:gd name="connsiteX196-2277" fmla="*/ 1556263 w 4236401"/>
                      <a:gd name="connsiteY196-2278" fmla="*/ 2382249 h 3580431"/>
                      <a:gd name="connsiteX197-2279" fmla="*/ 1587794 w 4236401"/>
                      <a:gd name="connsiteY197-2280" fmla="*/ 2361228 h 3580431"/>
                      <a:gd name="connsiteX198-2281" fmla="*/ 1650856 w 4236401"/>
                      <a:gd name="connsiteY198-2282" fmla="*/ 2329697 h 3580431"/>
                      <a:gd name="connsiteX199-2283" fmla="*/ 1661367 w 4236401"/>
                      <a:gd name="connsiteY199-2284" fmla="*/ 2287656 h 3580431"/>
                      <a:gd name="connsiteX200-2285" fmla="*/ 1703408 w 4236401"/>
                      <a:gd name="connsiteY200-2286" fmla="*/ 2224594 h 3580431"/>
                      <a:gd name="connsiteX201-2287" fmla="*/ 1745449 w 4236401"/>
                      <a:gd name="connsiteY201-2288" fmla="*/ 2172042 h 3580431"/>
                      <a:gd name="connsiteX202-2289" fmla="*/ 1829532 w 4236401"/>
                      <a:gd name="connsiteY202-2290" fmla="*/ 2098470 h 3580431"/>
                      <a:gd name="connsiteX203-2291" fmla="*/ 2092291 w 4236401"/>
                      <a:gd name="connsiteY203-2292" fmla="*/ 2087959 h 3580431"/>
                      <a:gd name="connsiteX204-2293" fmla="*/ 2123822 w 4236401"/>
                      <a:gd name="connsiteY204-2294" fmla="*/ 2098470 h 3580431"/>
                      <a:gd name="connsiteX205-2295" fmla="*/ 2207905 w 4236401"/>
                      <a:gd name="connsiteY205-2296" fmla="*/ 2108980 h 3580431"/>
                      <a:gd name="connsiteX206-2297" fmla="*/ 2239436 w 4236401"/>
                      <a:gd name="connsiteY206-2298" fmla="*/ 2098470 h 3580431"/>
                      <a:gd name="connsiteX207-2299" fmla="*/ 2239436 w 4236401"/>
                      <a:gd name="connsiteY207-2300" fmla="*/ 2035408 h 3580431"/>
                      <a:gd name="connsiteX208-2301" fmla="*/ 2207905 w 4236401"/>
                      <a:gd name="connsiteY208-2302" fmla="*/ 2003877 h 3580431"/>
                      <a:gd name="connsiteX209-2303" fmla="*/ 2134332 w 4236401"/>
                      <a:gd name="connsiteY209-2304" fmla="*/ 1982856 h 3580431"/>
                      <a:gd name="connsiteX210-2305" fmla="*/ 2113311 w 4236401"/>
                      <a:gd name="connsiteY210-2306" fmla="*/ 1951325 h 3580431"/>
                      <a:gd name="connsiteX211-2307" fmla="*/ 2096542 w 4236401"/>
                      <a:gd name="connsiteY211-2308" fmla="*/ 1954956 h 3580431"/>
                      <a:gd name="connsiteX212-2309" fmla="*/ 2090582 w 4236401"/>
                      <a:gd name="connsiteY212-2310" fmla="*/ 1957734 h 3580431"/>
                      <a:gd name="connsiteX213-2311" fmla="*/ 2085436 w 4236401"/>
                      <a:gd name="connsiteY213-2312" fmla="*/ 1945387 h 3580431"/>
                      <a:gd name="connsiteX214-2313" fmla="*/ 2071270 w 4236401"/>
                      <a:gd name="connsiteY214-2314" fmla="*/ 1930304 h 3580431"/>
                      <a:gd name="connsiteX215-2315" fmla="*/ 1976677 w 4236401"/>
                      <a:gd name="connsiteY215-2316" fmla="*/ 1877753 h 3580431"/>
                      <a:gd name="connsiteX216-2317" fmla="*/ 1924125 w 4236401"/>
                      <a:gd name="connsiteY216-2318" fmla="*/ 1835711 h 3580431"/>
                      <a:gd name="connsiteX217-2319" fmla="*/ 1850553 w 4236401"/>
                      <a:gd name="connsiteY217-2320" fmla="*/ 1762139 h 3580431"/>
                      <a:gd name="connsiteX218-2321" fmla="*/ 1819022 w 4236401"/>
                      <a:gd name="connsiteY218-2322" fmla="*/ 1741118 h 3580431"/>
                      <a:gd name="connsiteX219-2323" fmla="*/ 1787491 w 4236401"/>
                      <a:gd name="connsiteY219-2324" fmla="*/ 1678056 h 3580431"/>
                      <a:gd name="connsiteX220-2325" fmla="*/ 1776980 w 4236401"/>
                      <a:gd name="connsiteY220-2326" fmla="*/ 1625504 h 3580431"/>
                      <a:gd name="connsiteX221-2327" fmla="*/ 1790618 w 4236401"/>
                      <a:gd name="connsiteY221-2328" fmla="*/ 1405140 h 3580431"/>
                      <a:gd name="connsiteX222-2329" fmla="*/ 1791084 w 4236401"/>
                      <a:gd name="connsiteY222-2330" fmla="*/ 1388888 h 3580431"/>
                      <a:gd name="connsiteX223-2331" fmla="*/ 1808511 w 4236401"/>
                      <a:gd name="connsiteY223-2332" fmla="*/ 1362746 h 3580431"/>
                      <a:gd name="connsiteX224-2333" fmla="*/ 1850553 w 4236401"/>
                      <a:gd name="connsiteY224-2334" fmla="*/ 1299684 h 3580431"/>
                      <a:gd name="connsiteX225-2335" fmla="*/ 1882084 w 4236401"/>
                      <a:gd name="connsiteY225-2336" fmla="*/ 1289173 h 3580431"/>
                      <a:gd name="connsiteX226-2337" fmla="*/ 1892594 w 4236401"/>
                      <a:gd name="connsiteY226-2338" fmla="*/ 1205091 h 3580431"/>
                      <a:gd name="connsiteX227-2339" fmla="*/ 1899616 w 4236401"/>
                      <a:gd name="connsiteY227-2340" fmla="*/ 1204200 h 3580431"/>
                      <a:gd name="connsiteX228-2341" fmla="*/ 1901529 w 4236401"/>
                      <a:gd name="connsiteY228-2342" fmla="*/ 1216567 h 3580431"/>
                      <a:gd name="connsiteX229-2343" fmla="*/ 1912360 w 4236401"/>
                      <a:gd name="connsiteY229-2344" fmla="*/ 1237092 h 3580431"/>
                      <a:gd name="connsiteX230-2345" fmla="*/ 1948754 w 4236401"/>
                      <a:gd name="connsiteY230-2346" fmla="*/ 1241641 h 3580431"/>
                      <a:gd name="connsiteX231-2347" fmla="*/ 1966951 w 4236401"/>
                      <a:gd name="connsiteY231-2348" fmla="*/ 1237092 h 3580431"/>
                      <a:gd name="connsiteX232-2349" fmla="*/ 2007894 w 4236401"/>
                      <a:gd name="connsiteY232-2350" fmla="*/ 1227994 h 3580431"/>
                      <a:gd name="connsiteX233-2351" fmla="*/ 2021542 w 4236401"/>
                      <a:gd name="connsiteY233-2352" fmla="*/ 1223444 h 3580431"/>
                      <a:gd name="connsiteX234-2353" fmla="*/ 2048838 w 4236401"/>
                      <a:gd name="connsiteY234-2354" fmla="*/ 1214346 h 3580431"/>
                      <a:gd name="connsiteX235-2355" fmla="*/ 2085232 w 4236401"/>
                      <a:gd name="connsiteY235-2356" fmla="*/ 1209797 h 3580431"/>
                      <a:gd name="connsiteX236-2357" fmla="*/ 2098879 w 4236401"/>
                      <a:gd name="connsiteY236-2358" fmla="*/ 1205247 h 3580431"/>
                      <a:gd name="connsiteX237-2359" fmla="*/ 2139823 w 4236401"/>
                      <a:gd name="connsiteY237-2360" fmla="*/ 1191600 h 3580431"/>
                      <a:gd name="connsiteX238-2361" fmla="*/ 2153470 w 4236401"/>
                      <a:gd name="connsiteY238-2362" fmla="*/ 1182501 h 3580431"/>
                      <a:gd name="connsiteX239-2363" fmla="*/ 2176217 w 4236401"/>
                      <a:gd name="connsiteY239-2364" fmla="*/ 1164304 h 3580431"/>
                      <a:gd name="connsiteX240-2365" fmla="*/ 2217160 w 4236401"/>
                      <a:gd name="connsiteY240-2366" fmla="*/ 1141558 h 3580431"/>
                      <a:gd name="connsiteX241-2367" fmla="*/ 2230808 w 4236401"/>
                      <a:gd name="connsiteY241-2368" fmla="*/ 1137009 h 3580431"/>
                      <a:gd name="connsiteX242-2369" fmla="*/ 2244455 w 4236401"/>
                      <a:gd name="connsiteY242-2370" fmla="*/ 1123361 h 3580431"/>
                      <a:gd name="connsiteX243-2371" fmla="*/ 2267202 w 4236401"/>
                      <a:gd name="connsiteY243-2372" fmla="*/ 1105164 h 3580431"/>
                      <a:gd name="connsiteX244-2373" fmla="*/ 2308145 w 4236401"/>
                      <a:gd name="connsiteY244-2374" fmla="*/ 1082418 h 3580431"/>
                      <a:gd name="connsiteX245-2375" fmla="*/ 2317243 w 4236401"/>
                      <a:gd name="connsiteY245-2376" fmla="*/ 1068770 h 3580431"/>
                      <a:gd name="connsiteX246-2377" fmla="*/ 2330891 w 4236401"/>
                      <a:gd name="connsiteY246-2378" fmla="*/ 1055122 h 3580431"/>
                      <a:gd name="connsiteX247-2379" fmla="*/ 2344539 w 4236401"/>
                      <a:gd name="connsiteY247-2380" fmla="*/ 1046024 h 3580431"/>
                      <a:gd name="connsiteX248-2381" fmla="*/ 2358187 w 4236401"/>
                      <a:gd name="connsiteY248-2382" fmla="*/ 1036925 h 3580431"/>
                      <a:gd name="connsiteX249-2383" fmla="*/ 2390032 w 4236401"/>
                      <a:gd name="connsiteY249-2384" fmla="*/ 1005080 h 3580431"/>
                      <a:gd name="connsiteX250-2385" fmla="*/ 2403679 w 4236401"/>
                      <a:gd name="connsiteY250-2386" fmla="*/ 995982 h 3580431"/>
                      <a:gd name="connsiteX251-2387" fmla="*/ 2430975 w 4236401"/>
                      <a:gd name="connsiteY251-2388" fmla="*/ 977785 h 3580431"/>
                      <a:gd name="connsiteX252-2389" fmla="*/ 2444623 w 4236401"/>
                      <a:gd name="connsiteY252-2390" fmla="*/ 968686 h 3580431"/>
                      <a:gd name="connsiteX253-2391" fmla="*/ 2471918 w 4236401"/>
                      <a:gd name="connsiteY253-2392" fmla="*/ 950489 h 3580431"/>
                      <a:gd name="connsiteX254-2393" fmla="*/ 2485566 w 4236401"/>
                      <a:gd name="connsiteY254-2394" fmla="*/ 936841 h 3580431"/>
                      <a:gd name="connsiteX255-2395" fmla="*/ 2490115 w 4236401"/>
                      <a:gd name="connsiteY255-2396" fmla="*/ 923194 h 3580431"/>
                      <a:gd name="connsiteX256-2397" fmla="*/ 2494664 w 4236401"/>
                      <a:gd name="connsiteY256-2398" fmla="*/ 904997 h 3580431"/>
                      <a:gd name="connsiteX257-2399" fmla="*/ 2491575 w 4236401"/>
                      <a:gd name="connsiteY257-2400" fmla="*/ 900363 h 3580431"/>
                      <a:gd name="connsiteX258-2401" fmla="*/ 2523215 w 4236401"/>
                      <a:gd name="connsiteY258-2402" fmla="*/ 879269 h 3580431"/>
                      <a:gd name="connsiteX259-2403" fmla="*/ 2565256 w 4236401"/>
                      <a:gd name="connsiteY259-2404" fmla="*/ 816207 h 3580431"/>
                      <a:gd name="connsiteX260-2405" fmla="*/ 2596787 w 4236401"/>
                      <a:gd name="connsiteY260-2406" fmla="*/ 805696 h 3580431"/>
                      <a:gd name="connsiteX261-2407" fmla="*/ 2607298 w 4236401"/>
                      <a:gd name="connsiteY261-2408" fmla="*/ 774165 h 3580431"/>
                      <a:gd name="connsiteX262-2409" fmla="*/ 2616572 w 4236401"/>
                      <a:gd name="connsiteY262-2410" fmla="*/ 718522 h 3580431"/>
                      <a:gd name="connsiteX263-2411" fmla="*/ 2638829 w 4236401"/>
                      <a:gd name="connsiteY263-2412" fmla="*/ 711103 h 3580431"/>
                      <a:gd name="connsiteX264-2413" fmla="*/ 2649339 w 4236401"/>
                      <a:gd name="connsiteY264-2414" fmla="*/ 679572 h 3580431"/>
                      <a:gd name="connsiteX265-2415" fmla="*/ 2670360 w 4236401"/>
                      <a:gd name="connsiteY265-2416" fmla="*/ 616510 h 3580431"/>
                      <a:gd name="connsiteX266-2417" fmla="*/ 2692321 w 4236401"/>
                      <a:gd name="connsiteY266-2418" fmla="*/ 585240 h 3580431"/>
                      <a:gd name="connsiteX267-2419" fmla="*/ 2703374 w 4236401"/>
                      <a:gd name="connsiteY267-2420" fmla="*/ 571871 h 3580431"/>
                      <a:gd name="connsiteX268-2421" fmla="*/ 2708149 w 4236401"/>
                      <a:gd name="connsiteY268-2422" fmla="*/ 570837 h 3580431"/>
                      <a:gd name="connsiteX269-2423" fmla="*/ 2722911 w 4236401"/>
                      <a:gd name="connsiteY269-2424" fmla="*/ 563958 h 3580431"/>
                      <a:gd name="connsiteX270-2425" fmla="*/ 2733422 w 4236401"/>
                      <a:gd name="connsiteY270-2426" fmla="*/ 532427 h 3580431"/>
                      <a:gd name="connsiteX271-2427" fmla="*/ 2754442 w 4236401"/>
                      <a:gd name="connsiteY271-2428" fmla="*/ 500896 h 3580431"/>
                      <a:gd name="connsiteX272-2429" fmla="*/ 2785973 w 4236401"/>
                      <a:gd name="connsiteY272-2430" fmla="*/ 479876 h 3580431"/>
                      <a:gd name="connsiteX273-2431" fmla="*/ 2880567 w 4236401"/>
                      <a:gd name="connsiteY273-2432" fmla="*/ 416814 h 3580431"/>
                      <a:gd name="connsiteX274-2433" fmla="*/ 2954139 w 4236401"/>
                      <a:gd name="connsiteY274-2434" fmla="*/ 395793 h 3580431"/>
                      <a:gd name="connsiteX275-2435" fmla="*/ 2985670 w 4236401"/>
                      <a:gd name="connsiteY275-2436" fmla="*/ 374772 h 3580431"/>
                      <a:gd name="connsiteX276-2437" fmla="*/ 2995381 w 4236401"/>
                      <a:gd name="connsiteY276-2438" fmla="*/ 344036 h 3580431"/>
                      <a:gd name="connsiteX277-2439" fmla="*/ 2995617 w 4236401"/>
                      <a:gd name="connsiteY277-2440" fmla="*/ 334504 h 3580431"/>
                      <a:gd name="connsiteX278-2441" fmla="*/ 3020863 w 4236401"/>
                      <a:gd name="connsiteY278-2442" fmla="*/ 333799 h 3580431"/>
                      <a:gd name="connsiteX279-2443" fmla="*/ 3069753 w 4236401"/>
                      <a:gd name="connsiteY279-2444" fmla="*/ 332731 h 3580431"/>
                      <a:gd name="connsiteX280-2445" fmla="*/ 3122305 w 4236401"/>
                      <a:gd name="connsiteY280-2446" fmla="*/ 322221 h 3580431"/>
                      <a:gd name="connsiteX281-2447" fmla="*/ 3128851 w 4236401"/>
                      <a:gd name="connsiteY281-2448" fmla="*/ 308384 h 3580431"/>
                      <a:gd name="connsiteX282-2449" fmla="*/ 3129315 w 4236401"/>
                      <a:gd name="connsiteY282-2450" fmla="*/ 302961 h 3580431"/>
                      <a:gd name="connsiteX283-2451" fmla="*/ 3140679 w 4236401"/>
                      <a:gd name="connsiteY283-2452" fmla="*/ 305817 h 3580431"/>
                      <a:gd name="connsiteX284-2453" fmla="*/ 3216898 w 4236401"/>
                      <a:gd name="connsiteY284-2454" fmla="*/ 322221 h 3580431"/>
                      <a:gd name="connsiteX285-2455" fmla="*/ 3248429 w 4236401"/>
                      <a:gd name="connsiteY285-2456" fmla="*/ 332731 h 3580431"/>
                      <a:gd name="connsiteX286-2457" fmla="*/ 3279960 w 4236401"/>
                      <a:gd name="connsiteY286-2458" fmla="*/ 343241 h 3580431"/>
                      <a:gd name="connsiteX287-2459" fmla="*/ 3343022 w 4236401"/>
                      <a:gd name="connsiteY287-2460" fmla="*/ 364262 h 3580431"/>
                      <a:gd name="connsiteX288-2461" fmla="*/ 3374553 w 4236401"/>
                      <a:gd name="connsiteY288-2462" fmla="*/ 395793 h 3580431"/>
                      <a:gd name="connsiteX289-2463" fmla="*/ 3437615 w 4236401"/>
                      <a:gd name="connsiteY289-2464" fmla="*/ 416814 h 3580431"/>
                      <a:gd name="connsiteX290-2465" fmla="*/ 3445992 w 4236401"/>
                      <a:gd name="connsiteY290-2466" fmla="*/ 411370 h 3580431"/>
                      <a:gd name="connsiteX291-2467" fmla="*/ 3448125 w 4236401"/>
                      <a:gd name="connsiteY291-2468" fmla="*/ 416814 h 3580431"/>
                      <a:gd name="connsiteX292-2469" fmla="*/ 3479656 w 4236401"/>
                      <a:gd name="connsiteY292-2470" fmla="*/ 437834 h 3580431"/>
                      <a:gd name="connsiteX293-2471" fmla="*/ 3500677 w 4236401"/>
                      <a:gd name="connsiteY293-2472" fmla="*/ 469365 h 3580431"/>
                      <a:gd name="connsiteX294-2473" fmla="*/ 3532208 w 4236401"/>
                      <a:gd name="connsiteY294-2474" fmla="*/ 490386 h 3580431"/>
                      <a:gd name="connsiteX295-2475" fmla="*/ 3542718 w 4236401"/>
                      <a:gd name="connsiteY295-2476" fmla="*/ 521917 h 3580431"/>
                      <a:gd name="connsiteX296-2477" fmla="*/ 3563739 w 4236401"/>
                      <a:gd name="connsiteY296-2478" fmla="*/ 584979 h 3580431"/>
                      <a:gd name="connsiteX297-2479" fmla="*/ 3584760 w 4236401"/>
                      <a:gd name="connsiteY297-2480" fmla="*/ 616510 h 3580431"/>
                      <a:gd name="connsiteX298-2481" fmla="*/ 3763436 w 4236401"/>
                      <a:gd name="connsiteY298-2482" fmla="*/ 627021 h 3580431"/>
                      <a:gd name="connsiteX299-2483" fmla="*/ 3826498 w 4236401"/>
                      <a:gd name="connsiteY299-2484" fmla="*/ 584979 h 3580431"/>
                      <a:gd name="connsiteX300-2485" fmla="*/ 3837008 w 4236401"/>
                      <a:gd name="connsiteY300-2486" fmla="*/ 553448 h 3580431"/>
                      <a:gd name="connsiteX301-2487" fmla="*/ 3889560 w 4236401"/>
                      <a:gd name="connsiteY301-2488" fmla="*/ 500896 h 3580431"/>
                      <a:gd name="connsiteX302-2489" fmla="*/ 3900070 w 4236401"/>
                      <a:gd name="connsiteY302-2490" fmla="*/ 437834 h 3580431"/>
                      <a:gd name="connsiteX303-2491" fmla="*/ 3921091 w 4236401"/>
                      <a:gd name="connsiteY303-2492" fmla="*/ 406303 h 3580431"/>
                      <a:gd name="connsiteX304-2493" fmla="*/ 3931601 w 4236401"/>
                      <a:gd name="connsiteY304-2494" fmla="*/ 374772 h 3580431"/>
                      <a:gd name="connsiteX305-2495" fmla="*/ 3952622 w 4236401"/>
                      <a:gd name="connsiteY305-2496" fmla="*/ 343241 h 3580431"/>
                      <a:gd name="connsiteX306-2497" fmla="*/ 3963132 w 4236401"/>
                      <a:gd name="connsiteY306-2498" fmla="*/ 311710 h 3580431"/>
                      <a:gd name="connsiteX307-2499" fmla="*/ 3984153 w 4236401"/>
                      <a:gd name="connsiteY307-2500" fmla="*/ 248648 h 3580431"/>
                      <a:gd name="connsiteX308-2501" fmla="*/ 4026194 w 4236401"/>
                      <a:gd name="connsiteY308-2502" fmla="*/ 122524 h 3580431"/>
                      <a:gd name="connsiteX309-2503" fmla="*/ 4047215 w 4236401"/>
                      <a:gd name="connsiteY309-2504" fmla="*/ 59462 h 3580431"/>
                      <a:gd name="connsiteX310-2505" fmla="*/ 4063523 w 4236401"/>
                      <a:gd name="connsiteY310-2506" fmla="*/ 31467 h 3580431"/>
                      <a:gd name="connsiteX311-2507" fmla="*/ 4076557 w 4236401"/>
                      <a:gd name="connsiteY311-2508" fmla="*/ 10441 h 3580431"/>
                      <a:gd name="connsiteX312-2509" fmla="*/ 4090585 w 4236401"/>
                      <a:gd name="connsiteY312-2510" fmla="*/ 10358 h 3580431"/>
                      <a:gd name="connsiteX313-2511" fmla="*/ 4105199 w 4236401"/>
                      <a:gd name="connsiteY313-2512" fmla="*/ 0 h 3580431"/>
                      <a:gd name="connsiteX0-2513" fmla="*/ 4105199 w 4236401"/>
                      <a:gd name="connsiteY0-2514" fmla="*/ 0 h 3580431"/>
                      <a:gd name="connsiteX1-2515" fmla="*/ 4235085 w 4236401"/>
                      <a:gd name="connsiteY1-2516" fmla="*/ 69272 h 3580431"/>
                      <a:gd name="connsiteX2-2517" fmla="*/ 4236401 w 4236401"/>
                      <a:gd name="connsiteY2-2518" fmla="*/ 80483 h 3580431"/>
                      <a:gd name="connsiteX3-2519" fmla="*/ 4225891 w 4236401"/>
                      <a:gd name="connsiteY3-2520" fmla="*/ 154055 h 3580431"/>
                      <a:gd name="connsiteX4-2521" fmla="*/ 4204870 w 4236401"/>
                      <a:gd name="connsiteY4-2522" fmla="*/ 185586 h 3580431"/>
                      <a:gd name="connsiteX5-2523" fmla="*/ 4194360 w 4236401"/>
                      <a:gd name="connsiteY5-2524" fmla="*/ 217117 h 3580431"/>
                      <a:gd name="connsiteX6-2525" fmla="*/ 4173339 w 4236401"/>
                      <a:gd name="connsiteY6-2526" fmla="*/ 301200 h 3580431"/>
                      <a:gd name="connsiteX7-2527" fmla="*/ 4141808 w 4236401"/>
                      <a:gd name="connsiteY7-2528" fmla="*/ 322221 h 3580431"/>
                      <a:gd name="connsiteX8-2529" fmla="*/ 4152404 w 4236401"/>
                      <a:gd name="connsiteY8-2530" fmla="*/ 364177 h 3580431"/>
                      <a:gd name="connsiteX9-2531" fmla="*/ 4152317 w 4236401"/>
                      <a:gd name="connsiteY9-2532" fmla="*/ 364262 h 3580431"/>
                      <a:gd name="connsiteX10-2533" fmla="*/ 4131297 w 4236401"/>
                      <a:gd name="connsiteY10-2534" fmla="*/ 416814 h 3580431"/>
                      <a:gd name="connsiteX11-2535" fmla="*/ 4099766 w 4236401"/>
                      <a:gd name="connsiteY11-2536" fmla="*/ 437834 h 3580431"/>
                      <a:gd name="connsiteX12-2537" fmla="*/ 4089255 w 4236401"/>
                      <a:gd name="connsiteY12-2538" fmla="*/ 469365 h 3580431"/>
                      <a:gd name="connsiteX13-2539" fmla="*/ 4047214 w 4236401"/>
                      <a:gd name="connsiteY13-2540" fmla="*/ 532427 h 3580431"/>
                      <a:gd name="connsiteX14-2541" fmla="*/ 4015683 w 4236401"/>
                      <a:gd name="connsiteY14-2542" fmla="*/ 595490 h 3580431"/>
                      <a:gd name="connsiteX15-2543" fmla="*/ 3984152 w 4236401"/>
                      <a:gd name="connsiteY15-2544" fmla="*/ 616510 h 3580431"/>
                      <a:gd name="connsiteX16-2545" fmla="*/ 3986621 w 4236401"/>
                      <a:gd name="connsiteY16-2546" fmla="*/ 620123 h 3580431"/>
                      <a:gd name="connsiteX17-2547" fmla="*/ 3965686 w 4236401"/>
                      <a:gd name="connsiteY17-2548" fmla="*/ 629529 h 3580431"/>
                      <a:gd name="connsiteX18-2549" fmla="*/ 3942110 w 4236401"/>
                      <a:gd name="connsiteY18-2550" fmla="*/ 648041 h 3580431"/>
                      <a:gd name="connsiteX19-2551" fmla="*/ 3910579 w 4236401"/>
                      <a:gd name="connsiteY19-2552" fmla="*/ 669062 h 3580431"/>
                      <a:gd name="connsiteX20-2553" fmla="*/ 3900069 w 4236401"/>
                      <a:gd name="connsiteY20-2554" fmla="*/ 700593 h 3580431"/>
                      <a:gd name="connsiteX21-2555" fmla="*/ 3837007 w 4236401"/>
                      <a:gd name="connsiteY21-2556" fmla="*/ 732124 h 3580431"/>
                      <a:gd name="connsiteX22-2557" fmla="*/ 3805476 w 4236401"/>
                      <a:gd name="connsiteY22-2558" fmla="*/ 753145 h 3580431"/>
                      <a:gd name="connsiteX23-2559" fmla="*/ 3584759 w 4236401"/>
                      <a:gd name="connsiteY23-2560" fmla="*/ 753145 h 3580431"/>
                      <a:gd name="connsiteX24-2561" fmla="*/ 3521697 w 4236401"/>
                      <a:gd name="connsiteY24-2562" fmla="*/ 711103 h 3580431"/>
                      <a:gd name="connsiteX25-2563" fmla="*/ 3490166 w 4236401"/>
                      <a:gd name="connsiteY25-2564" fmla="*/ 690083 h 3580431"/>
                      <a:gd name="connsiteX26-2565" fmla="*/ 3448124 w 4236401"/>
                      <a:gd name="connsiteY26-2566" fmla="*/ 637531 h 3580431"/>
                      <a:gd name="connsiteX27-2567" fmla="*/ 3439233 w 4236401"/>
                      <a:gd name="connsiteY27-2568" fmla="*/ 606650 h 3580431"/>
                      <a:gd name="connsiteX28-2569" fmla="*/ 3442179 w 4236401"/>
                      <a:gd name="connsiteY28-2570" fmla="*/ 608139 h 3580431"/>
                      <a:gd name="connsiteX29-2571" fmla="*/ 3442615 w 4236401"/>
                      <a:gd name="connsiteY29-2572" fmla="*/ 608407 h 3580431"/>
                      <a:gd name="connsiteX30-2573" fmla="*/ 3443798 w 4236401"/>
                      <a:gd name="connsiteY30-2574" fmla="*/ 608958 h 3580431"/>
                      <a:gd name="connsiteX31-2575" fmla="*/ 3442179 w 4236401"/>
                      <a:gd name="connsiteY31-2576" fmla="*/ 608139 h 3580431"/>
                      <a:gd name="connsiteX32-2577" fmla="*/ 3431454 w 4236401"/>
                      <a:gd name="connsiteY32-2578" fmla="*/ 601559 h 3580431"/>
                      <a:gd name="connsiteX33-2579" fmla="*/ 3406083 w 4236401"/>
                      <a:gd name="connsiteY33-2580" fmla="*/ 584979 h 3580431"/>
                      <a:gd name="connsiteX34-2581" fmla="*/ 3364041 w 4236401"/>
                      <a:gd name="connsiteY34-2582" fmla="*/ 532427 h 3580431"/>
                      <a:gd name="connsiteX35-2583" fmla="*/ 3300979 w 4236401"/>
                      <a:gd name="connsiteY35-2584" fmla="*/ 511407 h 3580431"/>
                      <a:gd name="connsiteX36-2585" fmla="*/ 3237917 w 4236401"/>
                      <a:gd name="connsiteY36-2586" fmla="*/ 469365 h 3580431"/>
                      <a:gd name="connsiteX37-2587" fmla="*/ 3206386 w 4236401"/>
                      <a:gd name="connsiteY37-2588" fmla="*/ 448345 h 3580431"/>
                      <a:gd name="connsiteX38-2589" fmla="*/ 3069752 w 4236401"/>
                      <a:gd name="connsiteY38-2590" fmla="*/ 458855 h 3580431"/>
                      <a:gd name="connsiteX39-2591" fmla="*/ 3038221 w 4236401"/>
                      <a:gd name="connsiteY39-2592" fmla="*/ 469365 h 3580431"/>
                      <a:gd name="connsiteX40-2593" fmla="*/ 3017200 w 4236401"/>
                      <a:gd name="connsiteY40-2594" fmla="*/ 500896 h 3580431"/>
                      <a:gd name="connsiteX41-2595" fmla="*/ 2985669 w 4236401"/>
                      <a:gd name="connsiteY41-2596" fmla="*/ 511407 h 3580431"/>
                      <a:gd name="connsiteX42-2597" fmla="*/ 2954138 w 4236401"/>
                      <a:gd name="connsiteY42-2598" fmla="*/ 532427 h 3580431"/>
                      <a:gd name="connsiteX43-2599" fmla="*/ 2849035 w 4236401"/>
                      <a:gd name="connsiteY43-2600" fmla="*/ 563958 h 3580431"/>
                      <a:gd name="connsiteX44-2601" fmla="*/ 2817504 w 4236401"/>
                      <a:gd name="connsiteY44-2602" fmla="*/ 574469 h 3580431"/>
                      <a:gd name="connsiteX45-2603" fmla="*/ 2806993 w 4236401"/>
                      <a:gd name="connsiteY45-2604" fmla="*/ 606000 h 3580431"/>
                      <a:gd name="connsiteX46-2605" fmla="*/ 2812764 w 4236401"/>
                      <a:gd name="connsiteY46-2606" fmla="*/ 611554 h 3580431"/>
                      <a:gd name="connsiteX47-2607" fmla="*/ 2809126 w 4236401"/>
                      <a:gd name="connsiteY47-2608" fmla="*/ 615816 h 3580431"/>
                      <a:gd name="connsiteX48-2609" fmla="*/ 2806993 w 4236401"/>
                      <a:gd name="connsiteY48-2610" fmla="*/ 658552 h 3580431"/>
                      <a:gd name="connsiteX49-2611" fmla="*/ 2775462 w 4236401"/>
                      <a:gd name="connsiteY49-2612" fmla="*/ 669062 h 3580431"/>
                      <a:gd name="connsiteX50-2613" fmla="*/ 2754441 w 4236401"/>
                      <a:gd name="connsiteY50-2614" fmla="*/ 700593 h 3580431"/>
                      <a:gd name="connsiteX51-2615" fmla="*/ 2743931 w 4236401"/>
                      <a:gd name="connsiteY51-2616" fmla="*/ 732124 h 3580431"/>
                      <a:gd name="connsiteX52-2617" fmla="*/ 2712400 w 4236401"/>
                      <a:gd name="connsiteY52-2618" fmla="*/ 742634 h 3580431"/>
                      <a:gd name="connsiteX53-2619" fmla="*/ 2691379 w 4236401"/>
                      <a:gd name="connsiteY53-2620" fmla="*/ 805696 h 3580431"/>
                      <a:gd name="connsiteX54-2621" fmla="*/ 2659848 w 4236401"/>
                      <a:gd name="connsiteY54-2622" fmla="*/ 868758 h 3580431"/>
                      <a:gd name="connsiteX55-2623" fmla="*/ 2656957 w 4236401"/>
                      <a:gd name="connsiteY55-2624" fmla="*/ 890451 h 3580431"/>
                      <a:gd name="connsiteX56-2625" fmla="*/ 2656211 w 4236401"/>
                      <a:gd name="connsiteY56-2626" fmla="*/ 896121 h 3580431"/>
                      <a:gd name="connsiteX57-2627" fmla="*/ 2653727 w 4236401"/>
                      <a:gd name="connsiteY57-2628" fmla="*/ 895513 h 3580431"/>
                      <a:gd name="connsiteX58-2629" fmla="*/ 2638829 w 4236401"/>
                      <a:gd name="connsiteY58-2630" fmla="*/ 900290 h 3580431"/>
                      <a:gd name="connsiteX59-2631" fmla="*/ 2565256 w 4236401"/>
                      <a:gd name="connsiteY59-2632" fmla="*/ 984372 h 3580431"/>
                      <a:gd name="connsiteX60-2633" fmla="*/ 2554746 w 4236401"/>
                      <a:gd name="connsiteY60-2634" fmla="*/ 1026414 h 3580431"/>
                      <a:gd name="connsiteX61-2635" fmla="*/ 2512705 w 4236401"/>
                      <a:gd name="connsiteY61-2636" fmla="*/ 1089476 h 3580431"/>
                      <a:gd name="connsiteX62-2637" fmla="*/ 2449642 w 4236401"/>
                      <a:gd name="connsiteY62-2638" fmla="*/ 1110496 h 3580431"/>
                      <a:gd name="connsiteX63-2639" fmla="*/ 2439132 w 4236401"/>
                      <a:gd name="connsiteY63-2640" fmla="*/ 1142027 h 3580431"/>
                      <a:gd name="connsiteX64-2641" fmla="*/ 2376070 w 4236401"/>
                      <a:gd name="connsiteY64-2642" fmla="*/ 1163048 h 3580431"/>
                      <a:gd name="connsiteX65-2643" fmla="*/ 2306644 w 4236401"/>
                      <a:gd name="connsiteY65-2644" fmla="*/ 1212549 h 3580431"/>
                      <a:gd name="connsiteX66-2645" fmla="*/ 2298300 w 4236401"/>
                      <a:gd name="connsiteY66-2646" fmla="*/ 1226253 h 3580431"/>
                      <a:gd name="connsiteX67-2647" fmla="*/ 2296797 w 4236401"/>
                      <a:gd name="connsiteY67-2648" fmla="*/ 1226219 h 3580431"/>
                      <a:gd name="connsiteX68-2649" fmla="*/ 2293430 w 4236401"/>
                      <a:gd name="connsiteY68-2650" fmla="*/ 1193177 h 3580431"/>
                      <a:gd name="connsiteX69-2651" fmla="*/ 2291987 w 4236401"/>
                      <a:gd name="connsiteY69-2652" fmla="*/ 1173558 h 3580431"/>
                      <a:gd name="connsiteX70-2653" fmla="*/ 2291987 w 4236401"/>
                      <a:gd name="connsiteY70-2654" fmla="*/ 1215600 h 3580431"/>
                      <a:gd name="connsiteX71-2655" fmla="*/ 2228925 w 4236401"/>
                      <a:gd name="connsiteY71-2656" fmla="*/ 1247131 h 3580431"/>
                      <a:gd name="connsiteX72-2657" fmla="*/ 2165863 w 4236401"/>
                      <a:gd name="connsiteY72-2658" fmla="*/ 1289172 h 3580431"/>
                      <a:gd name="connsiteX73-2659" fmla="*/ 2060760 w 4236401"/>
                      <a:gd name="connsiteY73-2660" fmla="*/ 1310193 h 3580431"/>
                      <a:gd name="connsiteX74-2661" fmla="*/ 1997698 w 4236401"/>
                      <a:gd name="connsiteY74-2662" fmla="*/ 1331214 h 3580431"/>
                      <a:gd name="connsiteX75-2663" fmla="*/ 1913615 w 4236401"/>
                      <a:gd name="connsiteY75-2664" fmla="*/ 1352234 h 3580431"/>
                      <a:gd name="connsiteX76-2665" fmla="*/ 1882084 w 4236401"/>
                      <a:gd name="connsiteY76-2666" fmla="*/ 1415296 h 3580431"/>
                      <a:gd name="connsiteX77-2667" fmla="*/ 1871573 w 4236401"/>
                      <a:gd name="connsiteY77-2668" fmla="*/ 1530910 h 3580431"/>
                      <a:gd name="connsiteX78-2669" fmla="*/ 1882084 w 4236401"/>
                      <a:gd name="connsiteY78-2670" fmla="*/ 1562441 h 3580431"/>
                      <a:gd name="connsiteX79-2671" fmla="*/ 1896846 w 4236401"/>
                      <a:gd name="connsiteY79-2672" fmla="*/ 1569320 h 3580431"/>
                      <a:gd name="connsiteX80-2673" fmla="*/ 1903644 w 4236401"/>
                      <a:gd name="connsiteY80-2674" fmla="*/ 1570792 h 3580431"/>
                      <a:gd name="connsiteX81-2675" fmla="*/ 1903105 w 4236401"/>
                      <a:gd name="connsiteY81-2676" fmla="*/ 1583462 h 3580431"/>
                      <a:gd name="connsiteX82-2677" fmla="*/ 1955656 w 4236401"/>
                      <a:gd name="connsiteY82-2678" fmla="*/ 1667545 h 3580431"/>
                      <a:gd name="connsiteX83-2679" fmla="*/ 1976677 w 4236401"/>
                      <a:gd name="connsiteY83-2680" fmla="*/ 1699076 h 3580431"/>
                      <a:gd name="connsiteX84-2681" fmla="*/ 2018718 w 4236401"/>
                      <a:gd name="connsiteY84-2682" fmla="*/ 1762138 h 3580431"/>
                      <a:gd name="connsiteX85-2683" fmla="*/ 2050249 w 4236401"/>
                      <a:gd name="connsiteY85-2684" fmla="*/ 1772648 h 3580431"/>
                      <a:gd name="connsiteX86-2685" fmla="*/ 2057139 w 4236401"/>
                      <a:gd name="connsiteY86-2686" fmla="*/ 1769718 h 3580431"/>
                      <a:gd name="connsiteX87-2687" fmla="*/ 2060759 w 4236401"/>
                      <a:gd name="connsiteY87-2688" fmla="*/ 1783156 h 3580431"/>
                      <a:gd name="connsiteX88-2689" fmla="*/ 2081779 w 4236401"/>
                      <a:gd name="connsiteY88-2690" fmla="*/ 1835708 h 3580431"/>
                      <a:gd name="connsiteX89-2691" fmla="*/ 2176372 w 4236401"/>
                      <a:gd name="connsiteY89-2692" fmla="*/ 1888260 h 3580431"/>
                      <a:gd name="connsiteX90-2693" fmla="*/ 2197393 w 4236401"/>
                      <a:gd name="connsiteY90-2694" fmla="*/ 1919791 h 3580431"/>
                      <a:gd name="connsiteX91-2695" fmla="*/ 2207904 w 4236401"/>
                      <a:gd name="connsiteY91-2696" fmla="*/ 1951322 h 3580431"/>
                      <a:gd name="connsiteX92-2697" fmla="*/ 2239435 w 4236401"/>
                      <a:gd name="connsiteY92-2698" fmla="*/ 1961832 h 3580431"/>
                      <a:gd name="connsiteX93-2699" fmla="*/ 2292803 w 4236401"/>
                      <a:gd name="connsiteY93-2700" fmla="*/ 1998754 h 3580431"/>
                      <a:gd name="connsiteX94-2701" fmla="*/ 2293958 w 4236401"/>
                      <a:gd name="connsiteY94-2702" fmla="*/ 1996861 h 3580431"/>
                      <a:gd name="connsiteX95-2703" fmla="*/ 2301425 w 4236401"/>
                      <a:gd name="connsiteY95-2704" fmla="*/ 2010111 h 3580431"/>
                      <a:gd name="connsiteX96-2705" fmla="*/ 2313007 w 4236401"/>
                      <a:gd name="connsiteY96-2706" fmla="*/ 2024894 h 3580431"/>
                      <a:gd name="connsiteX97-2707" fmla="*/ 2344538 w 4236401"/>
                      <a:gd name="connsiteY97-2708" fmla="*/ 2035405 h 3580431"/>
                      <a:gd name="connsiteX98-2709" fmla="*/ 2355048 w 4236401"/>
                      <a:gd name="connsiteY98-2710" fmla="*/ 2119488 h 3580431"/>
                      <a:gd name="connsiteX99-2711" fmla="*/ 2334028 w 4236401"/>
                      <a:gd name="connsiteY99-2712" fmla="*/ 2151019 h 3580431"/>
                      <a:gd name="connsiteX100-2713" fmla="*/ 2322031 w 4236401"/>
                      <a:gd name="connsiteY100-2714" fmla="*/ 2227289 h 3580431"/>
                      <a:gd name="connsiteX101-2715" fmla="*/ 2319294 w 4236401"/>
                      <a:gd name="connsiteY101-2716" fmla="*/ 2251211 h 3580431"/>
                      <a:gd name="connsiteX102-2717" fmla="*/ 2302497 w 4236401"/>
                      <a:gd name="connsiteY102-2718" fmla="*/ 2245612 h 3580431"/>
                      <a:gd name="connsiteX103-2719" fmla="*/ 2270966 w 4236401"/>
                      <a:gd name="connsiteY103-2720" fmla="*/ 2224591 h 3580431"/>
                      <a:gd name="connsiteX104-2721" fmla="*/ 2249945 w 4236401"/>
                      <a:gd name="connsiteY104-2722" fmla="*/ 2193060 h 3580431"/>
                      <a:gd name="connsiteX105-2723" fmla="*/ 2155352 w 4236401"/>
                      <a:gd name="connsiteY105-2724" fmla="*/ 2266632 h 3580431"/>
                      <a:gd name="connsiteX106-2725" fmla="*/ 2071269 w 4236401"/>
                      <a:gd name="connsiteY106-2726" fmla="*/ 2287653 h 3580431"/>
                      <a:gd name="connsiteX107-2727" fmla="*/ 2008207 w 4236401"/>
                      <a:gd name="connsiteY107-2728" fmla="*/ 2308674 h 3580431"/>
                      <a:gd name="connsiteX108-2729" fmla="*/ 1945145 w 4236401"/>
                      <a:gd name="connsiteY108-2730" fmla="*/ 2371736 h 3580431"/>
                      <a:gd name="connsiteX109-2731" fmla="*/ 1934635 w 4236401"/>
                      <a:gd name="connsiteY109-2732" fmla="*/ 2403267 h 3580431"/>
                      <a:gd name="connsiteX110-2733" fmla="*/ 1886261 w 4236401"/>
                      <a:gd name="connsiteY110-2734" fmla="*/ 2404266 h 3580431"/>
                      <a:gd name="connsiteX111-2735" fmla="*/ 1885801 w 4236401"/>
                      <a:gd name="connsiteY111-2736" fmla="*/ 2406470 h 3580431"/>
                      <a:gd name="connsiteX112-2737" fmla="*/ 1713921 w 4236401"/>
                      <a:gd name="connsiteY112-2738" fmla="*/ 2487355 h 3580431"/>
                      <a:gd name="connsiteX113-2739" fmla="*/ 1629837 w 4236401"/>
                      <a:gd name="connsiteY113-2740" fmla="*/ 2560926 h 3580431"/>
                      <a:gd name="connsiteX114-2741" fmla="*/ 1451162 w 4236401"/>
                      <a:gd name="connsiteY114-2742" fmla="*/ 2666031 h 3580431"/>
                      <a:gd name="connsiteX115-2743" fmla="*/ 1356568 w 4236401"/>
                      <a:gd name="connsiteY115-2744" fmla="*/ 2718583 h 3580431"/>
                      <a:gd name="connsiteX116-2745" fmla="*/ 1261976 w 4236401"/>
                      <a:gd name="connsiteY116-2746" fmla="*/ 2781644 h 3580431"/>
                      <a:gd name="connsiteX117-2747" fmla="*/ 1256230 w 4236401"/>
                      <a:gd name="connsiteY117-2748" fmla="*/ 2814206 h 3580431"/>
                      <a:gd name="connsiteX118-2749" fmla="*/ 1251463 w 4236401"/>
                      <a:gd name="connsiteY118-2750" fmla="*/ 2813173 h 3580431"/>
                      <a:gd name="connsiteX119-2751" fmla="*/ 967684 w 4236401"/>
                      <a:gd name="connsiteY119-2752" fmla="*/ 2802663 h 3580431"/>
                      <a:gd name="connsiteX120-2753" fmla="*/ 936153 w 4236401"/>
                      <a:gd name="connsiteY120-2754" fmla="*/ 2823684 h 3580431"/>
                      <a:gd name="connsiteX121-2755" fmla="*/ 820539 w 4236401"/>
                      <a:gd name="connsiteY121-2756" fmla="*/ 2834194 h 3580431"/>
                      <a:gd name="connsiteX122-2757" fmla="*/ 715436 w 4236401"/>
                      <a:gd name="connsiteY122-2758" fmla="*/ 2813173 h 3580431"/>
                      <a:gd name="connsiteX123-2759" fmla="*/ 673394 w 4236401"/>
                      <a:gd name="connsiteY123-2760" fmla="*/ 2792153 h 3580431"/>
                      <a:gd name="connsiteX124-2761" fmla="*/ 662884 w 4236401"/>
                      <a:gd name="connsiteY124-2762" fmla="*/ 2760622 h 3580431"/>
                      <a:gd name="connsiteX125-2763" fmla="*/ 568291 w 4236401"/>
                      <a:gd name="connsiteY125-2764" fmla="*/ 2750111 h 3580431"/>
                      <a:gd name="connsiteX126-2765" fmla="*/ 542920 w 4236401"/>
                      <a:gd name="connsiteY126-2766" fmla="*/ 2766691 h 3580431"/>
                      <a:gd name="connsiteX127-2767" fmla="*/ 532187 w 4236401"/>
                      <a:gd name="connsiteY127-2768" fmla="*/ 2773276 h 3580431"/>
                      <a:gd name="connsiteX128-2769" fmla="*/ 530577 w 4236401"/>
                      <a:gd name="connsiteY128-2770" fmla="*/ 2774090 h 3580431"/>
                      <a:gd name="connsiteX129-2771" fmla="*/ 531759 w 4236401"/>
                      <a:gd name="connsiteY129-2772" fmla="*/ 2773538 h 3580431"/>
                      <a:gd name="connsiteX130-2773" fmla="*/ 532187 w 4236401"/>
                      <a:gd name="connsiteY130-2774" fmla="*/ 2773276 h 3580431"/>
                      <a:gd name="connsiteX131-2775" fmla="*/ 535141 w 4236401"/>
                      <a:gd name="connsiteY131-2776" fmla="*/ 2771781 h 3580431"/>
                      <a:gd name="connsiteX132-2777" fmla="*/ 526249 w 4236401"/>
                      <a:gd name="connsiteY132-2778" fmla="*/ 2802663 h 3580431"/>
                      <a:gd name="connsiteX133-2779" fmla="*/ 494718 w 4236401"/>
                      <a:gd name="connsiteY133-2780" fmla="*/ 2823684 h 3580431"/>
                      <a:gd name="connsiteX134-2781" fmla="*/ 473698 w 4236401"/>
                      <a:gd name="connsiteY134-2782" fmla="*/ 2855215 h 3580431"/>
                      <a:gd name="connsiteX135-2783" fmla="*/ 442167 w 4236401"/>
                      <a:gd name="connsiteY135-2784" fmla="*/ 2876235 h 3580431"/>
                      <a:gd name="connsiteX136-2785" fmla="*/ 431656 w 4236401"/>
                      <a:gd name="connsiteY136-2786" fmla="*/ 2907766 h 3580431"/>
                      <a:gd name="connsiteX137-2787" fmla="*/ 421146 w 4236401"/>
                      <a:gd name="connsiteY137-2788" fmla="*/ 2991849 h 3580431"/>
                      <a:gd name="connsiteX138-2789" fmla="*/ 368594 w 4236401"/>
                      <a:gd name="connsiteY138-2790" fmla="*/ 3054911 h 3580431"/>
                      <a:gd name="connsiteX139-2791" fmla="*/ 358084 w 4236401"/>
                      <a:gd name="connsiteY139-2792" fmla="*/ 3086442 h 3580431"/>
                      <a:gd name="connsiteX140-2793" fmla="*/ 341038 w 4236401"/>
                      <a:gd name="connsiteY140-2794" fmla="*/ 3117973 h 3580431"/>
                      <a:gd name="connsiteX141-2795" fmla="*/ 335920 w 4236401"/>
                      <a:gd name="connsiteY141-2796" fmla="*/ 3149504 h 3580431"/>
                      <a:gd name="connsiteX142-2797" fmla="*/ 310924 w 4236401"/>
                      <a:gd name="connsiteY142-2798" fmla="*/ 3188986 h 3580431"/>
                      <a:gd name="connsiteX143-2799" fmla="*/ 280809 w 4236401"/>
                      <a:gd name="connsiteY143-2800" fmla="*/ 3248073 h 3580431"/>
                      <a:gd name="connsiteX144-2801" fmla="*/ 266324 w 4236401"/>
                      <a:gd name="connsiteY144-2802" fmla="*/ 3275628 h 3580431"/>
                      <a:gd name="connsiteX145-2803" fmla="*/ 263491 w 4236401"/>
                      <a:gd name="connsiteY145-2804" fmla="*/ 3307159 h 3580431"/>
                      <a:gd name="connsiteX146-2805" fmla="*/ 278218 w 4236401"/>
                      <a:gd name="connsiteY146-2806" fmla="*/ 3312109 h 3580431"/>
                      <a:gd name="connsiteX147-2807" fmla="*/ 298030 w 4236401"/>
                      <a:gd name="connsiteY147-2808" fmla="*/ 3315096 h 3580431"/>
                      <a:gd name="connsiteX148-2809" fmla="*/ 295024 w 4236401"/>
                      <a:gd name="connsiteY148-2810" fmla="*/ 3317672 h 3580431"/>
                      <a:gd name="connsiteX149-2811" fmla="*/ 137369 w 4236401"/>
                      <a:gd name="connsiteY149-2812" fmla="*/ 3580431 h 3580431"/>
                      <a:gd name="connsiteX150-2813" fmla="*/ 32265 w 4236401"/>
                      <a:gd name="connsiteY150-2814" fmla="*/ 3506858 h 3580431"/>
                      <a:gd name="connsiteX151-2815" fmla="*/ 0 w 4236401"/>
                      <a:gd name="connsiteY151-2816" fmla="*/ 3490726 h 3580431"/>
                      <a:gd name="connsiteX152-2817" fmla="*/ 6541 w 4236401"/>
                      <a:gd name="connsiteY152-2818" fmla="*/ 3486965 h 3580431"/>
                      <a:gd name="connsiteX153-2819" fmla="*/ 21754 w 4236401"/>
                      <a:gd name="connsiteY153-2820" fmla="*/ 3475325 h 3580431"/>
                      <a:gd name="connsiteX154-2821" fmla="*/ 53285 w 4236401"/>
                      <a:gd name="connsiteY154-2822" fmla="*/ 3454304 h 3580431"/>
                      <a:gd name="connsiteX155-2823" fmla="*/ 116347 w 4236401"/>
                      <a:gd name="connsiteY155-2824" fmla="*/ 3412263 h 3580431"/>
                      <a:gd name="connsiteX156-2825" fmla="*/ 126857 w 4236401"/>
                      <a:gd name="connsiteY156-2826" fmla="*/ 3380732 h 3580431"/>
                      <a:gd name="connsiteX157-2827" fmla="*/ 168899 w 4236401"/>
                      <a:gd name="connsiteY157-2828" fmla="*/ 3328180 h 3580431"/>
                      <a:gd name="connsiteX158-2829" fmla="*/ 210940 w 4236401"/>
                      <a:gd name="connsiteY158-2830" fmla="*/ 3265118 h 3580431"/>
                      <a:gd name="connsiteX159-2831" fmla="*/ 231961 w 4236401"/>
                      <a:gd name="connsiteY159-2832" fmla="*/ 3233587 h 3580431"/>
                      <a:gd name="connsiteX160-2833" fmla="*/ 252981 w 4236401"/>
                      <a:gd name="connsiteY160-2834" fmla="*/ 3138994 h 3580431"/>
                      <a:gd name="connsiteX161-2835" fmla="*/ 263492 w 4236401"/>
                      <a:gd name="connsiteY161-2836" fmla="*/ 3107463 h 3580431"/>
                      <a:gd name="connsiteX162-2837" fmla="*/ 284512 w 4236401"/>
                      <a:gd name="connsiteY162-2838" fmla="*/ 3044401 h 3580431"/>
                      <a:gd name="connsiteX163-2839" fmla="*/ 326554 w 4236401"/>
                      <a:gd name="connsiteY163-2840" fmla="*/ 2981339 h 3580431"/>
                      <a:gd name="connsiteX164-2841" fmla="*/ 342579 w 4236401"/>
                      <a:gd name="connsiteY164-2842" fmla="*/ 2899432 h 3580431"/>
                      <a:gd name="connsiteX165-2843" fmla="*/ 345136 w 4236401"/>
                      <a:gd name="connsiteY165-2844" fmla="*/ 2887559 h 3580431"/>
                      <a:gd name="connsiteX166-2845" fmla="*/ 347574 w 4236401"/>
                      <a:gd name="connsiteY166-2846" fmla="*/ 2886746 h 3580431"/>
                      <a:gd name="connsiteX167-2847" fmla="*/ 400126 w 4236401"/>
                      <a:gd name="connsiteY167-2848" fmla="*/ 2792153 h 3580431"/>
                      <a:gd name="connsiteX168-2849" fmla="*/ 442168 w 4236401"/>
                      <a:gd name="connsiteY168-2850" fmla="*/ 2729091 h 3580431"/>
                      <a:gd name="connsiteX169-2851" fmla="*/ 536761 w 4236401"/>
                      <a:gd name="connsiteY169-2852" fmla="*/ 2718580 h 3580431"/>
                      <a:gd name="connsiteX170-2853" fmla="*/ 610333 w 4236401"/>
                      <a:gd name="connsiteY170-2854" fmla="*/ 2645008 h 3580431"/>
                      <a:gd name="connsiteX171-2855" fmla="*/ 673395 w 4236401"/>
                      <a:gd name="connsiteY171-2856" fmla="*/ 2623987 h 3580431"/>
                      <a:gd name="connsiteX172-2857" fmla="*/ 704926 w 4236401"/>
                      <a:gd name="connsiteY172-2858" fmla="*/ 2602966 h 3580431"/>
                      <a:gd name="connsiteX173-2859" fmla="*/ 710794 w 4236401"/>
                      <a:gd name="connsiteY173-2860" fmla="*/ 2589426 h 3580431"/>
                      <a:gd name="connsiteX174-2861" fmla="*/ 725946 w 4236401"/>
                      <a:gd name="connsiteY174-2862" fmla="*/ 2592456 h 3580431"/>
                      <a:gd name="connsiteX175-2863" fmla="*/ 757477 w 4236401"/>
                      <a:gd name="connsiteY175-2864" fmla="*/ 2602966 h 3580431"/>
                      <a:gd name="connsiteX176-2865" fmla="*/ 820539 w 4236401"/>
                      <a:gd name="connsiteY176-2866" fmla="*/ 2613477 h 3580431"/>
                      <a:gd name="connsiteX177-2867" fmla="*/ 852070 w 4236401"/>
                      <a:gd name="connsiteY177-2868" fmla="*/ 2623987 h 3580431"/>
                      <a:gd name="connsiteX178-2869" fmla="*/ 873091 w 4236401"/>
                      <a:gd name="connsiteY178-2870" fmla="*/ 2655518 h 3580431"/>
                      <a:gd name="connsiteX179-2871" fmla="*/ 904622 w 4236401"/>
                      <a:gd name="connsiteY179-2872" fmla="*/ 2666028 h 3580431"/>
                      <a:gd name="connsiteX180-2873" fmla="*/ 936153 w 4236401"/>
                      <a:gd name="connsiteY180-2874" fmla="*/ 2687049 h 3580431"/>
                      <a:gd name="connsiteX181-2875" fmla="*/ 999215 w 4236401"/>
                      <a:gd name="connsiteY181-2876" fmla="*/ 2708070 h 3580431"/>
                      <a:gd name="connsiteX182-2877" fmla="*/ 1030746 w 4236401"/>
                      <a:gd name="connsiteY182-2878" fmla="*/ 2729091 h 3580431"/>
                      <a:gd name="connsiteX183-2879" fmla="*/ 1219932 w 4236401"/>
                      <a:gd name="connsiteY183-2880" fmla="*/ 2739601 h 3580431"/>
                      <a:gd name="connsiteX184-2881" fmla="*/ 1251463 w 4236401"/>
                      <a:gd name="connsiteY184-2882" fmla="*/ 2729091 h 3580431"/>
                      <a:gd name="connsiteX185-2883" fmla="*/ 1272484 w 4236401"/>
                      <a:gd name="connsiteY185-2884" fmla="*/ 2697559 h 3580431"/>
                      <a:gd name="connsiteX186-2885" fmla="*/ 1314525 w 4236401"/>
                      <a:gd name="connsiteY186-2886" fmla="*/ 2634497 h 3580431"/>
                      <a:gd name="connsiteX187-2887" fmla="*/ 1377587 w 4236401"/>
                      <a:gd name="connsiteY187-2888" fmla="*/ 2581946 h 3580431"/>
                      <a:gd name="connsiteX188-2889" fmla="*/ 1409118 w 4236401"/>
                      <a:gd name="connsiteY188-2890" fmla="*/ 2571435 h 3580431"/>
                      <a:gd name="connsiteX189-2891" fmla="*/ 1430139 w 4236401"/>
                      <a:gd name="connsiteY189-2892" fmla="*/ 2539904 h 3580431"/>
                      <a:gd name="connsiteX190-2893" fmla="*/ 1493201 w 4236401"/>
                      <a:gd name="connsiteY190-2894" fmla="*/ 2518884 h 3580431"/>
                      <a:gd name="connsiteX191-2895" fmla="*/ 1514222 w 4236401"/>
                      <a:gd name="connsiteY191-2896" fmla="*/ 2487353 h 3580431"/>
                      <a:gd name="connsiteX192-2897" fmla="*/ 1545753 w 4236401"/>
                      <a:gd name="connsiteY192-2898" fmla="*/ 2466332 h 3580431"/>
                      <a:gd name="connsiteX193-2899" fmla="*/ 1608815 w 4236401"/>
                      <a:gd name="connsiteY193-2900" fmla="*/ 2445311 h 3580431"/>
                      <a:gd name="connsiteX194-2901" fmla="*/ 1619325 w 4236401"/>
                      <a:gd name="connsiteY194-2902" fmla="*/ 2392759 h 3580431"/>
                      <a:gd name="connsiteX195-2903" fmla="*/ 1553911 w 4236401"/>
                      <a:gd name="connsiteY195-2904" fmla="*/ 2386218 h 3580431"/>
                      <a:gd name="connsiteX196-2905" fmla="*/ 1556263 w 4236401"/>
                      <a:gd name="connsiteY196-2906" fmla="*/ 2382249 h 3580431"/>
                      <a:gd name="connsiteX197-2907" fmla="*/ 1587794 w 4236401"/>
                      <a:gd name="connsiteY197-2908" fmla="*/ 2361228 h 3580431"/>
                      <a:gd name="connsiteX198-2909" fmla="*/ 1650856 w 4236401"/>
                      <a:gd name="connsiteY198-2910" fmla="*/ 2329697 h 3580431"/>
                      <a:gd name="connsiteX199-2911" fmla="*/ 1661367 w 4236401"/>
                      <a:gd name="connsiteY199-2912" fmla="*/ 2287656 h 3580431"/>
                      <a:gd name="connsiteX200-2913" fmla="*/ 1703408 w 4236401"/>
                      <a:gd name="connsiteY200-2914" fmla="*/ 2224594 h 3580431"/>
                      <a:gd name="connsiteX201-2915" fmla="*/ 1745449 w 4236401"/>
                      <a:gd name="connsiteY201-2916" fmla="*/ 2172042 h 3580431"/>
                      <a:gd name="connsiteX202-2917" fmla="*/ 1829532 w 4236401"/>
                      <a:gd name="connsiteY202-2918" fmla="*/ 2098470 h 3580431"/>
                      <a:gd name="connsiteX203-2919" fmla="*/ 2092291 w 4236401"/>
                      <a:gd name="connsiteY203-2920" fmla="*/ 2087959 h 3580431"/>
                      <a:gd name="connsiteX204-2921" fmla="*/ 2123822 w 4236401"/>
                      <a:gd name="connsiteY204-2922" fmla="*/ 2098470 h 3580431"/>
                      <a:gd name="connsiteX205-2923" fmla="*/ 2207905 w 4236401"/>
                      <a:gd name="connsiteY205-2924" fmla="*/ 2108980 h 3580431"/>
                      <a:gd name="connsiteX206-2925" fmla="*/ 2239436 w 4236401"/>
                      <a:gd name="connsiteY206-2926" fmla="*/ 2098470 h 3580431"/>
                      <a:gd name="connsiteX207-2927" fmla="*/ 2239436 w 4236401"/>
                      <a:gd name="connsiteY207-2928" fmla="*/ 2035408 h 3580431"/>
                      <a:gd name="connsiteX208-2929" fmla="*/ 2207905 w 4236401"/>
                      <a:gd name="connsiteY208-2930" fmla="*/ 2003877 h 3580431"/>
                      <a:gd name="connsiteX209-2931" fmla="*/ 2134332 w 4236401"/>
                      <a:gd name="connsiteY209-2932" fmla="*/ 1982856 h 3580431"/>
                      <a:gd name="connsiteX210-2933" fmla="*/ 2113311 w 4236401"/>
                      <a:gd name="connsiteY210-2934" fmla="*/ 1951325 h 3580431"/>
                      <a:gd name="connsiteX211-2935" fmla="*/ 2096542 w 4236401"/>
                      <a:gd name="connsiteY211-2936" fmla="*/ 1954956 h 3580431"/>
                      <a:gd name="connsiteX212-2937" fmla="*/ 2090582 w 4236401"/>
                      <a:gd name="connsiteY212-2938" fmla="*/ 1957734 h 3580431"/>
                      <a:gd name="connsiteX213-2939" fmla="*/ 2085436 w 4236401"/>
                      <a:gd name="connsiteY213-2940" fmla="*/ 1945387 h 3580431"/>
                      <a:gd name="connsiteX214-2941" fmla="*/ 2071270 w 4236401"/>
                      <a:gd name="connsiteY214-2942" fmla="*/ 1930304 h 3580431"/>
                      <a:gd name="connsiteX215-2943" fmla="*/ 1976677 w 4236401"/>
                      <a:gd name="connsiteY215-2944" fmla="*/ 1877753 h 3580431"/>
                      <a:gd name="connsiteX216-2945" fmla="*/ 1924125 w 4236401"/>
                      <a:gd name="connsiteY216-2946" fmla="*/ 1835711 h 3580431"/>
                      <a:gd name="connsiteX217-2947" fmla="*/ 1850553 w 4236401"/>
                      <a:gd name="connsiteY217-2948" fmla="*/ 1762139 h 3580431"/>
                      <a:gd name="connsiteX218-2949" fmla="*/ 1819022 w 4236401"/>
                      <a:gd name="connsiteY218-2950" fmla="*/ 1741118 h 3580431"/>
                      <a:gd name="connsiteX219-2951" fmla="*/ 1787491 w 4236401"/>
                      <a:gd name="connsiteY219-2952" fmla="*/ 1678056 h 3580431"/>
                      <a:gd name="connsiteX220-2953" fmla="*/ 1776980 w 4236401"/>
                      <a:gd name="connsiteY220-2954" fmla="*/ 1625504 h 3580431"/>
                      <a:gd name="connsiteX221-2955" fmla="*/ 1790618 w 4236401"/>
                      <a:gd name="connsiteY221-2956" fmla="*/ 1405140 h 3580431"/>
                      <a:gd name="connsiteX222-2957" fmla="*/ 1791084 w 4236401"/>
                      <a:gd name="connsiteY222-2958" fmla="*/ 1388888 h 3580431"/>
                      <a:gd name="connsiteX223-2959" fmla="*/ 1808511 w 4236401"/>
                      <a:gd name="connsiteY223-2960" fmla="*/ 1362746 h 3580431"/>
                      <a:gd name="connsiteX224-2961" fmla="*/ 1850553 w 4236401"/>
                      <a:gd name="connsiteY224-2962" fmla="*/ 1299684 h 3580431"/>
                      <a:gd name="connsiteX225-2963" fmla="*/ 1882084 w 4236401"/>
                      <a:gd name="connsiteY225-2964" fmla="*/ 1289173 h 3580431"/>
                      <a:gd name="connsiteX226-2965" fmla="*/ 1892594 w 4236401"/>
                      <a:gd name="connsiteY226-2966" fmla="*/ 1205091 h 3580431"/>
                      <a:gd name="connsiteX227-2967" fmla="*/ 1899616 w 4236401"/>
                      <a:gd name="connsiteY227-2968" fmla="*/ 1204200 h 3580431"/>
                      <a:gd name="connsiteX228-2969" fmla="*/ 1901529 w 4236401"/>
                      <a:gd name="connsiteY228-2970" fmla="*/ 1216567 h 3580431"/>
                      <a:gd name="connsiteX229-2971" fmla="*/ 1912360 w 4236401"/>
                      <a:gd name="connsiteY229-2972" fmla="*/ 1237092 h 3580431"/>
                      <a:gd name="connsiteX230-2973" fmla="*/ 1948754 w 4236401"/>
                      <a:gd name="connsiteY230-2974" fmla="*/ 1241641 h 3580431"/>
                      <a:gd name="connsiteX231-2975" fmla="*/ 1966951 w 4236401"/>
                      <a:gd name="connsiteY231-2976" fmla="*/ 1237092 h 3580431"/>
                      <a:gd name="connsiteX232-2977" fmla="*/ 2007894 w 4236401"/>
                      <a:gd name="connsiteY232-2978" fmla="*/ 1227994 h 3580431"/>
                      <a:gd name="connsiteX233-2979" fmla="*/ 2021542 w 4236401"/>
                      <a:gd name="connsiteY233-2980" fmla="*/ 1223444 h 3580431"/>
                      <a:gd name="connsiteX234-2981" fmla="*/ 2048838 w 4236401"/>
                      <a:gd name="connsiteY234-2982" fmla="*/ 1214346 h 3580431"/>
                      <a:gd name="connsiteX235-2983" fmla="*/ 2085232 w 4236401"/>
                      <a:gd name="connsiteY235-2984" fmla="*/ 1209797 h 3580431"/>
                      <a:gd name="connsiteX236-2985" fmla="*/ 2098879 w 4236401"/>
                      <a:gd name="connsiteY236-2986" fmla="*/ 1205247 h 3580431"/>
                      <a:gd name="connsiteX237-2987" fmla="*/ 2139823 w 4236401"/>
                      <a:gd name="connsiteY237-2988" fmla="*/ 1191600 h 3580431"/>
                      <a:gd name="connsiteX238-2989" fmla="*/ 2153470 w 4236401"/>
                      <a:gd name="connsiteY238-2990" fmla="*/ 1182501 h 3580431"/>
                      <a:gd name="connsiteX239-2991" fmla="*/ 2176217 w 4236401"/>
                      <a:gd name="connsiteY239-2992" fmla="*/ 1164304 h 3580431"/>
                      <a:gd name="connsiteX240-2993" fmla="*/ 2217160 w 4236401"/>
                      <a:gd name="connsiteY240-2994" fmla="*/ 1141558 h 3580431"/>
                      <a:gd name="connsiteX241-2995" fmla="*/ 2230808 w 4236401"/>
                      <a:gd name="connsiteY241-2996" fmla="*/ 1137009 h 3580431"/>
                      <a:gd name="connsiteX242-2997" fmla="*/ 2244455 w 4236401"/>
                      <a:gd name="connsiteY242-2998" fmla="*/ 1123361 h 3580431"/>
                      <a:gd name="connsiteX243-2999" fmla="*/ 2267202 w 4236401"/>
                      <a:gd name="connsiteY243-3000" fmla="*/ 1105164 h 3580431"/>
                      <a:gd name="connsiteX244-3001" fmla="*/ 2308145 w 4236401"/>
                      <a:gd name="connsiteY244-3002" fmla="*/ 1082418 h 3580431"/>
                      <a:gd name="connsiteX245-3003" fmla="*/ 2317243 w 4236401"/>
                      <a:gd name="connsiteY245-3004" fmla="*/ 1068770 h 3580431"/>
                      <a:gd name="connsiteX246-3005" fmla="*/ 2330891 w 4236401"/>
                      <a:gd name="connsiteY246-3006" fmla="*/ 1055122 h 3580431"/>
                      <a:gd name="connsiteX247-3007" fmla="*/ 2344539 w 4236401"/>
                      <a:gd name="connsiteY247-3008" fmla="*/ 1046024 h 3580431"/>
                      <a:gd name="connsiteX248-3009" fmla="*/ 2358187 w 4236401"/>
                      <a:gd name="connsiteY248-3010" fmla="*/ 1036925 h 3580431"/>
                      <a:gd name="connsiteX249-3011" fmla="*/ 2390032 w 4236401"/>
                      <a:gd name="connsiteY249-3012" fmla="*/ 1005080 h 3580431"/>
                      <a:gd name="connsiteX250-3013" fmla="*/ 2403679 w 4236401"/>
                      <a:gd name="connsiteY250-3014" fmla="*/ 995982 h 3580431"/>
                      <a:gd name="connsiteX251-3015" fmla="*/ 2430975 w 4236401"/>
                      <a:gd name="connsiteY251-3016" fmla="*/ 977785 h 3580431"/>
                      <a:gd name="connsiteX252-3017" fmla="*/ 2444623 w 4236401"/>
                      <a:gd name="connsiteY252-3018" fmla="*/ 968686 h 3580431"/>
                      <a:gd name="connsiteX253-3019" fmla="*/ 2471918 w 4236401"/>
                      <a:gd name="connsiteY253-3020" fmla="*/ 950489 h 3580431"/>
                      <a:gd name="connsiteX254-3021" fmla="*/ 2485566 w 4236401"/>
                      <a:gd name="connsiteY254-3022" fmla="*/ 936841 h 3580431"/>
                      <a:gd name="connsiteX255-3023" fmla="*/ 2490115 w 4236401"/>
                      <a:gd name="connsiteY255-3024" fmla="*/ 923194 h 3580431"/>
                      <a:gd name="connsiteX256-3025" fmla="*/ 2494664 w 4236401"/>
                      <a:gd name="connsiteY256-3026" fmla="*/ 904997 h 3580431"/>
                      <a:gd name="connsiteX257-3027" fmla="*/ 2491575 w 4236401"/>
                      <a:gd name="connsiteY257-3028" fmla="*/ 900363 h 3580431"/>
                      <a:gd name="connsiteX258-3029" fmla="*/ 2523215 w 4236401"/>
                      <a:gd name="connsiteY258-3030" fmla="*/ 879269 h 3580431"/>
                      <a:gd name="connsiteX259-3031" fmla="*/ 2565256 w 4236401"/>
                      <a:gd name="connsiteY259-3032" fmla="*/ 816207 h 3580431"/>
                      <a:gd name="connsiteX260-3033" fmla="*/ 2596787 w 4236401"/>
                      <a:gd name="connsiteY260-3034" fmla="*/ 805696 h 3580431"/>
                      <a:gd name="connsiteX261-3035" fmla="*/ 2607298 w 4236401"/>
                      <a:gd name="connsiteY261-3036" fmla="*/ 774165 h 3580431"/>
                      <a:gd name="connsiteX262-3037" fmla="*/ 2616572 w 4236401"/>
                      <a:gd name="connsiteY262-3038" fmla="*/ 718522 h 3580431"/>
                      <a:gd name="connsiteX263-3039" fmla="*/ 2638829 w 4236401"/>
                      <a:gd name="connsiteY263-3040" fmla="*/ 711103 h 3580431"/>
                      <a:gd name="connsiteX264-3041" fmla="*/ 2649339 w 4236401"/>
                      <a:gd name="connsiteY264-3042" fmla="*/ 679572 h 3580431"/>
                      <a:gd name="connsiteX265-3043" fmla="*/ 2670360 w 4236401"/>
                      <a:gd name="connsiteY265-3044" fmla="*/ 616510 h 3580431"/>
                      <a:gd name="connsiteX266-3045" fmla="*/ 2692321 w 4236401"/>
                      <a:gd name="connsiteY266-3046" fmla="*/ 585240 h 3580431"/>
                      <a:gd name="connsiteX267-3047" fmla="*/ 2703374 w 4236401"/>
                      <a:gd name="connsiteY267-3048" fmla="*/ 571871 h 3580431"/>
                      <a:gd name="connsiteX268-3049" fmla="*/ 2708149 w 4236401"/>
                      <a:gd name="connsiteY268-3050" fmla="*/ 570837 h 3580431"/>
                      <a:gd name="connsiteX269-3051" fmla="*/ 2722911 w 4236401"/>
                      <a:gd name="connsiteY269-3052" fmla="*/ 563958 h 3580431"/>
                      <a:gd name="connsiteX270-3053" fmla="*/ 2733422 w 4236401"/>
                      <a:gd name="connsiteY270-3054" fmla="*/ 532427 h 3580431"/>
                      <a:gd name="connsiteX271-3055" fmla="*/ 2754442 w 4236401"/>
                      <a:gd name="connsiteY271-3056" fmla="*/ 500896 h 3580431"/>
                      <a:gd name="connsiteX272-3057" fmla="*/ 2785973 w 4236401"/>
                      <a:gd name="connsiteY272-3058" fmla="*/ 479876 h 3580431"/>
                      <a:gd name="connsiteX273-3059" fmla="*/ 2880567 w 4236401"/>
                      <a:gd name="connsiteY273-3060" fmla="*/ 416814 h 3580431"/>
                      <a:gd name="connsiteX274-3061" fmla="*/ 2954139 w 4236401"/>
                      <a:gd name="connsiteY274-3062" fmla="*/ 395793 h 3580431"/>
                      <a:gd name="connsiteX275-3063" fmla="*/ 2985670 w 4236401"/>
                      <a:gd name="connsiteY275-3064" fmla="*/ 374772 h 3580431"/>
                      <a:gd name="connsiteX276-3065" fmla="*/ 2995381 w 4236401"/>
                      <a:gd name="connsiteY276-3066" fmla="*/ 344036 h 3580431"/>
                      <a:gd name="connsiteX277-3067" fmla="*/ 2995617 w 4236401"/>
                      <a:gd name="connsiteY277-3068" fmla="*/ 334504 h 3580431"/>
                      <a:gd name="connsiteX278-3069" fmla="*/ 3020863 w 4236401"/>
                      <a:gd name="connsiteY278-3070" fmla="*/ 333799 h 3580431"/>
                      <a:gd name="connsiteX279-3071" fmla="*/ 3069753 w 4236401"/>
                      <a:gd name="connsiteY279-3072" fmla="*/ 332731 h 3580431"/>
                      <a:gd name="connsiteX280-3073" fmla="*/ 3122305 w 4236401"/>
                      <a:gd name="connsiteY280-3074" fmla="*/ 322221 h 3580431"/>
                      <a:gd name="connsiteX281-3075" fmla="*/ 3128851 w 4236401"/>
                      <a:gd name="connsiteY281-3076" fmla="*/ 308384 h 3580431"/>
                      <a:gd name="connsiteX282-3077" fmla="*/ 3129315 w 4236401"/>
                      <a:gd name="connsiteY282-3078" fmla="*/ 302961 h 3580431"/>
                      <a:gd name="connsiteX283-3079" fmla="*/ 3140679 w 4236401"/>
                      <a:gd name="connsiteY283-3080" fmla="*/ 305817 h 3580431"/>
                      <a:gd name="connsiteX284-3081" fmla="*/ 3216898 w 4236401"/>
                      <a:gd name="connsiteY284-3082" fmla="*/ 322221 h 3580431"/>
                      <a:gd name="connsiteX285-3083" fmla="*/ 3248429 w 4236401"/>
                      <a:gd name="connsiteY285-3084" fmla="*/ 332731 h 3580431"/>
                      <a:gd name="connsiteX286-3085" fmla="*/ 3279960 w 4236401"/>
                      <a:gd name="connsiteY286-3086" fmla="*/ 343241 h 3580431"/>
                      <a:gd name="connsiteX287-3087" fmla="*/ 3343022 w 4236401"/>
                      <a:gd name="connsiteY287-3088" fmla="*/ 364262 h 3580431"/>
                      <a:gd name="connsiteX288-3089" fmla="*/ 3374553 w 4236401"/>
                      <a:gd name="connsiteY288-3090" fmla="*/ 395793 h 3580431"/>
                      <a:gd name="connsiteX289-3091" fmla="*/ 3437615 w 4236401"/>
                      <a:gd name="connsiteY289-3092" fmla="*/ 416814 h 3580431"/>
                      <a:gd name="connsiteX290-3093" fmla="*/ 3445992 w 4236401"/>
                      <a:gd name="connsiteY290-3094" fmla="*/ 411370 h 3580431"/>
                      <a:gd name="connsiteX291-3095" fmla="*/ 3448125 w 4236401"/>
                      <a:gd name="connsiteY291-3096" fmla="*/ 416814 h 3580431"/>
                      <a:gd name="connsiteX292-3097" fmla="*/ 3479656 w 4236401"/>
                      <a:gd name="connsiteY292-3098" fmla="*/ 437834 h 3580431"/>
                      <a:gd name="connsiteX293-3099" fmla="*/ 3500677 w 4236401"/>
                      <a:gd name="connsiteY293-3100" fmla="*/ 469365 h 3580431"/>
                      <a:gd name="connsiteX294-3101" fmla="*/ 3532208 w 4236401"/>
                      <a:gd name="connsiteY294-3102" fmla="*/ 490386 h 3580431"/>
                      <a:gd name="connsiteX295-3103" fmla="*/ 3542718 w 4236401"/>
                      <a:gd name="connsiteY295-3104" fmla="*/ 521917 h 3580431"/>
                      <a:gd name="connsiteX296-3105" fmla="*/ 3563739 w 4236401"/>
                      <a:gd name="connsiteY296-3106" fmla="*/ 584979 h 3580431"/>
                      <a:gd name="connsiteX297-3107" fmla="*/ 3584760 w 4236401"/>
                      <a:gd name="connsiteY297-3108" fmla="*/ 616510 h 3580431"/>
                      <a:gd name="connsiteX298-3109" fmla="*/ 3763436 w 4236401"/>
                      <a:gd name="connsiteY298-3110" fmla="*/ 627021 h 3580431"/>
                      <a:gd name="connsiteX299-3111" fmla="*/ 3826498 w 4236401"/>
                      <a:gd name="connsiteY299-3112" fmla="*/ 584979 h 3580431"/>
                      <a:gd name="connsiteX300-3113" fmla="*/ 3837008 w 4236401"/>
                      <a:gd name="connsiteY300-3114" fmla="*/ 553448 h 3580431"/>
                      <a:gd name="connsiteX301-3115" fmla="*/ 3889560 w 4236401"/>
                      <a:gd name="connsiteY301-3116" fmla="*/ 500896 h 3580431"/>
                      <a:gd name="connsiteX302-3117" fmla="*/ 3900070 w 4236401"/>
                      <a:gd name="connsiteY302-3118" fmla="*/ 437834 h 3580431"/>
                      <a:gd name="connsiteX303-3119" fmla="*/ 3921091 w 4236401"/>
                      <a:gd name="connsiteY303-3120" fmla="*/ 406303 h 3580431"/>
                      <a:gd name="connsiteX304-3121" fmla="*/ 3931601 w 4236401"/>
                      <a:gd name="connsiteY304-3122" fmla="*/ 374772 h 3580431"/>
                      <a:gd name="connsiteX305-3123" fmla="*/ 3952622 w 4236401"/>
                      <a:gd name="connsiteY305-3124" fmla="*/ 343241 h 3580431"/>
                      <a:gd name="connsiteX306-3125" fmla="*/ 3963132 w 4236401"/>
                      <a:gd name="connsiteY306-3126" fmla="*/ 311710 h 3580431"/>
                      <a:gd name="connsiteX307-3127" fmla="*/ 3984153 w 4236401"/>
                      <a:gd name="connsiteY307-3128" fmla="*/ 248648 h 3580431"/>
                      <a:gd name="connsiteX308-3129" fmla="*/ 4026194 w 4236401"/>
                      <a:gd name="connsiteY308-3130" fmla="*/ 122524 h 3580431"/>
                      <a:gd name="connsiteX309-3131" fmla="*/ 4047215 w 4236401"/>
                      <a:gd name="connsiteY309-3132" fmla="*/ 59462 h 3580431"/>
                      <a:gd name="connsiteX310-3133" fmla="*/ 4063523 w 4236401"/>
                      <a:gd name="connsiteY310-3134" fmla="*/ 31467 h 3580431"/>
                      <a:gd name="connsiteX311-3135" fmla="*/ 4076557 w 4236401"/>
                      <a:gd name="connsiteY311-3136" fmla="*/ 10441 h 3580431"/>
                      <a:gd name="connsiteX312-3137" fmla="*/ 4090585 w 4236401"/>
                      <a:gd name="connsiteY312-3138" fmla="*/ 10358 h 3580431"/>
                      <a:gd name="connsiteX313-3139" fmla="*/ 4105199 w 4236401"/>
                      <a:gd name="connsiteY313-3140" fmla="*/ 0 h 3580431"/>
                      <a:gd name="connsiteX0-3141" fmla="*/ 4105199 w 4236401"/>
                      <a:gd name="connsiteY0-3142" fmla="*/ 0 h 3580431"/>
                      <a:gd name="connsiteX1-3143" fmla="*/ 4235085 w 4236401"/>
                      <a:gd name="connsiteY1-3144" fmla="*/ 69272 h 3580431"/>
                      <a:gd name="connsiteX2-3145" fmla="*/ 4236401 w 4236401"/>
                      <a:gd name="connsiteY2-3146" fmla="*/ 80483 h 3580431"/>
                      <a:gd name="connsiteX3-3147" fmla="*/ 4225891 w 4236401"/>
                      <a:gd name="connsiteY3-3148" fmla="*/ 154055 h 3580431"/>
                      <a:gd name="connsiteX4-3149" fmla="*/ 4204870 w 4236401"/>
                      <a:gd name="connsiteY4-3150" fmla="*/ 185586 h 3580431"/>
                      <a:gd name="connsiteX5-3151" fmla="*/ 4194360 w 4236401"/>
                      <a:gd name="connsiteY5-3152" fmla="*/ 217117 h 3580431"/>
                      <a:gd name="connsiteX6-3153" fmla="*/ 4173339 w 4236401"/>
                      <a:gd name="connsiteY6-3154" fmla="*/ 301200 h 3580431"/>
                      <a:gd name="connsiteX7-3155" fmla="*/ 4141808 w 4236401"/>
                      <a:gd name="connsiteY7-3156" fmla="*/ 322221 h 3580431"/>
                      <a:gd name="connsiteX8-3157" fmla="*/ 4152404 w 4236401"/>
                      <a:gd name="connsiteY8-3158" fmla="*/ 364177 h 3580431"/>
                      <a:gd name="connsiteX9-3159" fmla="*/ 4152317 w 4236401"/>
                      <a:gd name="connsiteY9-3160" fmla="*/ 364262 h 3580431"/>
                      <a:gd name="connsiteX10-3161" fmla="*/ 4131297 w 4236401"/>
                      <a:gd name="connsiteY10-3162" fmla="*/ 416814 h 3580431"/>
                      <a:gd name="connsiteX11-3163" fmla="*/ 4099766 w 4236401"/>
                      <a:gd name="connsiteY11-3164" fmla="*/ 437834 h 3580431"/>
                      <a:gd name="connsiteX12-3165" fmla="*/ 4089255 w 4236401"/>
                      <a:gd name="connsiteY12-3166" fmla="*/ 469365 h 3580431"/>
                      <a:gd name="connsiteX13-3167" fmla="*/ 4047214 w 4236401"/>
                      <a:gd name="connsiteY13-3168" fmla="*/ 532427 h 3580431"/>
                      <a:gd name="connsiteX14-3169" fmla="*/ 4015683 w 4236401"/>
                      <a:gd name="connsiteY14-3170" fmla="*/ 595490 h 3580431"/>
                      <a:gd name="connsiteX15-3171" fmla="*/ 3984152 w 4236401"/>
                      <a:gd name="connsiteY15-3172" fmla="*/ 616510 h 3580431"/>
                      <a:gd name="connsiteX16-3173" fmla="*/ 3986621 w 4236401"/>
                      <a:gd name="connsiteY16-3174" fmla="*/ 620123 h 3580431"/>
                      <a:gd name="connsiteX17-3175" fmla="*/ 3965686 w 4236401"/>
                      <a:gd name="connsiteY17-3176" fmla="*/ 629529 h 3580431"/>
                      <a:gd name="connsiteX18-3177" fmla="*/ 3942110 w 4236401"/>
                      <a:gd name="connsiteY18-3178" fmla="*/ 648041 h 3580431"/>
                      <a:gd name="connsiteX19-3179" fmla="*/ 3910579 w 4236401"/>
                      <a:gd name="connsiteY19-3180" fmla="*/ 669062 h 3580431"/>
                      <a:gd name="connsiteX20-3181" fmla="*/ 3900069 w 4236401"/>
                      <a:gd name="connsiteY20-3182" fmla="*/ 700593 h 3580431"/>
                      <a:gd name="connsiteX21-3183" fmla="*/ 3837007 w 4236401"/>
                      <a:gd name="connsiteY21-3184" fmla="*/ 732124 h 3580431"/>
                      <a:gd name="connsiteX22-3185" fmla="*/ 3805476 w 4236401"/>
                      <a:gd name="connsiteY22-3186" fmla="*/ 753145 h 3580431"/>
                      <a:gd name="connsiteX23-3187" fmla="*/ 3584759 w 4236401"/>
                      <a:gd name="connsiteY23-3188" fmla="*/ 753145 h 3580431"/>
                      <a:gd name="connsiteX24-3189" fmla="*/ 3521697 w 4236401"/>
                      <a:gd name="connsiteY24-3190" fmla="*/ 711103 h 3580431"/>
                      <a:gd name="connsiteX25-3191" fmla="*/ 3490166 w 4236401"/>
                      <a:gd name="connsiteY25-3192" fmla="*/ 690083 h 3580431"/>
                      <a:gd name="connsiteX26-3193" fmla="*/ 3448124 w 4236401"/>
                      <a:gd name="connsiteY26-3194" fmla="*/ 637531 h 3580431"/>
                      <a:gd name="connsiteX27-3195" fmla="*/ 3439233 w 4236401"/>
                      <a:gd name="connsiteY27-3196" fmla="*/ 606650 h 3580431"/>
                      <a:gd name="connsiteX28-3197" fmla="*/ 3442179 w 4236401"/>
                      <a:gd name="connsiteY28-3198" fmla="*/ 608139 h 3580431"/>
                      <a:gd name="connsiteX29-3199" fmla="*/ 3442615 w 4236401"/>
                      <a:gd name="connsiteY29-3200" fmla="*/ 608407 h 3580431"/>
                      <a:gd name="connsiteX30-3201" fmla="*/ 3443798 w 4236401"/>
                      <a:gd name="connsiteY30-3202" fmla="*/ 608958 h 3580431"/>
                      <a:gd name="connsiteX31-3203" fmla="*/ 3442179 w 4236401"/>
                      <a:gd name="connsiteY31-3204" fmla="*/ 608139 h 3580431"/>
                      <a:gd name="connsiteX32-3205" fmla="*/ 3431454 w 4236401"/>
                      <a:gd name="connsiteY32-3206" fmla="*/ 601559 h 3580431"/>
                      <a:gd name="connsiteX33-3207" fmla="*/ 3406083 w 4236401"/>
                      <a:gd name="connsiteY33-3208" fmla="*/ 584979 h 3580431"/>
                      <a:gd name="connsiteX34-3209" fmla="*/ 3364041 w 4236401"/>
                      <a:gd name="connsiteY34-3210" fmla="*/ 532427 h 3580431"/>
                      <a:gd name="connsiteX35-3211" fmla="*/ 3300979 w 4236401"/>
                      <a:gd name="connsiteY35-3212" fmla="*/ 511407 h 3580431"/>
                      <a:gd name="connsiteX36-3213" fmla="*/ 3237917 w 4236401"/>
                      <a:gd name="connsiteY36-3214" fmla="*/ 469365 h 3580431"/>
                      <a:gd name="connsiteX37-3215" fmla="*/ 3206386 w 4236401"/>
                      <a:gd name="connsiteY37-3216" fmla="*/ 448345 h 3580431"/>
                      <a:gd name="connsiteX38-3217" fmla="*/ 3069752 w 4236401"/>
                      <a:gd name="connsiteY38-3218" fmla="*/ 458855 h 3580431"/>
                      <a:gd name="connsiteX39-3219" fmla="*/ 3038221 w 4236401"/>
                      <a:gd name="connsiteY39-3220" fmla="*/ 469365 h 3580431"/>
                      <a:gd name="connsiteX40-3221" fmla="*/ 3017200 w 4236401"/>
                      <a:gd name="connsiteY40-3222" fmla="*/ 500896 h 3580431"/>
                      <a:gd name="connsiteX41-3223" fmla="*/ 2985669 w 4236401"/>
                      <a:gd name="connsiteY41-3224" fmla="*/ 511407 h 3580431"/>
                      <a:gd name="connsiteX42-3225" fmla="*/ 2954138 w 4236401"/>
                      <a:gd name="connsiteY42-3226" fmla="*/ 532427 h 3580431"/>
                      <a:gd name="connsiteX43-3227" fmla="*/ 2849035 w 4236401"/>
                      <a:gd name="connsiteY43-3228" fmla="*/ 563958 h 3580431"/>
                      <a:gd name="connsiteX44-3229" fmla="*/ 2817504 w 4236401"/>
                      <a:gd name="connsiteY44-3230" fmla="*/ 574469 h 3580431"/>
                      <a:gd name="connsiteX45-3231" fmla="*/ 2806993 w 4236401"/>
                      <a:gd name="connsiteY45-3232" fmla="*/ 606000 h 3580431"/>
                      <a:gd name="connsiteX46-3233" fmla="*/ 2812764 w 4236401"/>
                      <a:gd name="connsiteY46-3234" fmla="*/ 611554 h 3580431"/>
                      <a:gd name="connsiteX47-3235" fmla="*/ 2809126 w 4236401"/>
                      <a:gd name="connsiteY47-3236" fmla="*/ 615816 h 3580431"/>
                      <a:gd name="connsiteX48-3237" fmla="*/ 2806993 w 4236401"/>
                      <a:gd name="connsiteY48-3238" fmla="*/ 658552 h 3580431"/>
                      <a:gd name="connsiteX49-3239" fmla="*/ 2775462 w 4236401"/>
                      <a:gd name="connsiteY49-3240" fmla="*/ 669062 h 3580431"/>
                      <a:gd name="connsiteX50-3241" fmla="*/ 2754441 w 4236401"/>
                      <a:gd name="connsiteY50-3242" fmla="*/ 700593 h 3580431"/>
                      <a:gd name="connsiteX51-3243" fmla="*/ 2743931 w 4236401"/>
                      <a:gd name="connsiteY51-3244" fmla="*/ 732124 h 3580431"/>
                      <a:gd name="connsiteX52-3245" fmla="*/ 2712400 w 4236401"/>
                      <a:gd name="connsiteY52-3246" fmla="*/ 742634 h 3580431"/>
                      <a:gd name="connsiteX53-3247" fmla="*/ 2691379 w 4236401"/>
                      <a:gd name="connsiteY53-3248" fmla="*/ 805696 h 3580431"/>
                      <a:gd name="connsiteX54-3249" fmla="*/ 2659848 w 4236401"/>
                      <a:gd name="connsiteY54-3250" fmla="*/ 868758 h 3580431"/>
                      <a:gd name="connsiteX55-3251" fmla="*/ 2656957 w 4236401"/>
                      <a:gd name="connsiteY55-3252" fmla="*/ 890451 h 3580431"/>
                      <a:gd name="connsiteX56-3253" fmla="*/ 2656211 w 4236401"/>
                      <a:gd name="connsiteY56-3254" fmla="*/ 896121 h 3580431"/>
                      <a:gd name="connsiteX57-3255" fmla="*/ 2653727 w 4236401"/>
                      <a:gd name="connsiteY57-3256" fmla="*/ 895513 h 3580431"/>
                      <a:gd name="connsiteX58-3257" fmla="*/ 2638829 w 4236401"/>
                      <a:gd name="connsiteY58-3258" fmla="*/ 900290 h 3580431"/>
                      <a:gd name="connsiteX59-3259" fmla="*/ 2565256 w 4236401"/>
                      <a:gd name="connsiteY59-3260" fmla="*/ 984372 h 3580431"/>
                      <a:gd name="connsiteX60-3261" fmla="*/ 2554746 w 4236401"/>
                      <a:gd name="connsiteY60-3262" fmla="*/ 1026414 h 3580431"/>
                      <a:gd name="connsiteX61-3263" fmla="*/ 2512705 w 4236401"/>
                      <a:gd name="connsiteY61-3264" fmla="*/ 1089476 h 3580431"/>
                      <a:gd name="connsiteX62-3265" fmla="*/ 2449642 w 4236401"/>
                      <a:gd name="connsiteY62-3266" fmla="*/ 1110496 h 3580431"/>
                      <a:gd name="connsiteX63-3267" fmla="*/ 2439132 w 4236401"/>
                      <a:gd name="connsiteY63-3268" fmla="*/ 1142027 h 3580431"/>
                      <a:gd name="connsiteX64-3269" fmla="*/ 2376070 w 4236401"/>
                      <a:gd name="connsiteY64-3270" fmla="*/ 1163048 h 3580431"/>
                      <a:gd name="connsiteX65-3271" fmla="*/ 2306644 w 4236401"/>
                      <a:gd name="connsiteY65-3272" fmla="*/ 1212549 h 3580431"/>
                      <a:gd name="connsiteX66-3273" fmla="*/ 2298300 w 4236401"/>
                      <a:gd name="connsiteY66-3274" fmla="*/ 1226253 h 3580431"/>
                      <a:gd name="connsiteX67-3275" fmla="*/ 2296797 w 4236401"/>
                      <a:gd name="connsiteY67-3276" fmla="*/ 1226219 h 3580431"/>
                      <a:gd name="connsiteX68-3277" fmla="*/ 2293430 w 4236401"/>
                      <a:gd name="connsiteY68-3278" fmla="*/ 1193177 h 3580431"/>
                      <a:gd name="connsiteX69-3279" fmla="*/ 2291987 w 4236401"/>
                      <a:gd name="connsiteY69-3280" fmla="*/ 1173558 h 3580431"/>
                      <a:gd name="connsiteX70-3281" fmla="*/ 2291987 w 4236401"/>
                      <a:gd name="connsiteY70-3282" fmla="*/ 1215600 h 3580431"/>
                      <a:gd name="connsiteX71-3283" fmla="*/ 2228925 w 4236401"/>
                      <a:gd name="connsiteY71-3284" fmla="*/ 1247131 h 3580431"/>
                      <a:gd name="connsiteX72-3285" fmla="*/ 2165863 w 4236401"/>
                      <a:gd name="connsiteY72-3286" fmla="*/ 1289172 h 3580431"/>
                      <a:gd name="connsiteX73-3287" fmla="*/ 2060760 w 4236401"/>
                      <a:gd name="connsiteY73-3288" fmla="*/ 1310193 h 3580431"/>
                      <a:gd name="connsiteX74-3289" fmla="*/ 1997698 w 4236401"/>
                      <a:gd name="connsiteY74-3290" fmla="*/ 1331214 h 3580431"/>
                      <a:gd name="connsiteX75-3291" fmla="*/ 1913615 w 4236401"/>
                      <a:gd name="connsiteY75-3292" fmla="*/ 1352234 h 3580431"/>
                      <a:gd name="connsiteX76-3293" fmla="*/ 1882084 w 4236401"/>
                      <a:gd name="connsiteY76-3294" fmla="*/ 1415296 h 3580431"/>
                      <a:gd name="connsiteX77-3295" fmla="*/ 1871573 w 4236401"/>
                      <a:gd name="connsiteY77-3296" fmla="*/ 1530910 h 3580431"/>
                      <a:gd name="connsiteX78-3297" fmla="*/ 1882084 w 4236401"/>
                      <a:gd name="connsiteY78-3298" fmla="*/ 1562441 h 3580431"/>
                      <a:gd name="connsiteX79-3299" fmla="*/ 1896846 w 4236401"/>
                      <a:gd name="connsiteY79-3300" fmla="*/ 1569320 h 3580431"/>
                      <a:gd name="connsiteX80-3301" fmla="*/ 1903644 w 4236401"/>
                      <a:gd name="connsiteY80-3302" fmla="*/ 1570792 h 3580431"/>
                      <a:gd name="connsiteX81-3303" fmla="*/ 1903105 w 4236401"/>
                      <a:gd name="connsiteY81-3304" fmla="*/ 1583462 h 3580431"/>
                      <a:gd name="connsiteX82-3305" fmla="*/ 1955656 w 4236401"/>
                      <a:gd name="connsiteY82-3306" fmla="*/ 1667545 h 3580431"/>
                      <a:gd name="connsiteX83-3307" fmla="*/ 1976677 w 4236401"/>
                      <a:gd name="connsiteY83-3308" fmla="*/ 1699076 h 3580431"/>
                      <a:gd name="connsiteX84-3309" fmla="*/ 2018718 w 4236401"/>
                      <a:gd name="connsiteY84-3310" fmla="*/ 1762138 h 3580431"/>
                      <a:gd name="connsiteX85-3311" fmla="*/ 2050249 w 4236401"/>
                      <a:gd name="connsiteY85-3312" fmla="*/ 1772648 h 3580431"/>
                      <a:gd name="connsiteX86-3313" fmla="*/ 2057139 w 4236401"/>
                      <a:gd name="connsiteY86-3314" fmla="*/ 1769718 h 3580431"/>
                      <a:gd name="connsiteX87-3315" fmla="*/ 2060759 w 4236401"/>
                      <a:gd name="connsiteY87-3316" fmla="*/ 1783156 h 3580431"/>
                      <a:gd name="connsiteX88-3317" fmla="*/ 2081779 w 4236401"/>
                      <a:gd name="connsiteY88-3318" fmla="*/ 1835708 h 3580431"/>
                      <a:gd name="connsiteX89-3319" fmla="*/ 2176372 w 4236401"/>
                      <a:gd name="connsiteY89-3320" fmla="*/ 1888260 h 3580431"/>
                      <a:gd name="connsiteX90-3321" fmla="*/ 2197393 w 4236401"/>
                      <a:gd name="connsiteY90-3322" fmla="*/ 1919791 h 3580431"/>
                      <a:gd name="connsiteX91-3323" fmla="*/ 2207904 w 4236401"/>
                      <a:gd name="connsiteY91-3324" fmla="*/ 1951322 h 3580431"/>
                      <a:gd name="connsiteX92-3325" fmla="*/ 2239435 w 4236401"/>
                      <a:gd name="connsiteY92-3326" fmla="*/ 1961832 h 3580431"/>
                      <a:gd name="connsiteX93-3327" fmla="*/ 2292803 w 4236401"/>
                      <a:gd name="connsiteY93-3328" fmla="*/ 1998754 h 3580431"/>
                      <a:gd name="connsiteX94-3329" fmla="*/ 2293958 w 4236401"/>
                      <a:gd name="connsiteY94-3330" fmla="*/ 1996861 h 3580431"/>
                      <a:gd name="connsiteX95-3331" fmla="*/ 2301425 w 4236401"/>
                      <a:gd name="connsiteY95-3332" fmla="*/ 2010111 h 3580431"/>
                      <a:gd name="connsiteX96-3333" fmla="*/ 2313007 w 4236401"/>
                      <a:gd name="connsiteY96-3334" fmla="*/ 2024894 h 3580431"/>
                      <a:gd name="connsiteX97-3335" fmla="*/ 2344538 w 4236401"/>
                      <a:gd name="connsiteY97-3336" fmla="*/ 2035405 h 3580431"/>
                      <a:gd name="connsiteX98-3337" fmla="*/ 2355048 w 4236401"/>
                      <a:gd name="connsiteY98-3338" fmla="*/ 2119488 h 3580431"/>
                      <a:gd name="connsiteX99-3339" fmla="*/ 2334028 w 4236401"/>
                      <a:gd name="connsiteY99-3340" fmla="*/ 2151019 h 3580431"/>
                      <a:gd name="connsiteX100-3341" fmla="*/ 2322031 w 4236401"/>
                      <a:gd name="connsiteY100-3342" fmla="*/ 2227289 h 3580431"/>
                      <a:gd name="connsiteX101-3343" fmla="*/ 2319294 w 4236401"/>
                      <a:gd name="connsiteY101-3344" fmla="*/ 2251211 h 3580431"/>
                      <a:gd name="connsiteX102-3345" fmla="*/ 2302497 w 4236401"/>
                      <a:gd name="connsiteY102-3346" fmla="*/ 2245612 h 3580431"/>
                      <a:gd name="connsiteX103-3347" fmla="*/ 2270966 w 4236401"/>
                      <a:gd name="connsiteY103-3348" fmla="*/ 2224591 h 3580431"/>
                      <a:gd name="connsiteX104-3349" fmla="*/ 2249945 w 4236401"/>
                      <a:gd name="connsiteY104-3350" fmla="*/ 2193060 h 3580431"/>
                      <a:gd name="connsiteX105-3351" fmla="*/ 2155352 w 4236401"/>
                      <a:gd name="connsiteY105-3352" fmla="*/ 2266632 h 3580431"/>
                      <a:gd name="connsiteX106-3353" fmla="*/ 2071269 w 4236401"/>
                      <a:gd name="connsiteY106-3354" fmla="*/ 2287653 h 3580431"/>
                      <a:gd name="connsiteX107-3355" fmla="*/ 2008207 w 4236401"/>
                      <a:gd name="connsiteY107-3356" fmla="*/ 2308674 h 3580431"/>
                      <a:gd name="connsiteX108-3357" fmla="*/ 1945145 w 4236401"/>
                      <a:gd name="connsiteY108-3358" fmla="*/ 2371736 h 3580431"/>
                      <a:gd name="connsiteX109-3359" fmla="*/ 1934635 w 4236401"/>
                      <a:gd name="connsiteY109-3360" fmla="*/ 2403267 h 3580431"/>
                      <a:gd name="connsiteX110-3361" fmla="*/ 1886261 w 4236401"/>
                      <a:gd name="connsiteY110-3362" fmla="*/ 2404266 h 3580431"/>
                      <a:gd name="connsiteX111-3363" fmla="*/ 1885801 w 4236401"/>
                      <a:gd name="connsiteY111-3364" fmla="*/ 2406470 h 3580431"/>
                      <a:gd name="connsiteX112-3365" fmla="*/ 1713921 w 4236401"/>
                      <a:gd name="connsiteY112-3366" fmla="*/ 2487355 h 3580431"/>
                      <a:gd name="connsiteX113-3367" fmla="*/ 1629837 w 4236401"/>
                      <a:gd name="connsiteY113-3368" fmla="*/ 2560926 h 3580431"/>
                      <a:gd name="connsiteX114-3369" fmla="*/ 1451162 w 4236401"/>
                      <a:gd name="connsiteY114-3370" fmla="*/ 2666031 h 3580431"/>
                      <a:gd name="connsiteX115-3371" fmla="*/ 1356568 w 4236401"/>
                      <a:gd name="connsiteY115-3372" fmla="*/ 2718583 h 3580431"/>
                      <a:gd name="connsiteX116-3373" fmla="*/ 1261976 w 4236401"/>
                      <a:gd name="connsiteY116-3374" fmla="*/ 2781644 h 3580431"/>
                      <a:gd name="connsiteX117-3375" fmla="*/ 1256230 w 4236401"/>
                      <a:gd name="connsiteY117-3376" fmla="*/ 2814206 h 3580431"/>
                      <a:gd name="connsiteX118-3377" fmla="*/ 1251463 w 4236401"/>
                      <a:gd name="connsiteY118-3378" fmla="*/ 2813173 h 3580431"/>
                      <a:gd name="connsiteX119-3379" fmla="*/ 967684 w 4236401"/>
                      <a:gd name="connsiteY119-3380" fmla="*/ 2802663 h 3580431"/>
                      <a:gd name="connsiteX120-3381" fmla="*/ 936153 w 4236401"/>
                      <a:gd name="connsiteY120-3382" fmla="*/ 2823684 h 3580431"/>
                      <a:gd name="connsiteX121-3383" fmla="*/ 820539 w 4236401"/>
                      <a:gd name="connsiteY121-3384" fmla="*/ 2834194 h 3580431"/>
                      <a:gd name="connsiteX122-3385" fmla="*/ 715436 w 4236401"/>
                      <a:gd name="connsiteY122-3386" fmla="*/ 2813173 h 3580431"/>
                      <a:gd name="connsiteX123-3387" fmla="*/ 673394 w 4236401"/>
                      <a:gd name="connsiteY123-3388" fmla="*/ 2792153 h 3580431"/>
                      <a:gd name="connsiteX124-3389" fmla="*/ 662884 w 4236401"/>
                      <a:gd name="connsiteY124-3390" fmla="*/ 2760622 h 3580431"/>
                      <a:gd name="connsiteX125-3391" fmla="*/ 568291 w 4236401"/>
                      <a:gd name="connsiteY125-3392" fmla="*/ 2750111 h 3580431"/>
                      <a:gd name="connsiteX126-3393" fmla="*/ 542920 w 4236401"/>
                      <a:gd name="connsiteY126-3394" fmla="*/ 2766691 h 3580431"/>
                      <a:gd name="connsiteX127-3395" fmla="*/ 532187 w 4236401"/>
                      <a:gd name="connsiteY127-3396" fmla="*/ 2773276 h 3580431"/>
                      <a:gd name="connsiteX128-3397" fmla="*/ 530577 w 4236401"/>
                      <a:gd name="connsiteY128-3398" fmla="*/ 2774090 h 3580431"/>
                      <a:gd name="connsiteX129-3399" fmla="*/ 531759 w 4236401"/>
                      <a:gd name="connsiteY129-3400" fmla="*/ 2773538 h 3580431"/>
                      <a:gd name="connsiteX130-3401" fmla="*/ 532187 w 4236401"/>
                      <a:gd name="connsiteY130-3402" fmla="*/ 2773276 h 3580431"/>
                      <a:gd name="connsiteX131-3403" fmla="*/ 535141 w 4236401"/>
                      <a:gd name="connsiteY131-3404" fmla="*/ 2771781 h 3580431"/>
                      <a:gd name="connsiteX132-3405" fmla="*/ 526249 w 4236401"/>
                      <a:gd name="connsiteY132-3406" fmla="*/ 2802663 h 3580431"/>
                      <a:gd name="connsiteX133-3407" fmla="*/ 494718 w 4236401"/>
                      <a:gd name="connsiteY133-3408" fmla="*/ 2823684 h 3580431"/>
                      <a:gd name="connsiteX134-3409" fmla="*/ 473698 w 4236401"/>
                      <a:gd name="connsiteY134-3410" fmla="*/ 2855215 h 3580431"/>
                      <a:gd name="connsiteX135-3411" fmla="*/ 442167 w 4236401"/>
                      <a:gd name="connsiteY135-3412" fmla="*/ 2876235 h 3580431"/>
                      <a:gd name="connsiteX136-3413" fmla="*/ 431656 w 4236401"/>
                      <a:gd name="connsiteY136-3414" fmla="*/ 2907766 h 3580431"/>
                      <a:gd name="connsiteX137-3415" fmla="*/ 421146 w 4236401"/>
                      <a:gd name="connsiteY137-3416" fmla="*/ 2991849 h 3580431"/>
                      <a:gd name="connsiteX138-3417" fmla="*/ 368594 w 4236401"/>
                      <a:gd name="connsiteY138-3418" fmla="*/ 3054911 h 3580431"/>
                      <a:gd name="connsiteX139-3419" fmla="*/ 370011 w 4236401"/>
                      <a:gd name="connsiteY139-3420" fmla="*/ 3086442 h 3580431"/>
                      <a:gd name="connsiteX140-3421" fmla="*/ 341038 w 4236401"/>
                      <a:gd name="connsiteY140-3422" fmla="*/ 3117973 h 3580431"/>
                      <a:gd name="connsiteX141-3423" fmla="*/ 335920 w 4236401"/>
                      <a:gd name="connsiteY141-3424" fmla="*/ 3149504 h 3580431"/>
                      <a:gd name="connsiteX142-3425" fmla="*/ 310924 w 4236401"/>
                      <a:gd name="connsiteY142-3426" fmla="*/ 3188986 h 3580431"/>
                      <a:gd name="connsiteX143-3427" fmla="*/ 280809 w 4236401"/>
                      <a:gd name="connsiteY143-3428" fmla="*/ 3248073 h 3580431"/>
                      <a:gd name="connsiteX144-3429" fmla="*/ 266324 w 4236401"/>
                      <a:gd name="connsiteY144-3430" fmla="*/ 3275628 h 3580431"/>
                      <a:gd name="connsiteX145-3431" fmla="*/ 263491 w 4236401"/>
                      <a:gd name="connsiteY145-3432" fmla="*/ 3307159 h 3580431"/>
                      <a:gd name="connsiteX146-3433" fmla="*/ 278218 w 4236401"/>
                      <a:gd name="connsiteY146-3434" fmla="*/ 3312109 h 3580431"/>
                      <a:gd name="connsiteX147-3435" fmla="*/ 298030 w 4236401"/>
                      <a:gd name="connsiteY147-3436" fmla="*/ 3315096 h 3580431"/>
                      <a:gd name="connsiteX148-3437" fmla="*/ 295024 w 4236401"/>
                      <a:gd name="connsiteY148-3438" fmla="*/ 3317672 h 3580431"/>
                      <a:gd name="connsiteX149-3439" fmla="*/ 137369 w 4236401"/>
                      <a:gd name="connsiteY149-3440" fmla="*/ 3580431 h 3580431"/>
                      <a:gd name="connsiteX150-3441" fmla="*/ 32265 w 4236401"/>
                      <a:gd name="connsiteY150-3442" fmla="*/ 3506858 h 3580431"/>
                      <a:gd name="connsiteX151-3443" fmla="*/ 0 w 4236401"/>
                      <a:gd name="connsiteY151-3444" fmla="*/ 3490726 h 3580431"/>
                      <a:gd name="connsiteX152-3445" fmla="*/ 6541 w 4236401"/>
                      <a:gd name="connsiteY152-3446" fmla="*/ 3486965 h 3580431"/>
                      <a:gd name="connsiteX153-3447" fmla="*/ 21754 w 4236401"/>
                      <a:gd name="connsiteY153-3448" fmla="*/ 3475325 h 3580431"/>
                      <a:gd name="connsiteX154-3449" fmla="*/ 53285 w 4236401"/>
                      <a:gd name="connsiteY154-3450" fmla="*/ 3454304 h 3580431"/>
                      <a:gd name="connsiteX155-3451" fmla="*/ 116347 w 4236401"/>
                      <a:gd name="connsiteY155-3452" fmla="*/ 3412263 h 3580431"/>
                      <a:gd name="connsiteX156-3453" fmla="*/ 126857 w 4236401"/>
                      <a:gd name="connsiteY156-3454" fmla="*/ 3380732 h 3580431"/>
                      <a:gd name="connsiteX157-3455" fmla="*/ 168899 w 4236401"/>
                      <a:gd name="connsiteY157-3456" fmla="*/ 3328180 h 3580431"/>
                      <a:gd name="connsiteX158-3457" fmla="*/ 210940 w 4236401"/>
                      <a:gd name="connsiteY158-3458" fmla="*/ 3265118 h 3580431"/>
                      <a:gd name="connsiteX159-3459" fmla="*/ 231961 w 4236401"/>
                      <a:gd name="connsiteY159-3460" fmla="*/ 3233587 h 3580431"/>
                      <a:gd name="connsiteX160-3461" fmla="*/ 252981 w 4236401"/>
                      <a:gd name="connsiteY160-3462" fmla="*/ 3138994 h 3580431"/>
                      <a:gd name="connsiteX161-3463" fmla="*/ 263492 w 4236401"/>
                      <a:gd name="connsiteY161-3464" fmla="*/ 3107463 h 3580431"/>
                      <a:gd name="connsiteX162-3465" fmla="*/ 284512 w 4236401"/>
                      <a:gd name="connsiteY162-3466" fmla="*/ 3044401 h 3580431"/>
                      <a:gd name="connsiteX163-3467" fmla="*/ 326554 w 4236401"/>
                      <a:gd name="connsiteY163-3468" fmla="*/ 2981339 h 3580431"/>
                      <a:gd name="connsiteX164-3469" fmla="*/ 342579 w 4236401"/>
                      <a:gd name="connsiteY164-3470" fmla="*/ 2899432 h 3580431"/>
                      <a:gd name="connsiteX165-3471" fmla="*/ 345136 w 4236401"/>
                      <a:gd name="connsiteY165-3472" fmla="*/ 2887559 h 3580431"/>
                      <a:gd name="connsiteX166-3473" fmla="*/ 347574 w 4236401"/>
                      <a:gd name="connsiteY166-3474" fmla="*/ 2886746 h 3580431"/>
                      <a:gd name="connsiteX167-3475" fmla="*/ 400126 w 4236401"/>
                      <a:gd name="connsiteY167-3476" fmla="*/ 2792153 h 3580431"/>
                      <a:gd name="connsiteX168-3477" fmla="*/ 442168 w 4236401"/>
                      <a:gd name="connsiteY168-3478" fmla="*/ 2729091 h 3580431"/>
                      <a:gd name="connsiteX169-3479" fmla="*/ 536761 w 4236401"/>
                      <a:gd name="connsiteY169-3480" fmla="*/ 2718580 h 3580431"/>
                      <a:gd name="connsiteX170-3481" fmla="*/ 610333 w 4236401"/>
                      <a:gd name="connsiteY170-3482" fmla="*/ 2645008 h 3580431"/>
                      <a:gd name="connsiteX171-3483" fmla="*/ 673395 w 4236401"/>
                      <a:gd name="connsiteY171-3484" fmla="*/ 2623987 h 3580431"/>
                      <a:gd name="connsiteX172-3485" fmla="*/ 704926 w 4236401"/>
                      <a:gd name="connsiteY172-3486" fmla="*/ 2602966 h 3580431"/>
                      <a:gd name="connsiteX173-3487" fmla="*/ 710794 w 4236401"/>
                      <a:gd name="connsiteY173-3488" fmla="*/ 2589426 h 3580431"/>
                      <a:gd name="connsiteX174-3489" fmla="*/ 725946 w 4236401"/>
                      <a:gd name="connsiteY174-3490" fmla="*/ 2592456 h 3580431"/>
                      <a:gd name="connsiteX175-3491" fmla="*/ 757477 w 4236401"/>
                      <a:gd name="connsiteY175-3492" fmla="*/ 2602966 h 3580431"/>
                      <a:gd name="connsiteX176-3493" fmla="*/ 820539 w 4236401"/>
                      <a:gd name="connsiteY176-3494" fmla="*/ 2613477 h 3580431"/>
                      <a:gd name="connsiteX177-3495" fmla="*/ 852070 w 4236401"/>
                      <a:gd name="connsiteY177-3496" fmla="*/ 2623987 h 3580431"/>
                      <a:gd name="connsiteX178-3497" fmla="*/ 873091 w 4236401"/>
                      <a:gd name="connsiteY178-3498" fmla="*/ 2655518 h 3580431"/>
                      <a:gd name="connsiteX179-3499" fmla="*/ 904622 w 4236401"/>
                      <a:gd name="connsiteY179-3500" fmla="*/ 2666028 h 3580431"/>
                      <a:gd name="connsiteX180-3501" fmla="*/ 936153 w 4236401"/>
                      <a:gd name="connsiteY180-3502" fmla="*/ 2687049 h 3580431"/>
                      <a:gd name="connsiteX181-3503" fmla="*/ 999215 w 4236401"/>
                      <a:gd name="connsiteY181-3504" fmla="*/ 2708070 h 3580431"/>
                      <a:gd name="connsiteX182-3505" fmla="*/ 1030746 w 4236401"/>
                      <a:gd name="connsiteY182-3506" fmla="*/ 2729091 h 3580431"/>
                      <a:gd name="connsiteX183-3507" fmla="*/ 1219932 w 4236401"/>
                      <a:gd name="connsiteY183-3508" fmla="*/ 2739601 h 3580431"/>
                      <a:gd name="connsiteX184-3509" fmla="*/ 1251463 w 4236401"/>
                      <a:gd name="connsiteY184-3510" fmla="*/ 2729091 h 3580431"/>
                      <a:gd name="connsiteX185-3511" fmla="*/ 1272484 w 4236401"/>
                      <a:gd name="connsiteY185-3512" fmla="*/ 2697559 h 3580431"/>
                      <a:gd name="connsiteX186-3513" fmla="*/ 1314525 w 4236401"/>
                      <a:gd name="connsiteY186-3514" fmla="*/ 2634497 h 3580431"/>
                      <a:gd name="connsiteX187-3515" fmla="*/ 1377587 w 4236401"/>
                      <a:gd name="connsiteY187-3516" fmla="*/ 2581946 h 3580431"/>
                      <a:gd name="connsiteX188-3517" fmla="*/ 1409118 w 4236401"/>
                      <a:gd name="connsiteY188-3518" fmla="*/ 2571435 h 3580431"/>
                      <a:gd name="connsiteX189-3519" fmla="*/ 1430139 w 4236401"/>
                      <a:gd name="connsiteY189-3520" fmla="*/ 2539904 h 3580431"/>
                      <a:gd name="connsiteX190-3521" fmla="*/ 1493201 w 4236401"/>
                      <a:gd name="connsiteY190-3522" fmla="*/ 2518884 h 3580431"/>
                      <a:gd name="connsiteX191-3523" fmla="*/ 1514222 w 4236401"/>
                      <a:gd name="connsiteY191-3524" fmla="*/ 2487353 h 3580431"/>
                      <a:gd name="connsiteX192-3525" fmla="*/ 1545753 w 4236401"/>
                      <a:gd name="connsiteY192-3526" fmla="*/ 2466332 h 3580431"/>
                      <a:gd name="connsiteX193-3527" fmla="*/ 1608815 w 4236401"/>
                      <a:gd name="connsiteY193-3528" fmla="*/ 2445311 h 3580431"/>
                      <a:gd name="connsiteX194-3529" fmla="*/ 1619325 w 4236401"/>
                      <a:gd name="connsiteY194-3530" fmla="*/ 2392759 h 3580431"/>
                      <a:gd name="connsiteX195-3531" fmla="*/ 1553911 w 4236401"/>
                      <a:gd name="connsiteY195-3532" fmla="*/ 2386218 h 3580431"/>
                      <a:gd name="connsiteX196-3533" fmla="*/ 1556263 w 4236401"/>
                      <a:gd name="connsiteY196-3534" fmla="*/ 2382249 h 3580431"/>
                      <a:gd name="connsiteX197-3535" fmla="*/ 1587794 w 4236401"/>
                      <a:gd name="connsiteY197-3536" fmla="*/ 2361228 h 3580431"/>
                      <a:gd name="connsiteX198-3537" fmla="*/ 1650856 w 4236401"/>
                      <a:gd name="connsiteY198-3538" fmla="*/ 2329697 h 3580431"/>
                      <a:gd name="connsiteX199-3539" fmla="*/ 1661367 w 4236401"/>
                      <a:gd name="connsiteY199-3540" fmla="*/ 2287656 h 3580431"/>
                      <a:gd name="connsiteX200-3541" fmla="*/ 1703408 w 4236401"/>
                      <a:gd name="connsiteY200-3542" fmla="*/ 2224594 h 3580431"/>
                      <a:gd name="connsiteX201-3543" fmla="*/ 1745449 w 4236401"/>
                      <a:gd name="connsiteY201-3544" fmla="*/ 2172042 h 3580431"/>
                      <a:gd name="connsiteX202-3545" fmla="*/ 1829532 w 4236401"/>
                      <a:gd name="connsiteY202-3546" fmla="*/ 2098470 h 3580431"/>
                      <a:gd name="connsiteX203-3547" fmla="*/ 2092291 w 4236401"/>
                      <a:gd name="connsiteY203-3548" fmla="*/ 2087959 h 3580431"/>
                      <a:gd name="connsiteX204-3549" fmla="*/ 2123822 w 4236401"/>
                      <a:gd name="connsiteY204-3550" fmla="*/ 2098470 h 3580431"/>
                      <a:gd name="connsiteX205-3551" fmla="*/ 2207905 w 4236401"/>
                      <a:gd name="connsiteY205-3552" fmla="*/ 2108980 h 3580431"/>
                      <a:gd name="connsiteX206-3553" fmla="*/ 2239436 w 4236401"/>
                      <a:gd name="connsiteY206-3554" fmla="*/ 2098470 h 3580431"/>
                      <a:gd name="connsiteX207-3555" fmla="*/ 2239436 w 4236401"/>
                      <a:gd name="connsiteY207-3556" fmla="*/ 2035408 h 3580431"/>
                      <a:gd name="connsiteX208-3557" fmla="*/ 2207905 w 4236401"/>
                      <a:gd name="connsiteY208-3558" fmla="*/ 2003877 h 3580431"/>
                      <a:gd name="connsiteX209-3559" fmla="*/ 2134332 w 4236401"/>
                      <a:gd name="connsiteY209-3560" fmla="*/ 1982856 h 3580431"/>
                      <a:gd name="connsiteX210-3561" fmla="*/ 2113311 w 4236401"/>
                      <a:gd name="connsiteY210-3562" fmla="*/ 1951325 h 3580431"/>
                      <a:gd name="connsiteX211-3563" fmla="*/ 2096542 w 4236401"/>
                      <a:gd name="connsiteY211-3564" fmla="*/ 1954956 h 3580431"/>
                      <a:gd name="connsiteX212-3565" fmla="*/ 2090582 w 4236401"/>
                      <a:gd name="connsiteY212-3566" fmla="*/ 1957734 h 3580431"/>
                      <a:gd name="connsiteX213-3567" fmla="*/ 2085436 w 4236401"/>
                      <a:gd name="connsiteY213-3568" fmla="*/ 1945387 h 3580431"/>
                      <a:gd name="connsiteX214-3569" fmla="*/ 2071270 w 4236401"/>
                      <a:gd name="connsiteY214-3570" fmla="*/ 1930304 h 3580431"/>
                      <a:gd name="connsiteX215-3571" fmla="*/ 1976677 w 4236401"/>
                      <a:gd name="connsiteY215-3572" fmla="*/ 1877753 h 3580431"/>
                      <a:gd name="connsiteX216-3573" fmla="*/ 1924125 w 4236401"/>
                      <a:gd name="connsiteY216-3574" fmla="*/ 1835711 h 3580431"/>
                      <a:gd name="connsiteX217-3575" fmla="*/ 1850553 w 4236401"/>
                      <a:gd name="connsiteY217-3576" fmla="*/ 1762139 h 3580431"/>
                      <a:gd name="connsiteX218-3577" fmla="*/ 1819022 w 4236401"/>
                      <a:gd name="connsiteY218-3578" fmla="*/ 1741118 h 3580431"/>
                      <a:gd name="connsiteX219-3579" fmla="*/ 1787491 w 4236401"/>
                      <a:gd name="connsiteY219-3580" fmla="*/ 1678056 h 3580431"/>
                      <a:gd name="connsiteX220-3581" fmla="*/ 1776980 w 4236401"/>
                      <a:gd name="connsiteY220-3582" fmla="*/ 1625504 h 3580431"/>
                      <a:gd name="connsiteX221-3583" fmla="*/ 1790618 w 4236401"/>
                      <a:gd name="connsiteY221-3584" fmla="*/ 1405140 h 3580431"/>
                      <a:gd name="connsiteX222-3585" fmla="*/ 1791084 w 4236401"/>
                      <a:gd name="connsiteY222-3586" fmla="*/ 1388888 h 3580431"/>
                      <a:gd name="connsiteX223-3587" fmla="*/ 1808511 w 4236401"/>
                      <a:gd name="connsiteY223-3588" fmla="*/ 1362746 h 3580431"/>
                      <a:gd name="connsiteX224-3589" fmla="*/ 1850553 w 4236401"/>
                      <a:gd name="connsiteY224-3590" fmla="*/ 1299684 h 3580431"/>
                      <a:gd name="connsiteX225-3591" fmla="*/ 1882084 w 4236401"/>
                      <a:gd name="connsiteY225-3592" fmla="*/ 1289173 h 3580431"/>
                      <a:gd name="connsiteX226-3593" fmla="*/ 1892594 w 4236401"/>
                      <a:gd name="connsiteY226-3594" fmla="*/ 1205091 h 3580431"/>
                      <a:gd name="connsiteX227-3595" fmla="*/ 1899616 w 4236401"/>
                      <a:gd name="connsiteY227-3596" fmla="*/ 1204200 h 3580431"/>
                      <a:gd name="connsiteX228-3597" fmla="*/ 1901529 w 4236401"/>
                      <a:gd name="connsiteY228-3598" fmla="*/ 1216567 h 3580431"/>
                      <a:gd name="connsiteX229-3599" fmla="*/ 1912360 w 4236401"/>
                      <a:gd name="connsiteY229-3600" fmla="*/ 1237092 h 3580431"/>
                      <a:gd name="connsiteX230-3601" fmla="*/ 1948754 w 4236401"/>
                      <a:gd name="connsiteY230-3602" fmla="*/ 1241641 h 3580431"/>
                      <a:gd name="connsiteX231-3603" fmla="*/ 1966951 w 4236401"/>
                      <a:gd name="connsiteY231-3604" fmla="*/ 1237092 h 3580431"/>
                      <a:gd name="connsiteX232-3605" fmla="*/ 2007894 w 4236401"/>
                      <a:gd name="connsiteY232-3606" fmla="*/ 1227994 h 3580431"/>
                      <a:gd name="connsiteX233-3607" fmla="*/ 2021542 w 4236401"/>
                      <a:gd name="connsiteY233-3608" fmla="*/ 1223444 h 3580431"/>
                      <a:gd name="connsiteX234-3609" fmla="*/ 2048838 w 4236401"/>
                      <a:gd name="connsiteY234-3610" fmla="*/ 1214346 h 3580431"/>
                      <a:gd name="connsiteX235-3611" fmla="*/ 2085232 w 4236401"/>
                      <a:gd name="connsiteY235-3612" fmla="*/ 1209797 h 3580431"/>
                      <a:gd name="connsiteX236-3613" fmla="*/ 2098879 w 4236401"/>
                      <a:gd name="connsiteY236-3614" fmla="*/ 1205247 h 3580431"/>
                      <a:gd name="connsiteX237-3615" fmla="*/ 2139823 w 4236401"/>
                      <a:gd name="connsiteY237-3616" fmla="*/ 1191600 h 3580431"/>
                      <a:gd name="connsiteX238-3617" fmla="*/ 2153470 w 4236401"/>
                      <a:gd name="connsiteY238-3618" fmla="*/ 1182501 h 3580431"/>
                      <a:gd name="connsiteX239-3619" fmla="*/ 2176217 w 4236401"/>
                      <a:gd name="connsiteY239-3620" fmla="*/ 1164304 h 3580431"/>
                      <a:gd name="connsiteX240-3621" fmla="*/ 2217160 w 4236401"/>
                      <a:gd name="connsiteY240-3622" fmla="*/ 1141558 h 3580431"/>
                      <a:gd name="connsiteX241-3623" fmla="*/ 2230808 w 4236401"/>
                      <a:gd name="connsiteY241-3624" fmla="*/ 1137009 h 3580431"/>
                      <a:gd name="connsiteX242-3625" fmla="*/ 2244455 w 4236401"/>
                      <a:gd name="connsiteY242-3626" fmla="*/ 1123361 h 3580431"/>
                      <a:gd name="connsiteX243-3627" fmla="*/ 2267202 w 4236401"/>
                      <a:gd name="connsiteY243-3628" fmla="*/ 1105164 h 3580431"/>
                      <a:gd name="connsiteX244-3629" fmla="*/ 2308145 w 4236401"/>
                      <a:gd name="connsiteY244-3630" fmla="*/ 1082418 h 3580431"/>
                      <a:gd name="connsiteX245-3631" fmla="*/ 2317243 w 4236401"/>
                      <a:gd name="connsiteY245-3632" fmla="*/ 1068770 h 3580431"/>
                      <a:gd name="connsiteX246-3633" fmla="*/ 2330891 w 4236401"/>
                      <a:gd name="connsiteY246-3634" fmla="*/ 1055122 h 3580431"/>
                      <a:gd name="connsiteX247-3635" fmla="*/ 2344539 w 4236401"/>
                      <a:gd name="connsiteY247-3636" fmla="*/ 1046024 h 3580431"/>
                      <a:gd name="connsiteX248-3637" fmla="*/ 2358187 w 4236401"/>
                      <a:gd name="connsiteY248-3638" fmla="*/ 1036925 h 3580431"/>
                      <a:gd name="connsiteX249-3639" fmla="*/ 2390032 w 4236401"/>
                      <a:gd name="connsiteY249-3640" fmla="*/ 1005080 h 3580431"/>
                      <a:gd name="connsiteX250-3641" fmla="*/ 2403679 w 4236401"/>
                      <a:gd name="connsiteY250-3642" fmla="*/ 995982 h 3580431"/>
                      <a:gd name="connsiteX251-3643" fmla="*/ 2430975 w 4236401"/>
                      <a:gd name="connsiteY251-3644" fmla="*/ 977785 h 3580431"/>
                      <a:gd name="connsiteX252-3645" fmla="*/ 2444623 w 4236401"/>
                      <a:gd name="connsiteY252-3646" fmla="*/ 968686 h 3580431"/>
                      <a:gd name="connsiteX253-3647" fmla="*/ 2471918 w 4236401"/>
                      <a:gd name="connsiteY253-3648" fmla="*/ 950489 h 3580431"/>
                      <a:gd name="connsiteX254-3649" fmla="*/ 2485566 w 4236401"/>
                      <a:gd name="connsiteY254-3650" fmla="*/ 936841 h 3580431"/>
                      <a:gd name="connsiteX255-3651" fmla="*/ 2490115 w 4236401"/>
                      <a:gd name="connsiteY255-3652" fmla="*/ 923194 h 3580431"/>
                      <a:gd name="connsiteX256-3653" fmla="*/ 2494664 w 4236401"/>
                      <a:gd name="connsiteY256-3654" fmla="*/ 904997 h 3580431"/>
                      <a:gd name="connsiteX257-3655" fmla="*/ 2491575 w 4236401"/>
                      <a:gd name="connsiteY257-3656" fmla="*/ 900363 h 3580431"/>
                      <a:gd name="connsiteX258-3657" fmla="*/ 2523215 w 4236401"/>
                      <a:gd name="connsiteY258-3658" fmla="*/ 879269 h 3580431"/>
                      <a:gd name="connsiteX259-3659" fmla="*/ 2565256 w 4236401"/>
                      <a:gd name="connsiteY259-3660" fmla="*/ 816207 h 3580431"/>
                      <a:gd name="connsiteX260-3661" fmla="*/ 2596787 w 4236401"/>
                      <a:gd name="connsiteY260-3662" fmla="*/ 805696 h 3580431"/>
                      <a:gd name="connsiteX261-3663" fmla="*/ 2607298 w 4236401"/>
                      <a:gd name="connsiteY261-3664" fmla="*/ 774165 h 3580431"/>
                      <a:gd name="connsiteX262-3665" fmla="*/ 2616572 w 4236401"/>
                      <a:gd name="connsiteY262-3666" fmla="*/ 718522 h 3580431"/>
                      <a:gd name="connsiteX263-3667" fmla="*/ 2638829 w 4236401"/>
                      <a:gd name="connsiteY263-3668" fmla="*/ 711103 h 3580431"/>
                      <a:gd name="connsiteX264-3669" fmla="*/ 2649339 w 4236401"/>
                      <a:gd name="connsiteY264-3670" fmla="*/ 679572 h 3580431"/>
                      <a:gd name="connsiteX265-3671" fmla="*/ 2670360 w 4236401"/>
                      <a:gd name="connsiteY265-3672" fmla="*/ 616510 h 3580431"/>
                      <a:gd name="connsiteX266-3673" fmla="*/ 2692321 w 4236401"/>
                      <a:gd name="connsiteY266-3674" fmla="*/ 585240 h 3580431"/>
                      <a:gd name="connsiteX267-3675" fmla="*/ 2703374 w 4236401"/>
                      <a:gd name="connsiteY267-3676" fmla="*/ 571871 h 3580431"/>
                      <a:gd name="connsiteX268-3677" fmla="*/ 2708149 w 4236401"/>
                      <a:gd name="connsiteY268-3678" fmla="*/ 570837 h 3580431"/>
                      <a:gd name="connsiteX269-3679" fmla="*/ 2722911 w 4236401"/>
                      <a:gd name="connsiteY269-3680" fmla="*/ 563958 h 3580431"/>
                      <a:gd name="connsiteX270-3681" fmla="*/ 2733422 w 4236401"/>
                      <a:gd name="connsiteY270-3682" fmla="*/ 532427 h 3580431"/>
                      <a:gd name="connsiteX271-3683" fmla="*/ 2754442 w 4236401"/>
                      <a:gd name="connsiteY271-3684" fmla="*/ 500896 h 3580431"/>
                      <a:gd name="connsiteX272-3685" fmla="*/ 2785973 w 4236401"/>
                      <a:gd name="connsiteY272-3686" fmla="*/ 479876 h 3580431"/>
                      <a:gd name="connsiteX273-3687" fmla="*/ 2880567 w 4236401"/>
                      <a:gd name="connsiteY273-3688" fmla="*/ 416814 h 3580431"/>
                      <a:gd name="connsiteX274-3689" fmla="*/ 2954139 w 4236401"/>
                      <a:gd name="connsiteY274-3690" fmla="*/ 395793 h 3580431"/>
                      <a:gd name="connsiteX275-3691" fmla="*/ 2985670 w 4236401"/>
                      <a:gd name="connsiteY275-3692" fmla="*/ 374772 h 3580431"/>
                      <a:gd name="connsiteX276-3693" fmla="*/ 2995381 w 4236401"/>
                      <a:gd name="connsiteY276-3694" fmla="*/ 344036 h 3580431"/>
                      <a:gd name="connsiteX277-3695" fmla="*/ 2995617 w 4236401"/>
                      <a:gd name="connsiteY277-3696" fmla="*/ 334504 h 3580431"/>
                      <a:gd name="connsiteX278-3697" fmla="*/ 3020863 w 4236401"/>
                      <a:gd name="connsiteY278-3698" fmla="*/ 333799 h 3580431"/>
                      <a:gd name="connsiteX279-3699" fmla="*/ 3069753 w 4236401"/>
                      <a:gd name="connsiteY279-3700" fmla="*/ 332731 h 3580431"/>
                      <a:gd name="connsiteX280-3701" fmla="*/ 3122305 w 4236401"/>
                      <a:gd name="connsiteY280-3702" fmla="*/ 322221 h 3580431"/>
                      <a:gd name="connsiteX281-3703" fmla="*/ 3128851 w 4236401"/>
                      <a:gd name="connsiteY281-3704" fmla="*/ 308384 h 3580431"/>
                      <a:gd name="connsiteX282-3705" fmla="*/ 3129315 w 4236401"/>
                      <a:gd name="connsiteY282-3706" fmla="*/ 302961 h 3580431"/>
                      <a:gd name="connsiteX283-3707" fmla="*/ 3140679 w 4236401"/>
                      <a:gd name="connsiteY283-3708" fmla="*/ 305817 h 3580431"/>
                      <a:gd name="connsiteX284-3709" fmla="*/ 3216898 w 4236401"/>
                      <a:gd name="connsiteY284-3710" fmla="*/ 322221 h 3580431"/>
                      <a:gd name="connsiteX285-3711" fmla="*/ 3248429 w 4236401"/>
                      <a:gd name="connsiteY285-3712" fmla="*/ 332731 h 3580431"/>
                      <a:gd name="connsiteX286-3713" fmla="*/ 3279960 w 4236401"/>
                      <a:gd name="connsiteY286-3714" fmla="*/ 343241 h 3580431"/>
                      <a:gd name="connsiteX287-3715" fmla="*/ 3343022 w 4236401"/>
                      <a:gd name="connsiteY287-3716" fmla="*/ 364262 h 3580431"/>
                      <a:gd name="connsiteX288-3717" fmla="*/ 3374553 w 4236401"/>
                      <a:gd name="connsiteY288-3718" fmla="*/ 395793 h 3580431"/>
                      <a:gd name="connsiteX289-3719" fmla="*/ 3437615 w 4236401"/>
                      <a:gd name="connsiteY289-3720" fmla="*/ 416814 h 3580431"/>
                      <a:gd name="connsiteX290-3721" fmla="*/ 3445992 w 4236401"/>
                      <a:gd name="connsiteY290-3722" fmla="*/ 411370 h 3580431"/>
                      <a:gd name="connsiteX291-3723" fmla="*/ 3448125 w 4236401"/>
                      <a:gd name="connsiteY291-3724" fmla="*/ 416814 h 3580431"/>
                      <a:gd name="connsiteX292-3725" fmla="*/ 3479656 w 4236401"/>
                      <a:gd name="connsiteY292-3726" fmla="*/ 437834 h 3580431"/>
                      <a:gd name="connsiteX293-3727" fmla="*/ 3500677 w 4236401"/>
                      <a:gd name="connsiteY293-3728" fmla="*/ 469365 h 3580431"/>
                      <a:gd name="connsiteX294-3729" fmla="*/ 3532208 w 4236401"/>
                      <a:gd name="connsiteY294-3730" fmla="*/ 490386 h 3580431"/>
                      <a:gd name="connsiteX295-3731" fmla="*/ 3542718 w 4236401"/>
                      <a:gd name="connsiteY295-3732" fmla="*/ 521917 h 3580431"/>
                      <a:gd name="connsiteX296-3733" fmla="*/ 3563739 w 4236401"/>
                      <a:gd name="connsiteY296-3734" fmla="*/ 584979 h 3580431"/>
                      <a:gd name="connsiteX297-3735" fmla="*/ 3584760 w 4236401"/>
                      <a:gd name="connsiteY297-3736" fmla="*/ 616510 h 3580431"/>
                      <a:gd name="connsiteX298-3737" fmla="*/ 3763436 w 4236401"/>
                      <a:gd name="connsiteY298-3738" fmla="*/ 627021 h 3580431"/>
                      <a:gd name="connsiteX299-3739" fmla="*/ 3826498 w 4236401"/>
                      <a:gd name="connsiteY299-3740" fmla="*/ 584979 h 3580431"/>
                      <a:gd name="connsiteX300-3741" fmla="*/ 3837008 w 4236401"/>
                      <a:gd name="connsiteY300-3742" fmla="*/ 553448 h 3580431"/>
                      <a:gd name="connsiteX301-3743" fmla="*/ 3889560 w 4236401"/>
                      <a:gd name="connsiteY301-3744" fmla="*/ 500896 h 3580431"/>
                      <a:gd name="connsiteX302-3745" fmla="*/ 3900070 w 4236401"/>
                      <a:gd name="connsiteY302-3746" fmla="*/ 437834 h 3580431"/>
                      <a:gd name="connsiteX303-3747" fmla="*/ 3921091 w 4236401"/>
                      <a:gd name="connsiteY303-3748" fmla="*/ 406303 h 3580431"/>
                      <a:gd name="connsiteX304-3749" fmla="*/ 3931601 w 4236401"/>
                      <a:gd name="connsiteY304-3750" fmla="*/ 374772 h 3580431"/>
                      <a:gd name="connsiteX305-3751" fmla="*/ 3952622 w 4236401"/>
                      <a:gd name="connsiteY305-3752" fmla="*/ 343241 h 3580431"/>
                      <a:gd name="connsiteX306-3753" fmla="*/ 3963132 w 4236401"/>
                      <a:gd name="connsiteY306-3754" fmla="*/ 311710 h 3580431"/>
                      <a:gd name="connsiteX307-3755" fmla="*/ 3984153 w 4236401"/>
                      <a:gd name="connsiteY307-3756" fmla="*/ 248648 h 3580431"/>
                      <a:gd name="connsiteX308-3757" fmla="*/ 4026194 w 4236401"/>
                      <a:gd name="connsiteY308-3758" fmla="*/ 122524 h 3580431"/>
                      <a:gd name="connsiteX309-3759" fmla="*/ 4047215 w 4236401"/>
                      <a:gd name="connsiteY309-3760" fmla="*/ 59462 h 3580431"/>
                      <a:gd name="connsiteX310-3761" fmla="*/ 4063523 w 4236401"/>
                      <a:gd name="connsiteY310-3762" fmla="*/ 31467 h 3580431"/>
                      <a:gd name="connsiteX311-3763" fmla="*/ 4076557 w 4236401"/>
                      <a:gd name="connsiteY311-3764" fmla="*/ 10441 h 3580431"/>
                      <a:gd name="connsiteX312-3765" fmla="*/ 4090585 w 4236401"/>
                      <a:gd name="connsiteY312-3766" fmla="*/ 10358 h 3580431"/>
                      <a:gd name="connsiteX313-3767" fmla="*/ 4105199 w 4236401"/>
                      <a:gd name="connsiteY313-3768" fmla="*/ 0 h 3580431"/>
                      <a:gd name="connsiteX0-3769" fmla="*/ 4105199 w 4236401"/>
                      <a:gd name="connsiteY0-3770" fmla="*/ 0 h 3580431"/>
                      <a:gd name="connsiteX1-3771" fmla="*/ 4235085 w 4236401"/>
                      <a:gd name="connsiteY1-3772" fmla="*/ 69272 h 3580431"/>
                      <a:gd name="connsiteX2-3773" fmla="*/ 4236401 w 4236401"/>
                      <a:gd name="connsiteY2-3774" fmla="*/ 80483 h 3580431"/>
                      <a:gd name="connsiteX3-3775" fmla="*/ 4225891 w 4236401"/>
                      <a:gd name="connsiteY3-3776" fmla="*/ 154055 h 3580431"/>
                      <a:gd name="connsiteX4-3777" fmla="*/ 4204870 w 4236401"/>
                      <a:gd name="connsiteY4-3778" fmla="*/ 185586 h 3580431"/>
                      <a:gd name="connsiteX5-3779" fmla="*/ 4194360 w 4236401"/>
                      <a:gd name="connsiteY5-3780" fmla="*/ 217117 h 3580431"/>
                      <a:gd name="connsiteX6-3781" fmla="*/ 4173339 w 4236401"/>
                      <a:gd name="connsiteY6-3782" fmla="*/ 301200 h 3580431"/>
                      <a:gd name="connsiteX7-3783" fmla="*/ 4141808 w 4236401"/>
                      <a:gd name="connsiteY7-3784" fmla="*/ 322221 h 3580431"/>
                      <a:gd name="connsiteX8-3785" fmla="*/ 4152404 w 4236401"/>
                      <a:gd name="connsiteY8-3786" fmla="*/ 364177 h 3580431"/>
                      <a:gd name="connsiteX9-3787" fmla="*/ 4152317 w 4236401"/>
                      <a:gd name="connsiteY9-3788" fmla="*/ 364262 h 3580431"/>
                      <a:gd name="connsiteX10-3789" fmla="*/ 4131297 w 4236401"/>
                      <a:gd name="connsiteY10-3790" fmla="*/ 416814 h 3580431"/>
                      <a:gd name="connsiteX11-3791" fmla="*/ 4099766 w 4236401"/>
                      <a:gd name="connsiteY11-3792" fmla="*/ 437834 h 3580431"/>
                      <a:gd name="connsiteX12-3793" fmla="*/ 4089255 w 4236401"/>
                      <a:gd name="connsiteY12-3794" fmla="*/ 469365 h 3580431"/>
                      <a:gd name="connsiteX13-3795" fmla="*/ 4047214 w 4236401"/>
                      <a:gd name="connsiteY13-3796" fmla="*/ 532427 h 3580431"/>
                      <a:gd name="connsiteX14-3797" fmla="*/ 4015683 w 4236401"/>
                      <a:gd name="connsiteY14-3798" fmla="*/ 595490 h 3580431"/>
                      <a:gd name="connsiteX15-3799" fmla="*/ 3984152 w 4236401"/>
                      <a:gd name="connsiteY15-3800" fmla="*/ 616510 h 3580431"/>
                      <a:gd name="connsiteX16-3801" fmla="*/ 3986621 w 4236401"/>
                      <a:gd name="connsiteY16-3802" fmla="*/ 620123 h 3580431"/>
                      <a:gd name="connsiteX17-3803" fmla="*/ 3965686 w 4236401"/>
                      <a:gd name="connsiteY17-3804" fmla="*/ 629529 h 3580431"/>
                      <a:gd name="connsiteX18-3805" fmla="*/ 3942110 w 4236401"/>
                      <a:gd name="connsiteY18-3806" fmla="*/ 648041 h 3580431"/>
                      <a:gd name="connsiteX19-3807" fmla="*/ 3910579 w 4236401"/>
                      <a:gd name="connsiteY19-3808" fmla="*/ 669062 h 3580431"/>
                      <a:gd name="connsiteX20-3809" fmla="*/ 3900069 w 4236401"/>
                      <a:gd name="connsiteY20-3810" fmla="*/ 700593 h 3580431"/>
                      <a:gd name="connsiteX21-3811" fmla="*/ 3837007 w 4236401"/>
                      <a:gd name="connsiteY21-3812" fmla="*/ 732124 h 3580431"/>
                      <a:gd name="connsiteX22-3813" fmla="*/ 3805476 w 4236401"/>
                      <a:gd name="connsiteY22-3814" fmla="*/ 753145 h 3580431"/>
                      <a:gd name="connsiteX23-3815" fmla="*/ 3584759 w 4236401"/>
                      <a:gd name="connsiteY23-3816" fmla="*/ 753145 h 3580431"/>
                      <a:gd name="connsiteX24-3817" fmla="*/ 3521697 w 4236401"/>
                      <a:gd name="connsiteY24-3818" fmla="*/ 711103 h 3580431"/>
                      <a:gd name="connsiteX25-3819" fmla="*/ 3490166 w 4236401"/>
                      <a:gd name="connsiteY25-3820" fmla="*/ 690083 h 3580431"/>
                      <a:gd name="connsiteX26-3821" fmla="*/ 3448124 w 4236401"/>
                      <a:gd name="connsiteY26-3822" fmla="*/ 637531 h 3580431"/>
                      <a:gd name="connsiteX27-3823" fmla="*/ 3439233 w 4236401"/>
                      <a:gd name="connsiteY27-3824" fmla="*/ 606650 h 3580431"/>
                      <a:gd name="connsiteX28-3825" fmla="*/ 3442179 w 4236401"/>
                      <a:gd name="connsiteY28-3826" fmla="*/ 608139 h 3580431"/>
                      <a:gd name="connsiteX29-3827" fmla="*/ 3442615 w 4236401"/>
                      <a:gd name="connsiteY29-3828" fmla="*/ 608407 h 3580431"/>
                      <a:gd name="connsiteX30-3829" fmla="*/ 3443798 w 4236401"/>
                      <a:gd name="connsiteY30-3830" fmla="*/ 608958 h 3580431"/>
                      <a:gd name="connsiteX31-3831" fmla="*/ 3442179 w 4236401"/>
                      <a:gd name="connsiteY31-3832" fmla="*/ 608139 h 3580431"/>
                      <a:gd name="connsiteX32-3833" fmla="*/ 3431454 w 4236401"/>
                      <a:gd name="connsiteY32-3834" fmla="*/ 601559 h 3580431"/>
                      <a:gd name="connsiteX33-3835" fmla="*/ 3406083 w 4236401"/>
                      <a:gd name="connsiteY33-3836" fmla="*/ 584979 h 3580431"/>
                      <a:gd name="connsiteX34-3837" fmla="*/ 3364041 w 4236401"/>
                      <a:gd name="connsiteY34-3838" fmla="*/ 532427 h 3580431"/>
                      <a:gd name="connsiteX35-3839" fmla="*/ 3300979 w 4236401"/>
                      <a:gd name="connsiteY35-3840" fmla="*/ 511407 h 3580431"/>
                      <a:gd name="connsiteX36-3841" fmla="*/ 3237917 w 4236401"/>
                      <a:gd name="connsiteY36-3842" fmla="*/ 469365 h 3580431"/>
                      <a:gd name="connsiteX37-3843" fmla="*/ 3206386 w 4236401"/>
                      <a:gd name="connsiteY37-3844" fmla="*/ 448345 h 3580431"/>
                      <a:gd name="connsiteX38-3845" fmla="*/ 3069752 w 4236401"/>
                      <a:gd name="connsiteY38-3846" fmla="*/ 458855 h 3580431"/>
                      <a:gd name="connsiteX39-3847" fmla="*/ 3038221 w 4236401"/>
                      <a:gd name="connsiteY39-3848" fmla="*/ 469365 h 3580431"/>
                      <a:gd name="connsiteX40-3849" fmla="*/ 3017200 w 4236401"/>
                      <a:gd name="connsiteY40-3850" fmla="*/ 500896 h 3580431"/>
                      <a:gd name="connsiteX41-3851" fmla="*/ 2985669 w 4236401"/>
                      <a:gd name="connsiteY41-3852" fmla="*/ 511407 h 3580431"/>
                      <a:gd name="connsiteX42-3853" fmla="*/ 2954138 w 4236401"/>
                      <a:gd name="connsiteY42-3854" fmla="*/ 532427 h 3580431"/>
                      <a:gd name="connsiteX43-3855" fmla="*/ 2849035 w 4236401"/>
                      <a:gd name="connsiteY43-3856" fmla="*/ 563958 h 3580431"/>
                      <a:gd name="connsiteX44-3857" fmla="*/ 2817504 w 4236401"/>
                      <a:gd name="connsiteY44-3858" fmla="*/ 574469 h 3580431"/>
                      <a:gd name="connsiteX45-3859" fmla="*/ 2806993 w 4236401"/>
                      <a:gd name="connsiteY45-3860" fmla="*/ 606000 h 3580431"/>
                      <a:gd name="connsiteX46-3861" fmla="*/ 2812764 w 4236401"/>
                      <a:gd name="connsiteY46-3862" fmla="*/ 611554 h 3580431"/>
                      <a:gd name="connsiteX47-3863" fmla="*/ 2809126 w 4236401"/>
                      <a:gd name="connsiteY47-3864" fmla="*/ 615816 h 3580431"/>
                      <a:gd name="connsiteX48-3865" fmla="*/ 2806993 w 4236401"/>
                      <a:gd name="connsiteY48-3866" fmla="*/ 658552 h 3580431"/>
                      <a:gd name="connsiteX49-3867" fmla="*/ 2775462 w 4236401"/>
                      <a:gd name="connsiteY49-3868" fmla="*/ 669062 h 3580431"/>
                      <a:gd name="connsiteX50-3869" fmla="*/ 2754441 w 4236401"/>
                      <a:gd name="connsiteY50-3870" fmla="*/ 700593 h 3580431"/>
                      <a:gd name="connsiteX51-3871" fmla="*/ 2743931 w 4236401"/>
                      <a:gd name="connsiteY51-3872" fmla="*/ 732124 h 3580431"/>
                      <a:gd name="connsiteX52-3873" fmla="*/ 2712400 w 4236401"/>
                      <a:gd name="connsiteY52-3874" fmla="*/ 742634 h 3580431"/>
                      <a:gd name="connsiteX53-3875" fmla="*/ 2691379 w 4236401"/>
                      <a:gd name="connsiteY53-3876" fmla="*/ 805696 h 3580431"/>
                      <a:gd name="connsiteX54-3877" fmla="*/ 2659848 w 4236401"/>
                      <a:gd name="connsiteY54-3878" fmla="*/ 868758 h 3580431"/>
                      <a:gd name="connsiteX55-3879" fmla="*/ 2656957 w 4236401"/>
                      <a:gd name="connsiteY55-3880" fmla="*/ 890451 h 3580431"/>
                      <a:gd name="connsiteX56-3881" fmla="*/ 2656211 w 4236401"/>
                      <a:gd name="connsiteY56-3882" fmla="*/ 896121 h 3580431"/>
                      <a:gd name="connsiteX57-3883" fmla="*/ 2653727 w 4236401"/>
                      <a:gd name="connsiteY57-3884" fmla="*/ 895513 h 3580431"/>
                      <a:gd name="connsiteX58-3885" fmla="*/ 2638829 w 4236401"/>
                      <a:gd name="connsiteY58-3886" fmla="*/ 900290 h 3580431"/>
                      <a:gd name="connsiteX59-3887" fmla="*/ 2565256 w 4236401"/>
                      <a:gd name="connsiteY59-3888" fmla="*/ 984372 h 3580431"/>
                      <a:gd name="connsiteX60-3889" fmla="*/ 2554746 w 4236401"/>
                      <a:gd name="connsiteY60-3890" fmla="*/ 1026414 h 3580431"/>
                      <a:gd name="connsiteX61-3891" fmla="*/ 2512705 w 4236401"/>
                      <a:gd name="connsiteY61-3892" fmla="*/ 1089476 h 3580431"/>
                      <a:gd name="connsiteX62-3893" fmla="*/ 2449642 w 4236401"/>
                      <a:gd name="connsiteY62-3894" fmla="*/ 1110496 h 3580431"/>
                      <a:gd name="connsiteX63-3895" fmla="*/ 2439132 w 4236401"/>
                      <a:gd name="connsiteY63-3896" fmla="*/ 1142027 h 3580431"/>
                      <a:gd name="connsiteX64-3897" fmla="*/ 2376070 w 4236401"/>
                      <a:gd name="connsiteY64-3898" fmla="*/ 1163048 h 3580431"/>
                      <a:gd name="connsiteX65-3899" fmla="*/ 2306644 w 4236401"/>
                      <a:gd name="connsiteY65-3900" fmla="*/ 1212549 h 3580431"/>
                      <a:gd name="connsiteX66-3901" fmla="*/ 2298300 w 4236401"/>
                      <a:gd name="connsiteY66-3902" fmla="*/ 1226253 h 3580431"/>
                      <a:gd name="connsiteX67-3903" fmla="*/ 2296797 w 4236401"/>
                      <a:gd name="connsiteY67-3904" fmla="*/ 1226219 h 3580431"/>
                      <a:gd name="connsiteX68-3905" fmla="*/ 2293430 w 4236401"/>
                      <a:gd name="connsiteY68-3906" fmla="*/ 1193177 h 3580431"/>
                      <a:gd name="connsiteX69-3907" fmla="*/ 2291987 w 4236401"/>
                      <a:gd name="connsiteY69-3908" fmla="*/ 1173558 h 3580431"/>
                      <a:gd name="connsiteX70-3909" fmla="*/ 2291987 w 4236401"/>
                      <a:gd name="connsiteY70-3910" fmla="*/ 1215600 h 3580431"/>
                      <a:gd name="connsiteX71-3911" fmla="*/ 2228925 w 4236401"/>
                      <a:gd name="connsiteY71-3912" fmla="*/ 1247131 h 3580431"/>
                      <a:gd name="connsiteX72-3913" fmla="*/ 2165863 w 4236401"/>
                      <a:gd name="connsiteY72-3914" fmla="*/ 1289172 h 3580431"/>
                      <a:gd name="connsiteX73-3915" fmla="*/ 2060760 w 4236401"/>
                      <a:gd name="connsiteY73-3916" fmla="*/ 1310193 h 3580431"/>
                      <a:gd name="connsiteX74-3917" fmla="*/ 1997698 w 4236401"/>
                      <a:gd name="connsiteY74-3918" fmla="*/ 1331214 h 3580431"/>
                      <a:gd name="connsiteX75-3919" fmla="*/ 1913615 w 4236401"/>
                      <a:gd name="connsiteY75-3920" fmla="*/ 1352234 h 3580431"/>
                      <a:gd name="connsiteX76-3921" fmla="*/ 1882084 w 4236401"/>
                      <a:gd name="connsiteY76-3922" fmla="*/ 1415296 h 3580431"/>
                      <a:gd name="connsiteX77-3923" fmla="*/ 1871573 w 4236401"/>
                      <a:gd name="connsiteY77-3924" fmla="*/ 1530910 h 3580431"/>
                      <a:gd name="connsiteX78-3925" fmla="*/ 1882084 w 4236401"/>
                      <a:gd name="connsiteY78-3926" fmla="*/ 1562441 h 3580431"/>
                      <a:gd name="connsiteX79-3927" fmla="*/ 1896846 w 4236401"/>
                      <a:gd name="connsiteY79-3928" fmla="*/ 1569320 h 3580431"/>
                      <a:gd name="connsiteX80-3929" fmla="*/ 1903644 w 4236401"/>
                      <a:gd name="connsiteY80-3930" fmla="*/ 1570792 h 3580431"/>
                      <a:gd name="connsiteX81-3931" fmla="*/ 1903105 w 4236401"/>
                      <a:gd name="connsiteY81-3932" fmla="*/ 1583462 h 3580431"/>
                      <a:gd name="connsiteX82-3933" fmla="*/ 1955656 w 4236401"/>
                      <a:gd name="connsiteY82-3934" fmla="*/ 1667545 h 3580431"/>
                      <a:gd name="connsiteX83-3935" fmla="*/ 1976677 w 4236401"/>
                      <a:gd name="connsiteY83-3936" fmla="*/ 1699076 h 3580431"/>
                      <a:gd name="connsiteX84-3937" fmla="*/ 2018718 w 4236401"/>
                      <a:gd name="connsiteY84-3938" fmla="*/ 1762138 h 3580431"/>
                      <a:gd name="connsiteX85-3939" fmla="*/ 2050249 w 4236401"/>
                      <a:gd name="connsiteY85-3940" fmla="*/ 1772648 h 3580431"/>
                      <a:gd name="connsiteX86-3941" fmla="*/ 2057139 w 4236401"/>
                      <a:gd name="connsiteY86-3942" fmla="*/ 1769718 h 3580431"/>
                      <a:gd name="connsiteX87-3943" fmla="*/ 2060759 w 4236401"/>
                      <a:gd name="connsiteY87-3944" fmla="*/ 1783156 h 3580431"/>
                      <a:gd name="connsiteX88-3945" fmla="*/ 2081779 w 4236401"/>
                      <a:gd name="connsiteY88-3946" fmla="*/ 1835708 h 3580431"/>
                      <a:gd name="connsiteX89-3947" fmla="*/ 2176372 w 4236401"/>
                      <a:gd name="connsiteY89-3948" fmla="*/ 1888260 h 3580431"/>
                      <a:gd name="connsiteX90-3949" fmla="*/ 2197393 w 4236401"/>
                      <a:gd name="connsiteY90-3950" fmla="*/ 1919791 h 3580431"/>
                      <a:gd name="connsiteX91-3951" fmla="*/ 2207904 w 4236401"/>
                      <a:gd name="connsiteY91-3952" fmla="*/ 1951322 h 3580431"/>
                      <a:gd name="connsiteX92-3953" fmla="*/ 2239435 w 4236401"/>
                      <a:gd name="connsiteY92-3954" fmla="*/ 1961832 h 3580431"/>
                      <a:gd name="connsiteX93-3955" fmla="*/ 2292803 w 4236401"/>
                      <a:gd name="connsiteY93-3956" fmla="*/ 1998754 h 3580431"/>
                      <a:gd name="connsiteX94-3957" fmla="*/ 2293958 w 4236401"/>
                      <a:gd name="connsiteY94-3958" fmla="*/ 1996861 h 3580431"/>
                      <a:gd name="connsiteX95-3959" fmla="*/ 2301425 w 4236401"/>
                      <a:gd name="connsiteY95-3960" fmla="*/ 2010111 h 3580431"/>
                      <a:gd name="connsiteX96-3961" fmla="*/ 2313007 w 4236401"/>
                      <a:gd name="connsiteY96-3962" fmla="*/ 2024894 h 3580431"/>
                      <a:gd name="connsiteX97-3963" fmla="*/ 2344538 w 4236401"/>
                      <a:gd name="connsiteY97-3964" fmla="*/ 2035405 h 3580431"/>
                      <a:gd name="connsiteX98-3965" fmla="*/ 2355048 w 4236401"/>
                      <a:gd name="connsiteY98-3966" fmla="*/ 2119488 h 3580431"/>
                      <a:gd name="connsiteX99-3967" fmla="*/ 2334028 w 4236401"/>
                      <a:gd name="connsiteY99-3968" fmla="*/ 2151019 h 3580431"/>
                      <a:gd name="connsiteX100-3969" fmla="*/ 2322031 w 4236401"/>
                      <a:gd name="connsiteY100-3970" fmla="*/ 2227289 h 3580431"/>
                      <a:gd name="connsiteX101-3971" fmla="*/ 2319294 w 4236401"/>
                      <a:gd name="connsiteY101-3972" fmla="*/ 2251211 h 3580431"/>
                      <a:gd name="connsiteX102-3973" fmla="*/ 2302497 w 4236401"/>
                      <a:gd name="connsiteY102-3974" fmla="*/ 2245612 h 3580431"/>
                      <a:gd name="connsiteX103-3975" fmla="*/ 2270966 w 4236401"/>
                      <a:gd name="connsiteY103-3976" fmla="*/ 2224591 h 3580431"/>
                      <a:gd name="connsiteX104-3977" fmla="*/ 2249945 w 4236401"/>
                      <a:gd name="connsiteY104-3978" fmla="*/ 2193060 h 3580431"/>
                      <a:gd name="connsiteX105-3979" fmla="*/ 2155352 w 4236401"/>
                      <a:gd name="connsiteY105-3980" fmla="*/ 2266632 h 3580431"/>
                      <a:gd name="connsiteX106-3981" fmla="*/ 2071269 w 4236401"/>
                      <a:gd name="connsiteY106-3982" fmla="*/ 2287653 h 3580431"/>
                      <a:gd name="connsiteX107-3983" fmla="*/ 2008207 w 4236401"/>
                      <a:gd name="connsiteY107-3984" fmla="*/ 2308674 h 3580431"/>
                      <a:gd name="connsiteX108-3985" fmla="*/ 1945145 w 4236401"/>
                      <a:gd name="connsiteY108-3986" fmla="*/ 2371736 h 3580431"/>
                      <a:gd name="connsiteX109-3987" fmla="*/ 1934635 w 4236401"/>
                      <a:gd name="connsiteY109-3988" fmla="*/ 2403267 h 3580431"/>
                      <a:gd name="connsiteX110-3989" fmla="*/ 1886261 w 4236401"/>
                      <a:gd name="connsiteY110-3990" fmla="*/ 2404266 h 3580431"/>
                      <a:gd name="connsiteX111-3991" fmla="*/ 1885801 w 4236401"/>
                      <a:gd name="connsiteY111-3992" fmla="*/ 2406470 h 3580431"/>
                      <a:gd name="connsiteX112-3993" fmla="*/ 1713921 w 4236401"/>
                      <a:gd name="connsiteY112-3994" fmla="*/ 2487355 h 3580431"/>
                      <a:gd name="connsiteX113-3995" fmla="*/ 1629837 w 4236401"/>
                      <a:gd name="connsiteY113-3996" fmla="*/ 2560926 h 3580431"/>
                      <a:gd name="connsiteX114-3997" fmla="*/ 1451162 w 4236401"/>
                      <a:gd name="connsiteY114-3998" fmla="*/ 2666031 h 3580431"/>
                      <a:gd name="connsiteX115-3999" fmla="*/ 1356568 w 4236401"/>
                      <a:gd name="connsiteY115-4000" fmla="*/ 2718583 h 3580431"/>
                      <a:gd name="connsiteX116-4001" fmla="*/ 1261976 w 4236401"/>
                      <a:gd name="connsiteY116-4002" fmla="*/ 2781644 h 3580431"/>
                      <a:gd name="connsiteX117-4003" fmla="*/ 1256230 w 4236401"/>
                      <a:gd name="connsiteY117-4004" fmla="*/ 2814206 h 3580431"/>
                      <a:gd name="connsiteX118-4005" fmla="*/ 1251463 w 4236401"/>
                      <a:gd name="connsiteY118-4006" fmla="*/ 2813173 h 3580431"/>
                      <a:gd name="connsiteX119-4007" fmla="*/ 967684 w 4236401"/>
                      <a:gd name="connsiteY119-4008" fmla="*/ 2802663 h 3580431"/>
                      <a:gd name="connsiteX120-4009" fmla="*/ 936153 w 4236401"/>
                      <a:gd name="connsiteY120-4010" fmla="*/ 2823684 h 3580431"/>
                      <a:gd name="connsiteX121-4011" fmla="*/ 820539 w 4236401"/>
                      <a:gd name="connsiteY121-4012" fmla="*/ 2834194 h 3580431"/>
                      <a:gd name="connsiteX122-4013" fmla="*/ 715436 w 4236401"/>
                      <a:gd name="connsiteY122-4014" fmla="*/ 2813173 h 3580431"/>
                      <a:gd name="connsiteX123-4015" fmla="*/ 673394 w 4236401"/>
                      <a:gd name="connsiteY123-4016" fmla="*/ 2792153 h 3580431"/>
                      <a:gd name="connsiteX124-4017" fmla="*/ 662884 w 4236401"/>
                      <a:gd name="connsiteY124-4018" fmla="*/ 2760622 h 3580431"/>
                      <a:gd name="connsiteX125-4019" fmla="*/ 568291 w 4236401"/>
                      <a:gd name="connsiteY125-4020" fmla="*/ 2750111 h 3580431"/>
                      <a:gd name="connsiteX126-4021" fmla="*/ 542920 w 4236401"/>
                      <a:gd name="connsiteY126-4022" fmla="*/ 2766691 h 3580431"/>
                      <a:gd name="connsiteX127-4023" fmla="*/ 532187 w 4236401"/>
                      <a:gd name="connsiteY127-4024" fmla="*/ 2773276 h 3580431"/>
                      <a:gd name="connsiteX128-4025" fmla="*/ 530577 w 4236401"/>
                      <a:gd name="connsiteY128-4026" fmla="*/ 2774090 h 3580431"/>
                      <a:gd name="connsiteX129-4027" fmla="*/ 531759 w 4236401"/>
                      <a:gd name="connsiteY129-4028" fmla="*/ 2773538 h 3580431"/>
                      <a:gd name="connsiteX130-4029" fmla="*/ 532187 w 4236401"/>
                      <a:gd name="connsiteY130-4030" fmla="*/ 2773276 h 3580431"/>
                      <a:gd name="connsiteX131-4031" fmla="*/ 535141 w 4236401"/>
                      <a:gd name="connsiteY131-4032" fmla="*/ 2771781 h 3580431"/>
                      <a:gd name="connsiteX132-4033" fmla="*/ 526249 w 4236401"/>
                      <a:gd name="connsiteY132-4034" fmla="*/ 2802663 h 3580431"/>
                      <a:gd name="connsiteX133-4035" fmla="*/ 494718 w 4236401"/>
                      <a:gd name="connsiteY133-4036" fmla="*/ 2823684 h 3580431"/>
                      <a:gd name="connsiteX134-4037" fmla="*/ 473698 w 4236401"/>
                      <a:gd name="connsiteY134-4038" fmla="*/ 2855215 h 3580431"/>
                      <a:gd name="connsiteX135-4039" fmla="*/ 442167 w 4236401"/>
                      <a:gd name="connsiteY135-4040" fmla="*/ 2876235 h 3580431"/>
                      <a:gd name="connsiteX136-4041" fmla="*/ 431656 w 4236401"/>
                      <a:gd name="connsiteY136-4042" fmla="*/ 2907766 h 3580431"/>
                      <a:gd name="connsiteX137-4043" fmla="*/ 421146 w 4236401"/>
                      <a:gd name="connsiteY137-4044" fmla="*/ 2991849 h 3580431"/>
                      <a:gd name="connsiteX138-4045" fmla="*/ 392448 w 4236401"/>
                      <a:gd name="connsiteY138-4046" fmla="*/ 3054911 h 3580431"/>
                      <a:gd name="connsiteX139-4047" fmla="*/ 370011 w 4236401"/>
                      <a:gd name="connsiteY139-4048" fmla="*/ 3086442 h 3580431"/>
                      <a:gd name="connsiteX140-4049" fmla="*/ 341038 w 4236401"/>
                      <a:gd name="connsiteY140-4050" fmla="*/ 3117973 h 3580431"/>
                      <a:gd name="connsiteX141-4051" fmla="*/ 335920 w 4236401"/>
                      <a:gd name="connsiteY141-4052" fmla="*/ 3149504 h 3580431"/>
                      <a:gd name="connsiteX142-4053" fmla="*/ 310924 w 4236401"/>
                      <a:gd name="connsiteY142-4054" fmla="*/ 3188986 h 3580431"/>
                      <a:gd name="connsiteX143-4055" fmla="*/ 280809 w 4236401"/>
                      <a:gd name="connsiteY143-4056" fmla="*/ 3248073 h 3580431"/>
                      <a:gd name="connsiteX144-4057" fmla="*/ 266324 w 4236401"/>
                      <a:gd name="connsiteY144-4058" fmla="*/ 3275628 h 3580431"/>
                      <a:gd name="connsiteX145-4059" fmla="*/ 263491 w 4236401"/>
                      <a:gd name="connsiteY145-4060" fmla="*/ 3307159 h 3580431"/>
                      <a:gd name="connsiteX146-4061" fmla="*/ 278218 w 4236401"/>
                      <a:gd name="connsiteY146-4062" fmla="*/ 3312109 h 3580431"/>
                      <a:gd name="connsiteX147-4063" fmla="*/ 298030 w 4236401"/>
                      <a:gd name="connsiteY147-4064" fmla="*/ 3315096 h 3580431"/>
                      <a:gd name="connsiteX148-4065" fmla="*/ 295024 w 4236401"/>
                      <a:gd name="connsiteY148-4066" fmla="*/ 3317672 h 3580431"/>
                      <a:gd name="connsiteX149-4067" fmla="*/ 137369 w 4236401"/>
                      <a:gd name="connsiteY149-4068" fmla="*/ 3580431 h 3580431"/>
                      <a:gd name="connsiteX150-4069" fmla="*/ 32265 w 4236401"/>
                      <a:gd name="connsiteY150-4070" fmla="*/ 3506858 h 3580431"/>
                      <a:gd name="connsiteX151-4071" fmla="*/ 0 w 4236401"/>
                      <a:gd name="connsiteY151-4072" fmla="*/ 3490726 h 3580431"/>
                      <a:gd name="connsiteX152-4073" fmla="*/ 6541 w 4236401"/>
                      <a:gd name="connsiteY152-4074" fmla="*/ 3486965 h 3580431"/>
                      <a:gd name="connsiteX153-4075" fmla="*/ 21754 w 4236401"/>
                      <a:gd name="connsiteY153-4076" fmla="*/ 3475325 h 3580431"/>
                      <a:gd name="connsiteX154-4077" fmla="*/ 53285 w 4236401"/>
                      <a:gd name="connsiteY154-4078" fmla="*/ 3454304 h 3580431"/>
                      <a:gd name="connsiteX155-4079" fmla="*/ 116347 w 4236401"/>
                      <a:gd name="connsiteY155-4080" fmla="*/ 3412263 h 3580431"/>
                      <a:gd name="connsiteX156-4081" fmla="*/ 126857 w 4236401"/>
                      <a:gd name="connsiteY156-4082" fmla="*/ 3380732 h 3580431"/>
                      <a:gd name="connsiteX157-4083" fmla="*/ 168899 w 4236401"/>
                      <a:gd name="connsiteY157-4084" fmla="*/ 3328180 h 3580431"/>
                      <a:gd name="connsiteX158-4085" fmla="*/ 210940 w 4236401"/>
                      <a:gd name="connsiteY158-4086" fmla="*/ 3265118 h 3580431"/>
                      <a:gd name="connsiteX159-4087" fmla="*/ 231961 w 4236401"/>
                      <a:gd name="connsiteY159-4088" fmla="*/ 3233587 h 3580431"/>
                      <a:gd name="connsiteX160-4089" fmla="*/ 252981 w 4236401"/>
                      <a:gd name="connsiteY160-4090" fmla="*/ 3138994 h 3580431"/>
                      <a:gd name="connsiteX161-4091" fmla="*/ 263492 w 4236401"/>
                      <a:gd name="connsiteY161-4092" fmla="*/ 3107463 h 3580431"/>
                      <a:gd name="connsiteX162-4093" fmla="*/ 284512 w 4236401"/>
                      <a:gd name="connsiteY162-4094" fmla="*/ 3044401 h 3580431"/>
                      <a:gd name="connsiteX163-4095" fmla="*/ 326554 w 4236401"/>
                      <a:gd name="connsiteY163-4096" fmla="*/ 2981339 h 3580431"/>
                      <a:gd name="connsiteX164-4097" fmla="*/ 342579 w 4236401"/>
                      <a:gd name="connsiteY164-4098" fmla="*/ 2899432 h 3580431"/>
                      <a:gd name="connsiteX165-4099" fmla="*/ 345136 w 4236401"/>
                      <a:gd name="connsiteY165-4100" fmla="*/ 2887559 h 3580431"/>
                      <a:gd name="connsiteX166-4101" fmla="*/ 347574 w 4236401"/>
                      <a:gd name="connsiteY166-4102" fmla="*/ 2886746 h 3580431"/>
                      <a:gd name="connsiteX167-4103" fmla="*/ 400126 w 4236401"/>
                      <a:gd name="connsiteY167-4104" fmla="*/ 2792153 h 3580431"/>
                      <a:gd name="connsiteX168-4105" fmla="*/ 442168 w 4236401"/>
                      <a:gd name="connsiteY168-4106" fmla="*/ 2729091 h 3580431"/>
                      <a:gd name="connsiteX169-4107" fmla="*/ 536761 w 4236401"/>
                      <a:gd name="connsiteY169-4108" fmla="*/ 2718580 h 3580431"/>
                      <a:gd name="connsiteX170-4109" fmla="*/ 610333 w 4236401"/>
                      <a:gd name="connsiteY170-4110" fmla="*/ 2645008 h 3580431"/>
                      <a:gd name="connsiteX171-4111" fmla="*/ 673395 w 4236401"/>
                      <a:gd name="connsiteY171-4112" fmla="*/ 2623987 h 3580431"/>
                      <a:gd name="connsiteX172-4113" fmla="*/ 704926 w 4236401"/>
                      <a:gd name="connsiteY172-4114" fmla="*/ 2602966 h 3580431"/>
                      <a:gd name="connsiteX173-4115" fmla="*/ 710794 w 4236401"/>
                      <a:gd name="connsiteY173-4116" fmla="*/ 2589426 h 3580431"/>
                      <a:gd name="connsiteX174-4117" fmla="*/ 725946 w 4236401"/>
                      <a:gd name="connsiteY174-4118" fmla="*/ 2592456 h 3580431"/>
                      <a:gd name="connsiteX175-4119" fmla="*/ 757477 w 4236401"/>
                      <a:gd name="connsiteY175-4120" fmla="*/ 2602966 h 3580431"/>
                      <a:gd name="connsiteX176-4121" fmla="*/ 820539 w 4236401"/>
                      <a:gd name="connsiteY176-4122" fmla="*/ 2613477 h 3580431"/>
                      <a:gd name="connsiteX177-4123" fmla="*/ 852070 w 4236401"/>
                      <a:gd name="connsiteY177-4124" fmla="*/ 2623987 h 3580431"/>
                      <a:gd name="connsiteX178-4125" fmla="*/ 873091 w 4236401"/>
                      <a:gd name="connsiteY178-4126" fmla="*/ 2655518 h 3580431"/>
                      <a:gd name="connsiteX179-4127" fmla="*/ 904622 w 4236401"/>
                      <a:gd name="connsiteY179-4128" fmla="*/ 2666028 h 3580431"/>
                      <a:gd name="connsiteX180-4129" fmla="*/ 936153 w 4236401"/>
                      <a:gd name="connsiteY180-4130" fmla="*/ 2687049 h 3580431"/>
                      <a:gd name="connsiteX181-4131" fmla="*/ 999215 w 4236401"/>
                      <a:gd name="connsiteY181-4132" fmla="*/ 2708070 h 3580431"/>
                      <a:gd name="connsiteX182-4133" fmla="*/ 1030746 w 4236401"/>
                      <a:gd name="connsiteY182-4134" fmla="*/ 2729091 h 3580431"/>
                      <a:gd name="connsiteX183-4135" fmla="*/ 1219932 w 4236401"/>
                      <a:gd name="connsiteY183-4136" fmla="*/ 2739601 h 3580431"/>
                      <a:gd name="connsiteX184-4137" fmla="*/ 1251463 w 4236401"/>
                      <a:gd name="connsiteY184-4138" fmla="*/ 2729091 h 3580431"/>
                      <a:gd name="connsiteX185-4139" fmla="*/ 1272484 w 4236401"/>
                      <a:gd name="connsiteY185-4140" fmla="*/ 2697559 h 3580431"/>
                      <a:gd name="connsiteX186-4141" fmla="*/ 1314525 w 4236401"/>
                      <a:gd name="connsiteY186-4142" fmla="*/ 2634497 h 3580431"/>
                      <a:gd name="connsiteX187-4143" fmla="*/ 1377587 w 4236401"/>
                      <a:gd name="connsiteY187-4144" fmla="*/ 2581946 h 3580431"/>
                      <a:gd name="connsiteX188-4145" fmla="*/ 1409118 w 4236401"/>
                      <a:gd name="connsiteY188-4146" fmla="*/ 2571435 h 3580431"/>
                      <a:gd name="connsiteX189-4147" fmla="*/ 1430139 w 4236401"/>
                      <a:gd name="connsiteY189-4148" fmla="*/ 2539904 h 3580431"/>
                      <a:gd name="connsiteX190-4149" fmla="*/ 1493201 w 4236401"/>
                      <a:gd name="connsiteY190-4150" fmla="*/ 2518884 h 3580431"/>
                      <a:gd name="connsiteX191-4151" fmla="*/ 1514222 w 4236401"/>
                      <a:gd name="connsiteY191-4152" fmla="*/ 2487353 h 3580431"/>
                      <a:gd name="connsiteX192-4153" fmla="*/ 1545753 w 4236401"/>
                      <a:gd name="connsiteY192-4154" fmla="*/ 2466332 h 3580431"/>
                      <a:gd name="connsiteX193-4155" fmla="*/ 1608815 w 4236401"/>
                      <a:gd name="connsiteY193-4156" fmla="*/ 2445311 h 3580431"/>
                      <a:gd name="connsiteX194-4157" fmla="*/ 1619325 w 4236401"/>
                      <a:gd name="connsiteY194-4158" fmla="*/ 2392759 h 3580431"/>
                      <a:gd name="connsiteX195-4159" fmla="*/ 1553911 w 4236401"/>
                      <a:gd name="connsiteY195-4160" fmla="*/ 2386218 h 3580431"/>
                      <a:gd name="connsiteX196-4161" fmla="*/ 1556263 w 4236401"/>
                      <a:gd name="connsiteY196-4162" fmla="*/ 2382249 h 3580431"/>
                      <a:gd name="connsiteX197-4163" fmla="*/ 1587794 w 4236401"/>
                      <a:gd name="connsiteY197-4164" fmla="*/ 2361228 h 3580431"/>
                      <a:gd name="connsiteX198-4165" fmla="*/ 1650856 w 4236401"/>
                      <a:gd name="connsiteY198-4166" fmla="*/ 2329697 h 3580431"/>
                      <a:gd name="connsiteX199-4167" fmla="*/ 1661367 w 4236401"/>
                      <a:gd name="connsiteY199-4168" fmla="*/ 2287656 h 3580431"/>
                      <a:gd name="connsiteX200-4169" fmla="*/ 1703408 w 4236401"/>
                      <a:gd name="connsiteY200-4170" fmla="*/ 2224594 h 3580431"/>
                      <a:gd name="connsiteX201-4171" fmla="*/ 1745449 w 4236401"/>
                      <a:gd name="connsiteY201-4172" fmla="*/ 2172042 h 3580431"/>
                      <a:gd name="connsiteX202-4173" fmla="*/ 1829532 w 4236401"/>
                      <a:gd name="connsiteY202-4174" fmla="*/ 2098470 h 3580431"/>
                      <a:gd name="connsiteX203-4175" fmla="*/ 2092291 w 4236401"/>
                      <a:gd name="connsiteY203-4176" fmla="*/ 2087959 h 3580431"/>
                      <a:gd name="connsiteX204-4177" fmla="*/ 2123822 w 4236401"/>
                      <a:gd name="connsiteY204-4178" fmla="*/ 2098470 h 3580431"/>
                      <a:gd name="connsiteX205-4179" fmla="*/ 2207905 w 4236401"/>
                      <a:gd name="connsiteY205-4180" fmla="*/ 2108980 h 3580431"/>
                      <a:gd name="connsiteX206-4181" fmla="*/ 2239436 w 4236401"/>
                      <a:gd name="connsiteY206-4182" fmla="*/ 2098470 h 3580431"/>
                      <a:gd name="connsiteX207-4183" fmla="*/ 2239436 w 4236401"/>
                      <a:gd name="connsiteY207-4184" fmla="*/ 2035408 h 3580431"/>
                      <a:gd name="connsiteX208-4185" fmla="*/ 2207905 w 4236401"/>
                      <a:gd name="connsiteY208-4186" fmla="*/ 2003877 h 3580431"/>
                      <a:gd name="connsiteX209-4187" fmla="*/ 2134332 w 4236401"/>
                      <a:gd name="connsiteY209-4188" fmla="*/ 1982856 h 3580431"/>
                      <a:gd name="connsiteX210-4189" fmla="*/ 2113311 w 4236401"/>
                      <a:gd name="connsiteY210-4190" fmla="*/ 1951325 h 3580431"/>
                      <a:gd name="connsiteX211-4191" fmla="*/ 2096542 w 4236401"/>
                      <a:gd name="connsiteY211-4192" fmla="*/ 1954956 h 3580431"/>
                      <a:gd name="connsiteX212-4193" fmla="*/ 2090582 w 4236401"/>
                      <a:gd name="connsiteY212-4194" fmla="*/ 1957734 h 3580431"/>
                      <a:gd name="connsiteX213-4195" fmla="*/ 2085436 w 4236401"/>
                      <a:gd name="connsiteY213-4196" fmla="*/ 1945387 h 3580431"/>
                      <a:gd name="connsiteX214-4197" fmla="*/ 2071270 w 4236401"/>
                      <a:gd name="connsiteY214-4198" fmla="*/ 1930304 h 3580431"/>
                      <a:gd name="connsiteX215-4199" fmla="*/ 1976677 w 4236401"/>
                      <a:gd name="connsiteY215-4200" fmla="*/ 1877753 h 3580431"/>
                      <a:gd name="connsiteX216-4201" fmla="*/ 1924125 w 4236401"/>
                      <a:gd name="connsiteY216-4202" fmla="*/ 1835711 h 3580431"/>
                      <a:gd name="connsiteX217-4203" fmla="*/ 1850553 w 4236401"/>
                      <a:gd name="connsiteY217-4204" fmla="*/ 1762139 h 3580431"/>
                      <a:gd name="connsiteX218-4205" fmla="*/ 1819022 w 4236401"/>
                      <a:gd name="connsiteY218-4206" fmla="*/ 1741118 h 3580431"/>
                      <a:gd name="connsiteX219-4207" fmla="*/ 1787491 w 4236401"/>
                      <a:gd name="connsiteY219-4208" fmla="*/ 1678056 h 3580431"/>
                      <a:gd name="connsiteX220-4209" fmla="*/ 1776980 w 4236401"/>
                      <a:gd name="connsiteY220-4210" fmla="*/ 1625504 h 3580431"/>
                      <a:gd name="connsiteX221-4211" fmla="*/ 1790618 w 4236401"/>
                      <a:gd name="connsiteY221-4212" fmla="*/ 1405140 h 3580431"/>
                      <a:gd name="connsiteX222-4213" fmla="*/ 1791084 w 4236401"/>
                      <a:gd name="connsiteY222-4214" fmla="*/ 1388888 h 3580431"/>
                      <a:gd name="connsiteX223-4215" fmla="*/ 1808511 w 4236401"/>
                      <a:gd name="connsiteY223-4216" fmla="*/ 1362746 h 3580431"/>
                      <a:gd name="connsiteX224-4217" fmla="*/ 1850553 w 4236401"/>
                      <a:gd name="connsiteY224-4218" fmla="*/ 1299684 h 3580431"/>
                      <a:gd name="connsiteX225-4219" fmla="*/ 1882084 w 4236401"/>
                      <a:gd name="connsiteY225-4220" fmla="*/ 1289173 h 3580431"/>
                      <a:gd name="connsiteX226-4221" fmla="*/ 1892594 w 4236401"/>
                      <a:gd name="connsiteY226-4222" fmla="*/ 1205091 h 3580431"/>
                      <a:gd name="connsiteX227-4223" fmla="*/ 1899616 w 4236401"/>
                      <a:gd name="connsiteY227-4224" fmla="*/ 1204200 h 3580431"/>
                      <a:gd name="connsiteX228-4225" fmla="*/ 1901529 w 4236401"/>
                      <a:gd name="connsiteY228-4226" fmla="*/ 1216567 h 3580431"/>
                      <a:gd name="connsiteX229-4227" fmla="*/ 1912360 w 4236401"/>
                      <a:gd name="connsiteY229-4228" fmla="*/ 1237092 h 3580431"/>
                      <a:gd name="connsiteX230-4229" fmla="*/ 1948754 w 4236401"/>
                      <a:gd name="connsiteY230-4230" fmla="*/ 1241641 h 3580431"/>
                      <a:gd name="connsiteX231-4231" fmla="*/ 1966951 w 4236401"/>
                      <a:gd name="connsiteY231-4232" fmla="*/ 1237092 h 3580431"/>
                      <a:gd name="connsiteX232-4233" fmla="*/ 2007894 w 4236401"/>
                      <a:gd name="connsiteY232-4234" fmla="*/ 1227994 h 3580431"/>
                      <a:gd name="connsiteX233-4235" fmla="*/ 2021542 w 4236401"/>
                      <a:gd name="connsiteY233-4236" fmla="*/ 1223444 h 3580431"/>
                      <a:gd name="connsiteX234-4237" fmla="*/ 2048838 w 4236401"/>
                      <a:gd name="connsiteY234-4238" fmla="*/ 1214346 h 3580431"/>
                      <a:gd name="connsiteX235-4239" fmla="*/ 2085232 w 4236401"/>
                      <a:gd name="connsiteY235-4240" fmla="*/ 1209797 h 3580431"/>
                      <a:gd name="connsiteX236-4241" fmla="*/ 2098879 w 4236401"/>
                      <a:gd name="connsiteY236-4242" fmla="*/ 1205247 h 3580431"/>
                      <a:gd name="connsiteX237-4243" fmla="*/ 2139823 w 4236401"/>
                      <a:gd name="connsiteY237-4244" fmla="*/ 1191600 h 3580431"/>
                      <a:gd name="connsiteX238-4245" fmla="*/ 2153470 w 4236401"/>
                      <a:gd name="connsiteY238-4246" fmla="*/ 1182501 h 3580431"/>
                      <a:gd name="connsiteX239-4247" fmla="*/ 2176217 w 4236401"/>
                      <a:gd name="connsiteY239-4248" fmla="*/ 1164304 h 3580431"/>
                      <a:gd name="connsiteX240-4249" fmla="*/ 2217160 w 4236401"/>
                      <a:gd name="connsiteY240-4250" fmla="*/ 1141558 h 3580431"/>
                      <a:gd name="connsiteX241-4251" fmla="*/ 2230808 w 4236401"/>
                      <a:gd name="connsiteY241-4252" fmla="*/ 1137009 h 3580431"/>
                      <a:gd name="connsiteX242-4253" fmla="*/ 2244455 w 4236401"/>
                      <a:gd name="connsiteY242-4254" fmla="*/ 1123361 h 3580431"/>
                      <a:gd name="connsiteX243-4255" fmla="*/ 2267202 w 4236401"/>
                      <a:gd name="connsiteY243-4256" fmla="*/ 1105164 h 3580431"/>
                      <a:gd name="connsiteX244-4257" fmla="*/ 2308145 w 4236401"/>
                      <a:gd name="connsiteY244-4258" fmla="*/ 1082418 h 3580431"/>
                      <a:gd name="connsiteX245-4259" fmla="*/ 2317243 w 4236401"/>
                      <a:gd name="connsiteY245-4260" fmla="*/ 1068770 h 3580431"/>
                      <a:gd name="connsiteX246-4261" fmla="*/ 2330891 w 4236401"/>
                      <a:gd name="connsiteY246-4262" fmla="*/ 1055122 h 3580431"/>
                      <a:gd name="connsiteX247-4263" fmla="*/ 2344539 w 4236401"/>
                      <a:gd name="connsiteY247-4264" fmla="*/ 1046024 h 3580431"/>
                      <a:gd name="connsiteX248-4265" fmla="*/ 2358187 w 4236401"/>
                      <a:gd name="connsiteY248-4266" fmla="*/ 1036925 h 3580431"/>
                      <a:gd name="connsiteX249-4267" fmla="*/ 2390032 w 4236401"/>
                      <a:gd name="connsiteY249-4268" fmla="*/ 1005080 h 3580431"/>
                      <a:gd name="connsiteX250-4269" fmla="*/ 2403679 w 4236401"/>
                      <a:gd name="connsiteY250-4270" fmla="*/ 995982 h 3580431"/>
                      <a:gd name="connsiteX251-4271" fmla="*/ 2430975 w 4236401"/>
                      <a:gd name="connsiteY251-4272" fmla="*/ 977785 h 3580431"/>
                      <a:gd name="connsiteX252-4273" fmla="*/ 2444623 w 4236401"/>
                      <a:gd name="connsiteY252-4274" fmla="*/ 968686 h 3580431"/>
                      <a:gd name="connsiteX253-4275" fmla="*/ 2471918 w 4236401"/>
                      <a:gd name="connsiteY253-4276" fmla="*/ 950489 h 3580431"/>
                      <a:gd name="connsiteX254-4277" fmla="*/ 2485566 w 4236401"/>
                      <a:gd name="connsiteY254-4278" fmla="*/ 936841 h 3580431"/>
                      <a:gd name="connsiteX255-4279" fmla="*/ 2490115 w 4236401"/>
                      <a:gd name="connsiteY255-4280" fmla="*/ 923194 h 3580431"/>
                      <a:gd name="connsiteX256-4281" fmla="*/ 2494664 w 4236401"/>
                      <a:gd name="connsiteY256-4282" fmla="*/ 904997 h 3580431"/>
                      <a:gd name="connsiteX257-4283" fmla="*/ 2491575 w 4236401"/>
                      <a:gd name="connsiteY257-4284" fmla="*/ 900363 h 3580431"/>
                      <a:gd name="connsiteX258-4285" fmla="*/ 2523215 w 4236401"/>
                      <a:gd name="connsiteY258-4286" fmla="*/ 879269 h 3580431"/>
                      <a:gd name="connsiteX259-4287" fmla="*/ 2565256 w 4236401"/>
                      <a:gd name="connsiteY259-4288" fmla="*/ 816207 h 3580431"/>
                      <a:gd name="connsiteX260-4289" fmla="*/ 2596787 w 4236401"/>
                      <a:gd name="connsiteY260-4290" fmla="*/ 805696 h 3580431"/>
                      <a:gd name="connsiteX261-4291" fmla="*/ 2607298 w 4236401"/>
                      <a:gd name="connsiteY261-4292" fmla="*/ 774165 h 3580431"/>
                      <a:gd name="connsiteX262-4293" fmla="*/ 2616572 w 4236401"/>
                      <a:gd name="connsiteY262-4294" fmla="*/ 718522 h 3580431"/>
                      <a:gd name="connsiteX263-4295" fmla="*/ 2638829 w 4236401"/>
                      <a:gd name="connsiteY263-4296" fmla="*/ 711103 h 3580431"/>
                      <a:gd name="connsiteX264-4297" fmla="*/ 2649339 w 4236401"/>
                      <a:gd name="connsiteY264-4298" fmla="*/ 679572 h 3580431"/>
                      <a:gd name="connsiteX265-4299" fmla="*/ 2670360 w 4236401"/>
                      <a:gd name="connsiteY265-4300" fmla="*/ 616510 h 3580431"/>
                      <a:gd name="connsiteX266-4301" fmla="*/ 2692321 w 4236401"/>
                      <a:gd name="connsiteY266-4302" fmla="*/ 585240 h 3580431"/>
                      <a:gd name="connsiteX267-4303" fmla="*/ 2703374 w 4236401"/>
                      <a:gd name="connsiteY267-4304" fmla="*/ 571871 h 3580431"/>
                      <a:gd name="connsiteX268-4305" fmla="*/ 2708149 w 4236401"/>
                      <a:gd name="connsiteY268-4306" fmla="*/ 570837 h 3580431"/>
                      <a:gd name="connsiteX269-4307" fmla="*/ 2722911 w 4236401"/>
                      <a:gd name="connsiteY269-4308" fmla="*/ 563958 h 3580431"/>
                      <a:gd name="connsiteX270-4309" fmla="*/ 2733422 w 4236401"/>
                      <a:gd name="connsiteY270-4310" fmla="*/ 532427 h 3580431"/>
                      <a:gd name="connsiteX271-4311" fmla="*/ 2754442 w 4236401"/>
                      <a:gd name="connsiteY271-4312" fmla="*/ 500896 h 3580431"/>
                      <a:gd name="connsiteX272-4313" fmla="*/ 2785973 w 4236401"/>
                      <a:gd name="connsiteY272-4314" fmla="*/ 479876 h 3580431"/>
                      <a:gd name="connsiteX273-4315" fmla="*/ 2880567 w 4236401"/>
                      <a:gd name="connsiteY273-4316" fmla="*/ 416814 h 3580431"/>
                      <a:gd name="connsiteX274-4317" fmla="*/ 2954139 w 4236401"/>
                      <a:gd name="connsiteY274-4318" fmla="*/ 395793 h 3580431"/>
                      <a:gd name="connsiteX275-4319" fmla="*/ 2985670 w 4236401"/>
                      <a:gd name="connsiteY275-4320" fmla="*/ 374772 h 3580431"/>
                      <a:gd name="connsiteX276-4321" fmla="*/ 2995381 w 4236401"/>
                      <a:gd name="connsiteY276-4322" fmla="*/ 344036 h 3580431"/>
                      <a:gd name="connsiteX277-4323" fmla="*/ 2995617 w 4236401"/>
                      <a:gd name="connsiteY277-4324" fmla="*/ 334504 h 3580431"/>
                      <a:gd name="connsiteX278-4325" fmla="*/ 3020863 w 4236401"/>
                      <a:gd name="connsiteY278-4326" fmla="*/ 333799 h 3580431"/>
                      <a:gd name="connsiteX279-4327" fmla="*/ 3069753 w 4236401"/>
                      <a:gd name="connsiteY279-4328" fmla="*/ 332731 h 3580431"/>
                      <a:gd name="connsiteX280-4329" fmla="*/ 3122305 w 4236401"/>
                      <a:gd name="connsiteY280-4330" fmla="*/ 322221 h 3580431"/>
                      <a:gd name="connsiteX281-4331" fmla="*/ 3128851 w 4236401"/>
                      <a:gd name="connsiteY281-4332" fmla="*/ 308384 h 3580431"/>
                      <a:gd name="connsiteX282-4333" fmla="*/ 3129315 w 4236401"/>
                      <a:gd name="connsiteY282-4334" fmla="*/ 302961 h 3580431"/>
                      <a:gd name="connsiteX283-4335" fmla="*/ 3140679 w 4236401"/>
                      <a:gd name="connsiteY283-4336" fmla="*/ 305817 h 3580431"/>
                      <a:gd name="connsiteX284-4337" fmla="*/ 3216898 w 4236401"/>
                      <a:gd name="connsiteY284-4338" fmla="*/ 322221 h 3580431"/>
                      <a:gd name="connsiteX285-4339" fmla="*/ 3248429 w 4236401"/>
                      <a:gd name="connsiteY285-4340" fmla="*/ 332731 h 3580431"/>
                      <a:gd name="connsiteX286-4341" fmla="*/ 3279960 w 4236401"/>
                      <a:gd name="connsiteY286-4342" fmla="*/ 343241 h 3580431"/>
                      <a:gd name="connsiteX287-4343" fmla="*/ 3343022 w 4236401"/>
                      <a:gd name="connsiteY287-4344" fmla="*/ 364262 h 3580431"/>
                      <a:gd name="connsiteX288-4345" fmla="*/ 3374553 w 4236401"/>
                      <a:gd name="connsiteY288-4346" fmla="*/ 395793 h 3580431"/>
                      <a:gd name="connsiteX289-4347" fmla="*/ 3437615 w 4236401"/>
                      <a:gd name="connsiteY289-4348" fmla="*/ 416814 h 3580431"/>
                      <a:gd name="connsiteX290-4349" fmla="*/ 3445992 w 4236401"/>
                      <a:gd name="connsiteY290-4350" fmla="*/ 411370 h 3580431"/>
                      <a:gd name="connsiteX291-4351" fmla="*/ 3448125 w 4236401"/>
                      <a:gd name="connsiteY291-4352" fmla="*/ 416814 h 3580431"/>
                      <a:gd name="connsiteX292-4353" fmla="*/ 3479656 w 4236401"/>
                      <a:gd name="connsiteY292-4354" fmla="*/ 437834 h 3580431"/>
                      <a:gd name="connsiteX293-4355" fmla="*/ 3500677 w 4236401"/>
                      <a:gd name="connsiteY293-4356" fmla="*/ 469365 h 3580431"/>
                      <a:gd name="connsiteX294-4357" fmla="*/ 3532208 w 4236401"/>
                      <a:gd name="connsiteY294-4358" fmla="*/ 490386 h 3580431"/>
                      <a:gd name="connsiteX295-4359" fmla="*/ 3542718 w 4236401"/>
                      <a:gd name="connsiteY295-4360" fmla="*/ 521917 h 3580431"/>
                      <a:gd name="connsiteX296-4361" fmla="*/ 3563739 w 4236401"/>
                      <a:gd name="connsiteY296-4362" fmla="*/ 584979 h 3580431"/>
                      <a:gd name="connsiteX297-4363" fmla="*/ 3584760 w 4236401"/>
                      <a:gd name="connsiteY297-4364" fmla="*/ 616510 h 3580431"/>
                      <a:gd name="connsiteX298-4365" fmla="*/ 3763436 w 4236401"/>
                      <a:gd name="connsiteY298-4366" fmla="*/ 627021 h 3580431"/>
                      <a:gd name="connsiteX299-4367" fmla="*/ 3826498 w 4236401"/>
                      <a:gd name="connsiteY299-4368" fmla="*/ 584979 h 3580431"/>
                      <a:gd name="connsiteX300-4369" fmla="*/ 3837008 w 4236401"/>
                      <a:gd name="connsiteY300-4370" fmla="*/ 553448 h 3580431"/>
                      <a:gd name="connsiteX301-4371" fmla="*/ 3889560 w 4236401"/>
                      <a:gd name="connsiteY301-4372" fmla="*/ 500896 h 3580431"/>
                      <a:gd name="connsiteX302-4373" fmla="*/ 3900070 w 4236401"/>
                      <a:gd name="connsiteY302-4374" fmla="*/ 437834 h 3580431"/>
                      <a:gd name="connsiteX303-4375" fmla="*/ 3921091 w 4236401"/>
                      <a:gd name="connsiteY303-4376" fmla="*/ 406303 h 3580431"/>
                      <a:gd name="connsiteX304-4377" fmla="*/ 3931601 w 4236401"/>
                      <a:gd name="connsiteY304-4378" fmla="*/ 374772 h 3580431"/>
                      <a:gd name="connsiteX305-4379" fmla="*/ 3952622 w 4236401"/>
                      <a:gd name="connsiteY305-4380" fmla="*/ 343241 h 3580431"/>
                      <a:gd name="connsiteX306-4381" fmla="*/ 3963132 w 4236401"/>
                      <a:gd name="connsiteY306-4382" fmla="*/ 311710 h 3580431"/>
                      <a:gd name="connsiteX307-4383" fmla="*/ 3984153 w 4236401"/>
                      <a:gd name="connsiteY307-4384" fmla="*/ 248648 h 3580431"/>
                      <a:gd name="connsiteX308-4385" fmla="*/ 4026194 w 4236401"/>
                      <a:gd name="connsiteY308-4386" fmla="*/ 122524 h 3580431"/>
                      <a:gd name="connsiteX309-4387" fmla="*/ 4047215 w 4236401"/>
                      <a:gd name="connsiteY309-4388" fmla="*/ 59462 h 3580431"/>
                      <a:gd name="connsiteX310-4389" fmla="*/ 4063523 w 4236401"/>
                      <a:gd name="connsiteY310-4390" fmla="*/ 31467 h 3580431"/>
                      <a:gd name="connsiteX311-4391" fmla="*/ 4076557 w 4236401"/>
                      <a:gd name="connsiteY311-4392" fmla="*/ 10441 h 3580431"/>
                      <a:gd name="connsiteX312-4393" fmla="*/ 4090585 w 4236401"/>
                      <a:gd name="connsiteY312-4394" fmla="*/ 10358 h 3580431"/>
                      <a:gd name="connsiteX313-4395" fmla="*/ 4105199 w 4236401"/>
                      <a:gd name="connsiteY313-4396" fmla="*/ 0 h 3580431"/>
                      <a:gd name="connsiteX0-4397" fmla="*/ 4105199 w 4236401"/>
                      <a:gd name="connsiteY0-4398" fmla="*/ 0 h 3580431"/>
                      <a:gd name="connsiteX1-4399" fmla="*/ 4235085 w 4236401"/>
                      <a:gd name="connsiteY1-4400" fmla="*/ 69272 h 3580431"/>
                      <a:gd name="connsiteX2-4401" fmla="*/ 4236401 w 4236401"/>
                      <a:gd name="connsiteY2-4402" fmla="*/ 80483 h 3580431"/>
                      <a:gd name="connsiteX3-4403" fmla="*/ 4225891 w 4236401"/>
                      <a:gd name="connsiteY3-4404" fmla="*/ 154055 h 3580431"/>
                      <a:gd name="connsiteX4-4405" fmla="*/ 4204870 w 4236401"/>
                      <a:gd name="connsiteY4-4406" fmla="*/ 185586 h 3580431"/>
                      <a:gd name="connsiteX5-4407" fmla="*/ 4194360 w 4236401"/>
                      <a:gd name="connsiteY5-4408" fmla="*/ 217117 h 3580431"/>
                      <a:gd name="connsiteX6-4409" fmla="*/ 4173339 w 4236401"/>
                      <a:gd name="connsiteY6-4410" fmla="*/ 301200 h 3580431"/>
                      <a:gd name="connsiteX7-4411" fmla="*/ 4141808 w 4236401"/>
                      <a:gd name="connsiteY7-4412" fmla="*/ 322221 h 3580431"/>
                      <a:gd name="connsiteX8-4413" fmla="*/ 4152404 w 4236401"/>
                      <a:gd name="connsiteY8-4414" fmla="*/ 364177 h 3580431"/>
                      <a:gd name="connsiteX9-4415" fmla="*/ 4152317 w 4236401"/>
                      <a:gd name="connsiteY9-4416" fmla="*/ 364262 h 3580431"/>
                      <a:gd name="connsiteX10-4417" fmla="*/ 4131297 w 4236401"/>
                      <a:gd name="connsiteY10-4418" fmla="*/ 416814 h 3580431"/>
                      <a:gd name="connsiteX11-4419" fmla="*/ 4099766 w 4236401"/>
                      <a:gd name="connsiteY11-4420" fmla="*/ 437834 h 3580431"/>
                      <a:gd name="connsiteX12-4421" fmla="*/ 4089255 w 4236401"/>
                      <a:gd name="connsiteY12-4422" fmla="*/ 469365 h 3580431"/>
                      <a:gd name="connsiteX13-4423" fmla="*/ 4047214 w 4236401"/>
                      <a:gd name="connsiteY13-4424" fmla="*/ 532427 h 3580431"/>
                      <a:gd name="connsiteX14-4425" fmla="*/ 4015683 w 4236401"/>
                      <a:gd name="connsiteY14-4426" fmla="*/ 595490 h 3580431"/>
                      <a:gd name="connsiteX15-4427" fmla="*/ 3984152 w 4236401"/>
                      <a:gd name="connsiteY15-4428" fmla="*/ 616510 h 3580431"/>
                      <a:gd name="connsiteX16-4429" fmla="*/ 3986621 w 4236401"/>
                      <a:gd name="connsiteY16-4430" fmla="*/ 620123 h 3580431"/>
                      <a:gd name="connsiteX17-4431" fmla="*/ 3965686 w 4236401"/>
                      <a:gd name="connsiteY17-4432" fmla="*/ 629529 h 3580431"/>
                      <a:gd name="connsiteX18-4433" fmla="*/ 3942110 w 4236401"/>
                      <a:gd name="connsiteY18-4434" fmla="*/ 648041 h 3580431"/>
                      <a:gd name="connsiteX19-4435" fmla="*/ 3910579 w 4236401"/>
                      <a:gd name="connsiteY19-4436" fmla="*/ 669062 h 3580431"/>
                      <a:gd name="connsiteX20-4437" fmla="*/ 3900069 w 4236401"/>
                      <a:gd name="connsiteY20-4438" fmla="*/ 700593 h 3580431"/>
                      <a:gd name="connsiteX21-4439" fmla="*/ 3837007 w 4236401"/>
                      <a:gd name="connsiteY21-4440" fmla="*/ 732124 h 3580431"/>
                      <a:gd name="connsiteX22-4441" fmla="*/ 3805476 w 4236401"/>
                      <a:gd name="connsiteY22-4442" fmla="*/ 753145 h 3580431"/>
                      <a:gd name="connsiteX23-4443" fmla="*/ 3584759 w 4236401"/>
                      <a:gd name="connsiteY23-4444" fmla="*/ 753145 h 3580431"/>
                      <a:gd name="connsiteX24-4445" fmla="*/ 3521697 w 4236401"/>
                      <a:gd name="connsiteY24-4446" fmla="*/ 711103 h 3580431"/>
                      <a:gd name="connsiteX25-4447" fmla="*/ 3490166 w 4236401"/>
                      <a:gd name="connsiteY25-4448" fmla="*/ 690083 h 3580431"/>
                      <a:gd name="connsiteX26-4449" fmla="*/ 3448124 w 4236401"/>
                      <a:gd name="connsiteY26-4450" fmla="*/ 637531 h 3580431"/>
                      <a:gd name="connsiteX27-4451" fmla="*/ 3439233 w 4236401"/>
                      <a:gd name="connsiteY27-4452" fmla="*/ 606650 h 3580431"/>
                      <a:gd name="connsiteX28-4453" fmla="*/ 3442179 w 4236401"/>
                      <a:gd name="connsiteY28-4454" fmla="*/ 608139 h 3580431"/>
                      <a:gd name="connsiteX29-4455" fmla="*/ 3442615 w 4236401"/>
                      <a:gd name="connsiteY29-4456" fmla="*/ 608407 h 3580431"/>
                      <a:gd name="connsiteX30-4457" fmla="*/ 3443798 w 4236401"/>
                      <a:gd name="connsiteY30-4458" fmla="*/ 608958 h 3580431"/>
                      <a:gd name="connsiteX31-4459" fmla="*/ 3442179 w 4236401"/>
                      <a:gd name="connsiteY31-4460" fmla="*/ 608139 h 3580431"/>
                      <a:gd name="connsiteX32-4461" fmla="*/ 3431454 w 4236401"/>
                      <a:gd name="connsiteY32-4462" fmla="*/ 601559 h 3580431"/>
                      <a:gd name="connsiteX33-4463" fmla="*/ 3406083 w 4236401"/>
                      <a:gd name="connsiteY33-4464" fmla="*/ 584979 h 3580431"/>
                      <a:gd name="connsiteX34-4465" fmla="*/ 3364041 w 4236401"/>
                      <a:gd name="connsiteY34-4466" fmla="*/ 532427 h 3580431"/>
                      <a:gd name="connsiteX35-4467" fmla="*/ 3300979 w 4236401"/>
                      <a:gd name="connsiteY35-4468" fmla="*/ 511407 h 3580431"/>
                      <a:gd name="connsiteX36-4469" fmla="*/ 3237917 w 4236401"/>
                      <a:gd name="connsiteY36-4470" fmla="*/ 469365 h 3580431"/>
                      <a:gd name="connsiteX37-4471" fmla="*/ 3206386 w 4236401"/>
                      <a:gd name="connsiteY37-4472" fmla="*/ 448345 h 3580431"/>
                      <a:gd name="connsiteX38-4473" fmla="*/ 3069752 w 4236401"/>
                      <a:gd name="connsiteY38-4474" fmla="*/ 458855 h 3580431"/>
                      <a:gd name="connsiteX39-4475" fmla="*/ 3038221 w 4236401"/>
                      <a:gd name="connsiteY39-4476" fmla="*/ 469365 h 3580431"/>
                      <a:gd name="connsiteX40-4477" fmla="*/ 3017200 w 4236401"/>
                      <a:gd name="connsiteY40-4478" fmla="*/ 500896 h 3580431"/>
                      <a:gd name="connsiteX41-4479" fmla="*/ 2985669 w 4236401"/>
                      <a:gd name="connsiteY41-4480" fmla="*/ 511407 h 3580431"/>
                      <a:gd name="connsiteX42-4481" fmla="*/ 2954138 w 4236401"/>
                      <a:gd name="connsiteY42-4482" fmla="*/ 532427 h 3580431"/>
                      <a:gd name="connsiteX43-4483" fmla="*/ 2849035 w 4236401"/>
                      <a:gd name="connsiteY43-4484" fmla="*/ 563958 h 3580431"/>
                      <a:gd name="connsiteX44-4485" fmla="*/ 2817504 w 4236401"/>
                      <a:gd name="connsiteY44-4486" fmla="*/ 574469 h 3580431"/>
                      <a:gd name="connsiteX45-4487" fmla="*/ 2806993 w 4236401"/>
                      <a:gd name="connsiteY45-4488" fmla="*/ 606000 h 3580431"/>
                      <a:gd name="connsiteX46-4489" fmla="*/ 2812764 w 4236401"/>
                      <a:gd name="connsiteY46-4490" fmla="*/ 611554 h 3580431"/>
                      <a:gd name="connsiteX47-4491" fmla="*/ 2809126 w 4236401"/>
                      <a:gd name="connsiteY47-4492" fmla="*/ 615816 h 3580431"/>
                      <a:gd name="connsiteX48-4493" fmla="*/ 2806993 w 4236401"/>
                      <a:gd name="connsiteY48-4494" fmla="*/ 658552 h 3580431"/>
                      <a:gd name="connsiteX49-4495" fmla="*/ 2775462 w 4236401"/>
                      <a:gd name="connsiteY49-4496" fmla="*/ 669062 h 3580431"/>
                      <a:gd name="connsiteX50-4497" fmla="*/ 2754441 w 4236401"/>
                      <a:gd name="connsiteY50-4498" fmla="*/ 700593 h 3580431"/>
                      <a:gd name="connsiteX51-4499" fmla="*/ 2743931 w 4236401"/>
                      <a:gd name="connsiteY51-4500" fmla="*/ 732124 h 3580431"/>
                      <a:gd name="connsiteX52-4501" fmla="*/ 2712400 w 4236401"/>
                      <a:gd name="connsiteY52-4502" fmla="*/ 742634 h 3580431"/>
                      <a:gd name="connsiteX53-4503" fmla="*/ 2691379 w 4236401"/>
                      <a:gd name="connsiteY53-4504" fmla="*/ 805696 h 3580431"/>
                      <a:gd name="connsiteX54-4505" fmla="*/ 2659848 w 4236401"/>
                      <a:gd name="connsiteY54-4506" fmla="*/ 868758 h 3580431"/>
                      <a:gd name="connsiteX55-4507" fmla="*/ 2656957 w 4236401"/>
                      <a:gd name="connsiteY55-4508" fmla="*/ 890451 h 3580431"/>
                      <a:gd name="connsiteX56-4509" fmla="*/ 2656211 w 4236401"/>
                      <a:gd name="connsiteY56-4510" fmla="*/ 896121 h 3580431"/>
                      <a:gd name="connsiteX57-4511" fmla="*/ 2653727 w 4236401"/>
                      <a:gd name="connsiteY57-4512" fmla="*/ 895513 h 3580431"/>
                      <a:gd name="connsiteX58-4513" fmla="*/ 2638829 w 4236401"/>
                      <a:gd name="connsiteY58-4514" fmla="*/ 900290 h 3580431"/>
                      <a:gd name="connsiteX59-4515" fmla="*/ 2565256 w 4236401"/>
                      <a:gd name="connsiteY59-4516" fmla="*/ 984372 h 3580431"/>
                      <a:gd name="connsiteX60-4517" fmla="*/ 2554746 w 4236401"/>
                      <a:gd name="connsiteY60-4518" fmla="*/ 1026414 h 3580431"/>
                      <a:gd name="connsiteX61-4519" fmla="*/ 2512705 w 4236401"/>
                      <a:gd name="connsiteY61-4520" fmla="*/ 1089476 h 3580431"/>
                      <a:gd name="connsiteX62-4521" fmla="*/ 2449642 w 4236401"/>
                      <a:gd name="connsiteY62-4522" fmla="*/ 1110496 h 3580431"/>
                      <a:gd name="connsiteX63-4523" fmla="*/ 2439132 w 4236401"/>
                      <a:gd name="connsiteY63-4524" fmla="*/ 1142027 h 3580431"/>
                      <a:gd name="connsiteX64-4525" fmla="*/ 2376070 w 4236401"/>
                      <a:gd name="connsiteY64-4526" fmla="*/ 1163048 h 3580431"/>
                      <a:gd name="connsiteX65-4527" fmla="*/ 2306644 w 4236401"/>
                      <a:gd name="connsiteY65-4528" fmla="*/ 1212549 h 3580431"/>
                      <a:gd name="connsiteX66-4529" fmla="*/ 2298300 w 4236401"/>
                      <a:gd name="connsiteY66-4530" fmla="*/ 1226253 h 3580431"/>
                      <a:gd name="connsiteX67-4531" fmla="*/ 2296797 w 4236401"/>
                      <a:gd name="connsiteY67-4532" fmla="*/ 1226219 h 3580431"/>
                      <a:gd name="connsiteX68-4533" fmla="*/ 2293430 w 4236401"/>
                      <a:gd name="connsiteY68-4534" fmla="*/ 1193177 h 3580431"/>
                      <a:gd name="connsiteX69-4535" fmla="*/ 2291987 w 4236401"/>
                      <a:gd name="connsiteY69-4536" fmla="*/ 1215600 h 3580431"/>
                      <a:gd name="connsiteX70-4537" fmla="*/ 2228925 w 4236401"/>
                      <a:gd name="connsiteY70-4538" fmla="*/ 1247131 h 3580431"/>
                      <a:gd name="connsiteX71-4539" fmla="*/ 2165863 w 4236401"/>
                      <a:gd name="connsiteY71-4540" fmla="*/ 1289172 h 3580431"/>
                      <a:gd name="connsiteX72-4541" fmla="*/ 2060760 w 4236401"/>
                      <a:gd name="connsiteY72-4542" fmla="*/ 1310193 h 3580431"/>
                      <a:gd name="connsiteX73-4543" fmla="*/ 1997698 w 4236401"/>
                      <a:gd name="connsiteY73-4544" fmla="*/ 1331214 h 3580431"/>
                      <a:gd name="connsiteX74-4545" fmla="*/ 1913615 w 4236401"/>
                      <a:gd name="connsiteY74-4546" fmla="*/ 1352234 h 3580431"/>
                      <a:gd name="connsiteX75-4547" fmla="*/ 1882084 w 4236401"/>
                      <a:gd name="connsiteY75-4548" fmla="*/ 1415296 h 3580431"/>
                      <a:gd name="connsiteX76-4549" fmla="*/ 1871573 w 4236401"/>
                      <a:gd name="connsiteY76-4550" fmla="*/ 1530910 h 3580431"/>
                      <a:gd name="connsiteX77-4551" fmla="*/ 1882084 w 4236401"/>
                      <a:gd name="connsiteY77-4552" fmla="*/ 1562441 h 3580431"/>
                      <a:gd name="connsiteX78-4553" fmla="*/ 1896846 w 4236401"/>
                      <a:gd name="connsiteY78-4554" fmla="*/ 1569320 h 3580431"/>
                      <a:gd name="connsiteX79-4555" fmla="*/ 1903644 w 4236401"/>
                      <a:gd name="connsiteY79-4556" fmla="*/ 1570792 h 3580431"/>
                      <a:gd name="connsiteX80-4557" fmla="*/ 1903105 w 4236401"/>
                      <a:gd name="connsiteY80-4558" fmla="*/ 1583462 h 3580431"/>
                      <a:gd name="connsiteX81-4559" fmla="*/ 1955656 w 4236401"/>
                      <a:gd name="connsiteY81-4560" fmla="*/ 1667545 h 3580431"/>
                      <a:gd name="connsiteX82-4561" fmla="*/ 1976677 w 4236401"/>
                      <a:gd name="connsiteY82-4562" fmla="*/ 1699076 h 3580431"/>
                      <a:gd name="connsiteX83-4563" fmla="*/ 2018718 w 4236401"/>
                      <a:gd name="connsiteY83-4564" fmla="*/ 1762138 h 3580431"/>
                      <a:gd name="connsiteX84-4565" fmla="*/ 2050249 w 4236401"/>
                      <a:gd name="connsiteY84-4566" fmla="*/ 1772648 h 3580431"/>
                      <a:gd name="connsiteX85-4567" fmla="*/ 2057139 w 4236401"/>
                      <a:gd name="connsiteY85-4568" fmla="*/ 1769718 h 3580431"/>
                      <a:gd name="connsiteX86-4569" fmla="*/ 2060759 w 4236401"/>
                      <a:gd name="connsiteY86-4570" fmla="*/ 1783156 h 3580431"/>
                      <a:gd name="connsiteX87-4571" fmla="*/ 2081779 w 4236401"/>
                      <a:gd name="connsiteY87-4572" fmla="*/ 1835708 h 3580431"/>
                      <a:gd name="connsiteX88-4573" fmla="*/ 2176372 w 4236401"/>
                      <a:gd name="connsiteY88-4574" fmla="*/ 1888260 h 3580431"/>
                      <a:gd name="connsiteX89-4575" fmla="*/ 2197393 w 4236401"/>
                      <a:gd name="connsiteY89-4576" fmla="*/ 1919791 h 3580431"/>
                      <a:gd name="connsiteX90-4577" fmla="*/ 2207904 w 4236401"/>
                      <a:gd name="connsiteY90-4578" fmla="*/ 1951322 h 3580431"/>
                      <a:gd name="connsiteX91-4579" fmla="*/ 2239435 w 4236401"/>
                      <a:gd name="connsiteY91-4580" fmla="*/ 1961832 h 3580431"/>
                      <a:gd name="connsiteX92-4581" fmla="*/ 2292803 w 4236401"/>
                      <a:gd name="connsiteY92-4582" fmla="*/ 1998754 h 3580431"/>
                      <a:gd name="connsiteX93-4583" fmla="*/ 2293958 w 4236401"/>
                      <a:gd name="connsiteY93-4584" fmla="*/ 1996861 h 3580431"/>
                      <a:gd name="connsiteX94-4585" fmla="*/ 2301425 w 4236401"/>
                      <a:gd name="connsiteY94-4586" fmla="*/ 2010111 h 3580431"/>
                      <a:gd name="connsiteX95-4587" fmla="*/ 2313007 w 4236401"/>
                      <a:gd name="connsiteY95-4588" fmla="*/ 2024894 h 3580431"/>
                      <a:gd name="connsiteX96-4589" fmla="*/ 2344538 w 4236401"/>
                      <a:gd name="connsiteY96-4590" fmla="*/ 2035405 h 3580431"/>
                      <a:gd name="connsiteX97-4591" fmla="*/ 2355048 w 4236401"/>
                      <a:gd name="connsiteY97-4592" fmla="*/ 2119488 h 3580431"/>
                      <a:gd name="connsiteX98-4593" fmla="*/ 2334028 w 4236401"/>
                      <a:gd name="connsiteY98-4594" fmla="*/ 2151019 h 3580431"/>
                      <a:gd name="connsiteX99-4595" fmla="*/ 2322031 w 4236401"/>
                      <a:gd name="connsiteY99-4596" fmla="*/ 2227289 h 3580431"/>
                      <a:gd name="connsiteX100-4597" fmla="*/ 2319294 w 4236401"/>
                      <a:gd name="connsiteY100-4598" fmla="*/ 2251211 h 3580431"/>
                      <a:gd name="connsiteX101-4599" fmla="*/ 2302497 w 4236401"/>
                      <a:gd name="connsiteY101-4600" fmla="*/ 2245612 h 3580431"/>
                      <a:gd name="connsiteX102-4601" fmla="*/ 2270966 w 4236401"/>
                      <a:gd name="connsiteY102-4602" fmla="*/ 2224591 h 3580431"/>
                      <a:gd name="connsiteX103-4603" fmla="*/ 2249945 w 4236401"/>
                      <a:gd name="connsiteY103-4604" fmla="*/ 2193060 h 3580431"/>
                      <a:gd name="connsiteX104-4605" fmla="*/ 2155352 w 4236401"/>
                      <a:gd name="connsiteY104-4606" fmla="*/ 2266632 h 3580431"/>
                      <a:gd name="connsiteX105-4607" fmla="*/ 2071269 w 4236401"/>
                      <a:gd name="connsiteY105-4608" fmla="*/ 2287653 h 3580431"/>
                      <a:gd name="connsiteX106-4609" fmla="*/ 2008207 w 4236401"/>
                      <a:gd name="connsiteY106-4610" fmla="*/ 2308674 h 3580431"/>
                      <a:gd name="connsiteX107-4611" fmla="*/ 1945145 w 4236401"/>
                      <a:gd name="connsiteY107-4612" fmla="*/ 2371736 h 3580431"/>
                      <a:gd name="connsiteX108-4613" fmla="*/ 1934635 w 4236401"/>
                      <a:gd name="connsiteY108-4614" fmla="*/ 2403267 h 3580431"/>
                      <a:gd name="connsiteX109-4615" fmla="*/ 1886261 w 4236401"/>
                      <a:gd name="connsiteY109-4616" fmla="*/ 2404266 h 3580431"/>
                      <a:gd name="connsiteX110-4617" fmla="*/ 1885801 w 4236401"/>
                      <a:gd name="connsiteY110-4618" fmla="*/ 2406470 h 3580431"/>
                      <a:gd name="connsiteX111-4619" fmla="*/ 1713921 w 4236401"/>
                      <a:gd name="connsiteY111-4620" fmla="*/ 2487355 h 3580431"/>
                      <a:gd name="connsiteX112-4621" fmla="*/ 1629837 w 4236401"/>
                      <a:gd name="connsiteY112-4622" fmla="*/ 2560926 h 3580431"/>
                      <a:gd name="connsiteX113-4623" fmla="*/ 1451162 w 4236401"/>
                      <a:gd name="connsiteY113-4624" fmla="*/ 2666031 h 3580431"/>
                      <a:gd name="connsiteX114-4625" fmla="*/ 1356568 w 4236401"/>
                      <a:gd name="connsiteY114-4626" fmla="*/ 2718583 h 3580431"/>
                      <a:gd name="connsiteX115-4627" fmla="*/ 1261976 w 4236401"/>
                      <a:gd name="connsiteY115-4628" fmla="*/ 2781644 h 3580431"/>
                      <a:gd name="connsiteX116-4629" fmla="*/ 1256230 w 4236401"/>
                      <a:gd name="connsiteY116-4630" fmla="*/ 2814206 h 3580431"/>
                      <a:gd name="connsiteX117-4631" fmla="*/ 1251463 w 4236401"/>
                      <a:gd name="connsiteY117-4632" fmla="*/ 2813173 h 3580431"/>
                      <a:gd name="connsiteX118-4633" fmla="*/ 967684 w 4236401"/>
                      <a:gd name="connsiteY118-4634" fmla="*/ 2802663 h 3580431"/>
                      <a:gd name="connsiteX119-4635" fmla="*/ 936153 w 4236401"/>
                      <a:gd name="connsiteY119-4636" fmla="*/ 2823684 h 3580431"/>
                      <a:gd name="connsiteX120-4637" fmla="*/ 820539 w 4236401"/>
                      <a:gd name="connsiteY120-4638" fmla="*/ 2834194 h 3580431"/>
                      <a:gd name="connsiteX121-4639" fmla="*/ 715436 w 4236401"/>
                      <a:gd name="connsiteY121-4640" fmla="*/ 2813173 h 3580431"/>
                      <a:gd name="connsiteX122-4641" fmla="*/ 673394 w 4236401"/>
                      <a:gd name="connsiteY122-4642" fmla="*/ 2792153 h 3580431"/>
                      <a:gd name="connsiteX123-4643" fmla="*/ 662884 w 4236401"/>
                      <a:gd name="connsiteY123-4644" fmla="*/ 2760622 h 3580431"/>
                      <a:gd name="connsiteX124-4645" fmla="*/ 568291 w 4236401"/>
                      <a:gd name="connsiteY124-4646" fmla="*/ 2750111 h 3580431"/>
                      <a:gd name="connsiteX125-4647" fmla="*/ 542920 w 4236401"/>
                      <a:gd name="connsiteY125-4648" fmla="*/ 2766691 h 3580431"/>
                      <a:gd name="connsiteX126-4649" fmla="*/ 532187 w 4236401"/>
                      <a:gd name="connsiteY126-4650" fmla="*/ 2773276 h 3580431"/>
                      <a:gd name="connsiteX127-4651" fmla="*/ 530577 w 4236401"/>
                      <a:gd name="connsiteY127-4652" fmla="*/ 2774090 h 3580431"/>
                      <a:gd name="connsiteX128-4653" fmla="*/ 531759 w 4236401"/>
                      <a:gd name="connsiteY128-4654" fmla="*/ 2773538 h 3580431"/>
                      <a:gd name="connsiteX129-4655" fmla="*/ 532187 w 4236401"/>
                      <a:gd name="connsiteY129-4656" fmla="*/ 2773276 h 3580431"/>
                      <a:gd name="connsiteX130-4657" fmla="*/ 535141 w 4236401"/>
                      <a:gd name="connsiteY130-4658" fmla="*/ 2771781 h 3580431"/>
                      <a:gd name="connsiteX131-4659" fmla="*/ 526249 w 4236401"/>
                      <a:gd name="connsiteY131-4660" fmla="*/ 2802663 h 3580431"/>
                      <a:gd name="connsiteX132-4661" fmla="*/ 494718 w 4236401"/>
                      <a:gd name="connsiteY132-4662" fmla="*/ 2823684 h 3580431"/>
                      <a:gd name="connsiteX133-4663" fmla="*/ 473698 w 4236401"/>
                      <a:gd name="connsiteY133-4664" fmla="*/ 2855215 h 3580431"/>
                      <a:gd name="connsiteX134-4665" fmla="*/ 442167 w 4236401"/>
                      <a:gd name="connsiteY134-4666" fmla="*/ 2876235 h 3580431"/>
                      <a:gd name="connsiteX135-4667" fmla="*/ 431656 w 4236401"/>
                      <a:gd name="connsiteY135-4668" fmla="*/ 2907766 h 3580431"/>
                      <a:gd name="connsiteX136-4669" fmla="*/ 421146 w 4236401"/>
                      <a:gd name="connsiteY136-4670" fmla="*/ 2991849 h 3580431"/>
                      <a:gd name="connsiteX137-4671" fmla="*/ 392448 w 4236401"/>
                      <a:gd name="connsiteY137-4672" fmla="*/ 3054911 h 3580431"/>
                      <a:gd name="connsiteX138-4673" fmla="*/ 370011 w 4236401"/>
                      <a:gd name="connsiteY138-4674" fmla="*/ 3086442 h 3580431"/>
                      <a:gd name="connsiteX139-4675" fmla="*/ 341038 w 4236401"/>
                      <a:gd name="connsiteY139-4676" fmla="*/ 3117973 h 3580431"/>
                      <a:gd name="connsiteX140-4677" fmla="*/ 335920 w 4236401"/>
                      <a:gd name="connsiteY140-4678" fmla="*/ 3149504 h 3580431"/>
                      <a:gd name="connsiteX141-4679" fmla="*/ 310924 w 4236401"/>
                      <a:gd name="connsiteY141-4680" fmla="*/ 3188986 h 3580431"/>
                      <a:gd name="connsiteX142-4681" fmla="*/ 280809 w 4236401"/>
                      <a:gd name="connsiteY142-4682" fmla="*/ 3248073 h 3580431"/>
                      <a:gd name="connsiteX143-4683" fmla="*/ 266324 w 4236401"/>
                      <a:gd name="connsiteY143-4684" fmla="*/ 3275628 h 3580431"/>
                      <a:gd name="connsiteX144-4685" fmla="*/ 263491 w 4236401"/>
                      <a:gd name="connsiteY144-4686" fmla="*/ 3307159 h 3580431"/>
                      <a:gd name="connsiteX145-4687" fmla="*/ 278218 w 4236401"/>
                      <a:gd name="connsiteY145-4688" fmla="*/ 3312109 h 3580431"/>
                      <a:gd name="connsiteX146-4689" fmla="*/ 298030 w 4236401"/>
                      <a:gd name="connsiteY146-4690" fmla="*/ 3315096 h 3580431"/>
                      <a:gd name="connsiteX147-4691" fmla="*/ 295024 w 4236401"/>
                      <a:gd name="connsiteY147-4692" fmla="*/ 3317672 h 3580431"/>
                      <a:gd name="connsiteX148-4693" fmla="*/ 137369 w 4236401"/>
                      <a:gd name="connsiteY148-4694" fmla="*/ 3580431 h 3580431"/>
                      <a:gd name="connsiteX149-4695" fmla="*/ 32265 w 4236401"/>
                      <a:gd name="connsiteY149-4696" fmla="*/ 3506858 h 3580431"/>
                      <a:gd name="connsiteX150-4697" fmla="*/ 0 w 4236401"/>
                      <a:gd name="connsiteY150-4698" fmla="*/ 3490726 h 3580431"/>
                      <a:gd name="connsiteX151-4699" fmla="*/ 6541 w 4236401"/>
                      <a:gd name="connsiteY151-4700" fmla="*/ 3486965 h 3580431"/>
                      <a:gd name="connsiteX152-4701" fmla="*/ 21754 w 4236401"/>
                      <a:gd name="connsiteY152-4702" fmla="*/ 3475325 h 3580431"/>
                      <a:gd name="connsiteX153-4703" fmla="*/ 53285 w 4236401"/>
                      <a:gd name="connsiteY153-4704" fmla="*/ 3454304 h 3580431"/>
                      <a:gd name="connsiteX154-4705" fmla="*/ 116347 w 4236401"/>
                      <a:gd name="connsiteY154-4706" fmla="*/ 3412263 h 3580431"/>
                      <a:gd name="connsiteX155-4707" fmla="*/ 126857 w 4236401"/>
                      <a:gd name="connsiteY155-4708" fmla="*/ 3380732 h 3580431"/>
                      <a:gd name="connsiteX156-4709" fmla="*/ 168899 w 4236401"/>
                      <a:gd name="connsiteY156-4710" fmla="*/ 3328180 h 3580431"/>
                      <a:gd name="connsiteX157-4711" fmla="*/ 210940 w 4236401"/>
                      <a:gd name="connsiteY157-4712" fmla="*/ 3265118 h 3580431"/>
                      <a:gd name="connsiteX158-4713" fmla="*/ 231961 w 4236401"/>
                      <a:gd name="connsiteY158-4714" fmla="*/ 3233587 h 3580431"/>
                      <a:gd name="connsiteX159-4715" fmla="*/ 252981 w 4236401"/>
                      <a:gd name="connsiteY159-4716" fmla="*/ 3138994 h 3580431"/>
                      <a:gd name="connsiteX160-4717" fmla="*/ 263492 w 4236401"/>
                      <a:gd name="connsiteY160-4718" fmla="*/ 3107463 h 3580431"/>
                      <a:gd name="connsiteX161-4719" fmla="*/ 284512 w 4236401"/>
                      <a:gd name="connsiteY161-4720" fmla="*/ 3044401 h 3580431"/>
                      <a:gd name="connsiteX162-4721" fmla="*/ 326554 w 4236401"/>
                      <a:gd name="connsiteY162-4722" fmla="*/ 2981339 h 3580431"/>
                      <a:gd name="connsiteX163-4723" fmla="*/ 342579 w 4236401"/>
                      <a:gd name="connsiteY163-4724" fmla="*/ 2899432 h 3580431"/>
                      <a:gd name="connsiteX164-4725" fmla="*/ 345136 w 4236401"/>
                      <a:gd name="connsiteY164-4726" fmla="*/ 2887559 h 3580431"/>
                      <a:gd name="connsiteX165-4727" fmla="*/ 347574 w 4236401"/>
                      <a:gd name="connsiteY165-4728" fmla="*/ 2886746 h 3580431"/>
                      <a:gd name="connsiteX166-4729" fmla="*/ 400126 w 4236401"/>
                      <a:gd name="connsiteY166-4730" fmla="*/ 2792153 h 3580431"/>
                      <a:gd name="connsiteX167-4731" fmla="*/ 442168 w 4236401"/>
                      <a:gd name="connsiteY167-4732" fmla="*/ 2729091 h 3580431"/>
                      <a:gd name="connsiteX168-4733" fmla="*/ 536761 w 4236401"/>
                      <a:gd name="connsiteY168-4734" fmla="*/ 2718580 h 3580431"/>
                      <a:gd name="connsiteX169-4735" fmla="*/ 610333 w 4236401"/>
                      <a:gd name="connsiteY169-4736" fmla="*/ 2645008 h 3580431"/>
                      <a:gd name="connsiteX170-4737" fmla="*/ 673395 w 4236401"/>
                      <a:gd name="connsiteY170-4738" fmla="*/ 2623987 h 3580431"/>
                      <a:gd name="connsiteX171-4739" fmla="*/ 704926 w 4236401"/>
                      <a:gd name="connsiteY171-4740" fmla="*/ 2602966 h 3580431"/>
                      <a:gd name="connsiteX172-4741" fmla="*/ 710794 w 4236401"/>
                      <a:gd name="connsiteY172-4742" fmla="*/ 2589426 h 3580431"/>
                      <a:gd name="connsiteX173-4743" fmla="*/ 725946 w 4236401"/>
                      <a:gd name="connsiteY173-4744" fmla="*/ 2592456 h 3580431"/>
                      <a:gd name="connsiteX174-4745" fmla="*/ 757477 w 4236401"/>
                      <a:gd name="connsiteY174-4746" fmla="*/ 2602966 h 3580431"/>
                      <a:gd name="connsiteX175-4747" fmla="*/ 820539 w 4236401"/>
                      <a:gd name="connsiteY175-4748" fmla="*/ 2613477 h 3580431"/>
                      <a:gd name="connsiteX176-4749" fmla="*/ 852070 w 4236401"/>
                      <a:gd name="connsiteY176-4750" fmla="*/ 2623987 h 3580431"/>
                      <a:gd name="connsiteX177-4751" fmla="*/ 873091 w 4236401"/>
                      <a:gd name="connsiteY177-4752" fmla="*/ 2655518 h 3580431"/>
                      <a:gd name="connsiteX178-4753" fmla="*/ 904622 w 4236401"/>
                      <a:gd name="connsiteY178-4754" fmla="*/ 2666028 h 3580431"/>
                      <a:gd name="connsiteX179-4755" fmla="*/ 936153 w 4236401"/>
                      <a:gd name="connsiteY179-4756" fmla="*/ 2687049 h 3580431"/>
                      <a:gd name="connsiteX180-4757" fmla="*/ 999215 w 4236401"/>
                      <a:gd name="connsiteY180-4758" fmla="*/ 2708070 h 3580431"/>
                      <a:gd name="connsiteX181-4759" fmla="*/ 1030746 w 4236401"/>
                      <a:gd name="connsiteY181-4760" fmla="*/ 2729091 h 3580431"/>
                      <a:gd name="connsiteX182-4761" fmla="*/ 1219932 w 4236401"/>
                      <a:gd name="connsiteY182-4762" fmla="*/ 2739601 h 3580431"/>
                      <a:gd name="connsiteX183-4763" fmla="*/ 1251463 w 4236401"/>
                      <a:gd name="connsiteY183-4764" fmla="*/ 2729091 h 3580431"/>
                      <a:gd name="connsiteX184-4765" fmla="*/ 1272484 w 4236401"/>
                      <a:gd name="connsiteY184-4766" fmla="*/ 2697559 h 3580431"/>
                      <a:gd name="connsiteX185-4767" fmla="*/ 1314525 w 4236401"/>
                      <a:gd name="connsiteY185-4768" fmla="*/ 2634497 h 3580431"/>
                      <a:gd name="connsiteX186-4769" fmla="*/ 1377587 w 4236401"/>
                      <a:gd name="connsiteY186-4770" fmla="*/ 2581946 h 3580431"/>
                      <a:gd name="connsiteX187-4771" fmla="*/ 1409118 w 4236401"/>
                      <a:gd name="connsiteY187-4772" fmla="*/ 2571435 h 3580431"/>
                      <a:gd name="connsiteX188-4773" fmla="*/ 1430139 w 4236401"/>
                      <a:gd name="connsiteY188-4774" fmla="*/ 2539904 h 3580431"/>
                      <a:gd name="connsiteX189-4775" fmla="*/ 1493201 w 4236401"/>
                      <a:gd name="connsiteY189-4776" fmla="*/ 2518884 h 3580431"/>
                      <a:gd name="connsiteX190-4777" fmla="*/ 1514222 w 4236401"/>
                      <a:gd name="connsiteY190-4778" fmla="*/ 2487353 h 3580431"/>
                      <a:gd name="connsiteX191-4779" fmla="*/ 1545753 w 4236401"/>
                      <a:gd name="connsiteY191-4780" fmla="*/ 2466332 h 3580431"/>
                      <a:gd name="connsiteX192-4781" fmla="*/ 1608815 w 4236401"/>
                      <a:gd name="connsiteY192-4782" fmla="*/ 2445311 h 3580431"/>
                      <a:gd name="connsiteX193-4783" fmla="*/ 1619325 w 4236401"/>
                      <a:gd name="connsiteY193-4784" fmla="*/ 2392759 h 3580431"/>
                      <a:gd name="connsiteX194-4785" fmla="*/ 1553911 w 4236401"/>
                      <a:gd name="connsiteY194-4786" fmla="*/ 2386218 h 3580431"/>
                      <a:gd name="connsiteX195-4787" fmla="*/ 1556263 w 4236401"/>
                      <a:gd name="connsiteY195-4788" fmla="*/ 2382249 h 3580431"/>
                      <a:gd name="connsiteX196-4789" fmla="*/ 1587794 w 4236401"/>
                      <a:gd name="connsiteY196-4790" fmla="*/ 2361228 h 3580431"/>
                      <a:gd name="connsiteX197-4791" fmla="*/ 1650856 w 4236401"/>
                      <a:gd name="connsiteY197-4792" fmla="*/ 2329697 h 3580431"/>
                      <a:gd name="connsiteX198-4793" fmla="*/ 1661367 w 4236401"/>
                      <a:gd name="connsiteY198-4794" fmla="*/ 2287656 h 3580431"/>
                      <a:gd name="connsiteX199-4795" fmla="*/ 1703408 w 4236401"/>
                      <a:gd name="connsiteY199-4796" fmla="*/ 2224594 h 3580431"/>
                      <a:gd name="connsiteX200-4797" fmla="*/ 1745449 w 4236401"/>
                      <a:gd name="connsiteY200-4798" fmla="*/ 2172042 h 3580431"/>
                      <a:gd name="connsiteX201-4799" fmla="*/ 1829532 w 4236401"/>
                      <a:gd name="connsiteY201-4800" fmla="*/ 2098470 h 3580431"/>
                      <a:gd name="connsiteX202-4801" fmla="*/ 2092291 w 4236401"/>
                      <a:gd name="connsiteY202-4802" fmla="*/ 2087959 h 3580431"/>
                      <a:gd name="connsiteX203-4803" fmla="*/ 2123822 w 4236401"/>
                      <a:gd name="connsiteY203-4804" fmla="*/ 2098470 h 3580431"/>
                      <a:gd name="connsiteX204-4805" fmla="*/ 2207905 w 4236401"/>
                      <a:gd name="connsiteY204-4806" fmla="*/ 2108980 h 3580431"/>
                      <a:gd name="connsiteX205-4807" fmla="*/ 2239436 w 4236401"/>
                      <a:gd name="connsiteY205-4808" fmla="*/ 2098470 h 3580431"/>
                      <a:gd name="connsiteX206-4809" fmla="*/ 2239436 w 4236401"/>
                      <a:gd name="connsiteY206-4810" fmla="*/ 2035408 h 3580431"/>
                      <a:gd name="connsiteX207-4811" fmla="*/ 2207905 w 4236401"/>
                      <a:gd name="connsiteY207-4812" fmla="*/ 2003877 h 3580431"/>
                      <a:gd name="connsiteX208-4813" fmla="*/ 2134332 w 4236401"/>
                      <a:gd name="connsiteY208-4814" fmla="*/ 1982856 h 3580431"/>
                      <a:gd name="connsiteX209-4815" fmla="*/ 2113311 w 4236401"/>
                      <a:gd name="connsiteY209-4816" fmla="*/ 1951325 h 3580431"/>
                      <a:gd name="connsiteX210-4817" fmla="*/ 2096542 w 4236401"/>
                      <a:gd name="connsiteY210-4818" fmla="*/ 1954956 h 3580431"/>
                      <a:gd name="connsiteX211-4819" fmla="*/ 2090582 w 4236401"/>
                      <a:gd name="connsiteY211-4820" fmla="*/ 1957734 h 3580431"/>
                      <a:gd name="connsiteX212-4821" fmla="*/ 2085436 w 4236401"/>
                      <a:gd name="connsiteY212-4822" fmla="*/ 1945387 h 3580431"/>
                      <a:gd name="connsiteX213-4823" fmla="*/ 2071270 w 4236401"/>
                      <a:gd name="connsiteY213-4824" fmla="*/ 1930304 h 3580431"/>
                      <a:gd name="connsiteX214-4825" fmla="*/ 1976677 w 4236401"/>
                      <a:gd name="connsiteY214-4826" fmla="*/ 1877753 h 3580431"/>
                      <a:gd name="connsiteX215-4827" fmla="*/ 1924125 w 4236401"/>
                      <a:gd name="connsiteY215-4828" fmla="*/ 1835711 h 3580431"/>
                      <a:gd name="connsiteX216-4829" fmla="*/ 1850553 w 4236401"/>
                      <a:gd name="connsiteY216-4830" fmla="*/ 1762139 h 3580431"/>
                      <a:gd name="connsiteX217-4831" fmla="*/ 1819022 w 4236401"/>
                      <a:gd name="connsiteY217-4832" fmla="*/ 1741118 h 3580431"/>
                      <a:gd name="connsiteX218-4833" fmla="*/ 1787491 w 4236401"/>
                      <a:gd name="connsiteY218-4834" fmla="*/ 1678056 h 3580431"/>
                      <a:gd name="connsiteX219-4835" fmla="*/ 1776980 w 4236401"/>
                      <a:gd name="connsiteY219-4836" fmla="*/ 1625504 h 3580431"/>
                      <a:gd name="connsiteX220-4837" fmla="*/ 1790618 w 4236401"/>
                      <a:gd name="connsiteY220-4838" fmla="*/ 1405140 h 3580431"/>
                      <a:gd name="connsiteX221-4839" fmla="*/ 1791084 w 4236401"/>
                      <a:gd name="connsiteY221-4840" fmla="*/ 1388888 h 3580431"/>
                      <a:gd name="connsiteX222-4841" fmla="*/ 1808511 w 4236401"/>
                      <a:gd name="connsiteY222-4842" fmla="*/ 1362746 h 3580431"/>
                      <a:gd name="connsiteX223-4843" fmla="*/ 1850553 w 4236401"/>
                      <a:gd name="connsiteY223-4844" fmla="*/ 1299684 h 3580431"/>
                      <a:gd name="connsiteX224-4845" fmla="*/ 1882084 w 4236401"/>
                      <a:gd name="connsiteY224-4846" fmla="*/ 1289173 h 3580431"/>
                      <a:gd name="connsiteX225-4847" fmla="*/ 1892594 w 4236401"/>
                      <a:gd name="connsiteY225-4848" fmla="*/ 1205091 h 3580431"/>
                      <a:gd name="connsiteX226-4849" fmla="*/ 1899616 w 4236401"/>
                      <a:gd name="connsiteY226-4850" fmla="*/ 1204200 h 3580431"/>
                      <a:gd name="connsiteX227-4851" fmla="*/ 1901529 w 4236401"/>
                      <a:gd name="connsiteY227-4852" fmla="*/ 1216567 h 3580431"/>
                      <a:gd name="connsiteX228-4853" fmla="*/ 1912360 w 4236401"/>
                      <a:gd name="connsiteY228-4854" fmla="*/ 1237092 h 3580431"/>
                      <a:gd name="connsiteX229-4855" fmla="*/ 1948754 w 4236401"/>
                      <a:gd name="connsiteY229-4856" fmla="*/ 1241641 h 3580431"/>
                      <a:gd name="connsiteX230-4857" fmla="*/ 1966951 w 4236401"/>
                      <a:gd name="connsiteY230-4858" fmla="*/ 1237092 h 3580431"/>
                      <a:gd name="connsiteX231-4859" fmla="*/ 2007894 w 4236401"/>
                      <a:gd name="connsiteY231-4860" fmla="*/ 1227994 h 3580431"/>
                      <a:gd name="connsiteX232-4861" fmla="*/ 2021542 w 4236401"/>
                      <a:gd name="connsiteY232-4862" fmla="*/ 1223444 h 3580431"/>
                      <a:gd name="connsiteX233-4863" fmla="*/ 2048838 w 4236401"/>
                      <a:gd name="connsiteY233-4864" fmla="*/ 1214346 h 3580431"/>
                      <a:gd name="connsiteX234-4865" fmla="*/ 2085232 w 4236401"/>
                      <a:gd name="connsiteY234-4866" fmla="*/ 1209797 h 3580431"/>
                      <a:gd name="connsiteX235-4867" fmla="*/ 2098879 w 4236401"/>
                      <a:gd name="connsiteY235-4868" fmla="*/ 1205247 h 3580431"/>
                      <a:gd name="connsiteX236-4869" fmla="*/ 2139823 w 4236401"/>
                      <a:gd name="connsiteY236-4870" fmla="*/ 1191600 h 3580431"/>
                      <a:gd name="connsiteX237-4871" fmla="*/ 2153470 w 4236401"/>
                      <a:gd name="connsiteY237-4872" fmla="*/ 1182501 h 3580431"/>
                      <a:gd name="connsiteX238-4873" fmla="*/ 2176217 w 4236401"/>
                      <a:gd name="connsiteY238-4874" fmla="*/ 1164304 h 3580431"/>
                      <a:gd name="connsiteX239-4875" fmla="*/ 2217160 w 4236401"/>
                      <a:gd name="connsiteY239-4876" fmla="*/ 1141558 h 3580431"/>
                      <a:gd name="connsiteX240-4877" fmla="*/ 2230808 w 4236401"/>
                      <a:gd name="connsiteY240-4878" fmla="*/ 1137009 h 3580431"/>
                      <a:gd name="connsiteX241-4879" fmla="*/ 2244455 w 4236401"/>
                      <a:gd name="connsiteY241-4880" fmla="*/ 1123361 h 3580431"/>
                      <a:gd name="connsiteX242-4881" fmla="*/ 2267202 w 4236401"/>
                      <a:gd name="connsiteY242-4882" fmla="*/ 1105164 h 3580431"/>
                      <a:gd name="connsiteX243-4883" fmla="*/ 2308145 w 4236401"/>
                      <a:gd name="connsiteY243-4884" fmla="*/ 1082418 h 3580431"/>
                      <a:gd name="connsiteX244-4885" fmla="*/ 2317243 w 4236401"/>
                      <a:gd name="connsiteY244-4886" fmla="*/ 1068770 h 3580431"/>
                      <a:gd name="connsiteX245-4887" fmla="*/ 2330891 w 4236401"/>
                      <a:gd name="connsiteY245-4888" fmla="*/ 1055122 h 3580431"/>
                      <a:gd name="connsiteX246-4889" fmla="*/ 2344539 w 4236401"/>
                      <a:gd name="connsiteY246-4890" fmla="*/ 1046024 h 3580431"/>
                      <a:gd name="connsiteX247-4891" fmla="*/ 2358187 w 4236401"/>
                      <a:gd name="connsiteY247-4892" fmla="*/ 1036925 h 3580431"/>
                      <a:gd name="connsiteX248-4893" fmla="*/ 2390032 w 4236401"/>
                      <a:gd name="connsiteY248-4894" fmla="*/ 1005080 h 3580431"/>
                      <a:gd name="connsiteX249-4895" fmla="*/ 2403679 w 4236401"/>
                      <a:gd name="connsiteY249-4896" fmla="*/ 995982 h 3580431"/>
                      <a:gd name="connsiteX250-4897" fmla="*/ 2430975 w 4236401"/>
                      <a:gd name="connsiteY250-4898" fmla="*/ 977785 h 3580431"/>
                      <a:gd name="connsiteX251-4899" fmla="*/ 2444623 w 4236401"/>
                      <a:gd name="connsiteY251-4900" fmla="*/ 968686 h 3580431"/>
                      <a:gd name="connsiteX252-4901" fmla="*/ 2471918 w 4236401"/>
                      <a:gd name="connsiteY252-4902" fmla="*/ 950489 h 3580431"/>
                      <a:gd name="connsiteX253-4903" fmla="*/ 2485566 w 4236401"/>
                      <a:gd name="connsiteY253-4904" fmla="*/ 936841 h 3580431"/>
                      <a:gd name="connsiteX254-4905" fmla="*/ 2490115 w 4236401"/>
                      <a:gd name="connsiteY254-4906" fmla="*/ 923194 h 3580431"/>
                      <a:gd name="connsiteX255-4907" fmla="*/ 2494664 w 4236401"/>
                      <a:gd name="connsiteY255-4908" fmla="*/ 904997 h 3580431"/>
                      <a:gd name="connsiteX256-4909" fmla="*/ 2491575 w 4236401"/>
                      <a:gd name="connsiteY256-4910" fmla="*/ 900363 h 3580431"/>
                      <a:gd name="connsiteX257-4911" fmla="*/ 2523215 w 4236401"/>
                      <a:gd name="connsiteY257-4912" fmla="*/ 879269 h 3580431"/>
                      <a:gd name="connsiteX258-4913" fmla="*/ 2565256 w 4236401"/>
                      <a:gd name="connsiteY258-4914" fmla="*/ 816207 h 3580431"/>
                      <a:gd name="connsiteX259-4915" fmla="*/ 2596787 w 4236401"/>
                      <a:gd name="connsiteY259-4916" fmla="*/ 805696 h 3580431"/>
                      <a:gd name="connsiteX260-4917" fmla="*/ 2607298 w 4236401"/>
                      <a:gd name="connsiteY260-4918" fmla="*/ 774165 h 3580431"/>
                      <a:gd name="connsiteX261-4919" fmla="*/ 2616572 w 4236401"/>
                      <a:gd name="connsiteY261-4920" fmla="*/ 718522 h 3580431"/>
                      <a:gd name="connsiteX262-4921" fmla="*/ 2638829 w 4236401"/>
                      <a:gd name="connsiteY262-4922" fmla="*/ 711103 h 3580431"/>
                      <a:gd name="connsiteX263-4923" fmla="*/ 2649339 w 4236401"/>
                      <a:gd name="connsiteY263-4924" fmla="*/ 679572 h 3580431"/>
                      <a:gd name="connsiteX264-4925" fmla="*/ 2670360 w 4236401"/>
                      <a:gd name="connsiteY264-4926" fmla="*/ 616510 h 3580431"/>
                      <a:gd name="connsiteX265-4927" fmla="*/ 2692321 w 4236401"/>
                      <a:gd name="connsiteY265-4928" fmla="*/ 585240 h 3580431"/>
                      <a:gd name="connsiteX266-4929" fmla="*/ 2703374 w 4236401"/>
                      <a:gd name="connsiteY266-4930" fmla="*/ 571871 h 3580431"/>
                      <a:gd name="connsiteX267-4931" fmla="*/ 2708149 w 4236401"/>
                      <a:gd name="connsiteY267-4932" fmla="*/ 570837 h 3580431"/>
                      <a:gd name="connsiteX268-4933" fmla="*/ 2722911 w 4236401"/>
                      <a:gd name="connsiteY268-4934" fmla="*/ 563958 h 3580431"/>
                      <a:gd name="connsiteX269-4935" fmla="*/ 2733422 w 4236401"/>
                      <a:gd name="connsiteY269-4936" fmla="*/ 532427 h 3580431"/>
                      <a:gd name="connsiteX270-4937" fmla="*/ 2754442 w 4236401"/>
                      <a:gd name="connsiteY270-4938" fmla="*/ 500896 h 3580431"/>
                      <a:gd name="connsiteX271-4939" fmla="*/ 2785973 w 4236401"/>
                      <a:gd name="connsiteY271-4940" fmla="*/ 479876 h 3580431"/>
                      <a:gd name="connsiteX272-4941" fmla="*/ 2880567 w 4236401"/>
                      <a:gd name="connsiteY272-4942" fmla="*/ 416814 h 3580431"/>
                      <a:gd name="connsiteX273-4943" fmla="*/ 2954139 w 4236401"/>
                      <a:gd name="connsiteY273-4944" fmla="*/ 395793 h 3580431"/>
                      <a:gd name="connsiteX274-4945" fmla="*/ 2985670 w 4236401"/>
                      <a:gd name="connsiteY274-4946" fmla="*/ 374772 h 3580431"/>
                      <a:gd name="connsiteX275-4947" fmla="*/ 2995381 w 4236401"/>
                      <a:gd name="connsiteY275-4948" fmla="*/ 344036 h 3580431"/>
                      <a:gd name="connsiteX276-4949" fmla="*/ 2995617 w 4236401"/>
                      <a:gd name="connsiteY276-4950" fmla="*/ 334504 h 3580431"/>
                      <a:gd name="connsiteX277-4951" fmla="*/ 3020863 w 4236401"/>
                      <a:gd name="connsiteY277-4952" fmla="*/ 333799 h 3580431"/>
                      <a:gd name="connsiteX278-4953" fmla="*/ 3069753 w 4236401"/>
                      <a:gd name="connsiteY278-4954" fmla="*/ 332731 h 3580431"/>
                      <a:gd name="connsiteX279-4955" fmla="*/ 3122305 w 4236401"/>
                      <a:gd name="connsiteY279-4956" fmla="*/ 322221 h 3580431"/>
                      <a:gd name="connsiteX280-4957" fmla="*/ 3128851 w 4236401"/>
                      <a:gd name="connsiteY280-4958" fmla="*/ 308384 h 3580431"/>
                      <a:gd name="connsiteX281-4959" fmla="*/ 3129315 w 4236401"/>
                      <a:gd name="connsiteY281-4960" fmla="*/ 302961 h 3580431"/>
                      <a:gd name="connsiteX282-4961" fmla="*/ 3140679 w 4236401"/>
                      <a:gd name="connsiteY282-4962" fmla="*/ 305817 h 3580431"/>
                      <a:gd name="connsiteX283-4963" fmla="*/ 3216898 w 4236401"/>
                      <a:gd name="connsiteY283-4964" fmla="*/ 322221 h 3580431"/>
                      <a:gd name="connsiteX284-4965" fmla="*/ 3248429 w 4236401"/>
                      <a:gd name="connsiteY284-4966" fmla="*/ 332731 h 3580431"/>
                      <a:gd name="connsiteX285-4967" fmla="*/ 3279960 w 4236401"/>
                      <a:gd name="connsiteY285-4968" fmla="*/ 343241 h 3580431"/>
                      <a:gd name="connsiteX286-4969" fmla="*/ 3343022 w 4236401"/>
                      <a:gd name="connsiteY286-4970" fmla="*/ 364262 h 3580431"/>
                      <a:gd name="connsiteX287-4971" fmla="*/ 3374553 w 4236401"/>
                      <a:gd name="connsiteY287-4972" fmla="*/ 395793 h 3580431"/>
                      <a:gd name="connsiteX288-4973" fmla="*/ 3437615 w 4236401"/>
                      <a:gd name="connsiteY288-4974" fmla="*/ 416814 h 3580431"/>
                      <a:gd name="connsiteX289-4975" fmla="*/ 3445992 w 4236401"/>
                      <a:gd name="connsiteY289-4976" fmla="*/ 411370 h 3580431"/>
                      <a:gd name="connsiteX290-4977" fmla="*/ 3448125 w 4236401"/>
                      <a:gd name="connsiteY290-4978" fmla="*/ 416814 h 3580431"/>
                      <a:gd name="connsiteX291-4979" fmla="*/ 3479656 w 4236401"/>
                      <a:gd name="connsiteY291-4980" fmla="*/ 437834 h 3580431"/>
                      <a:gd name="connsiteX292-4981" fmla="*/ 3500677 w 4236401"/>
                      <a:gd name="connsiteY292-4982" fmla="*/ 469365 h 3580431"/>
                      <a:gd name="connsiteX293-4983" fmla="*/ 3532208 w 4236401"/>
                      <a:gd name="connsiteY293-4984" fmla="*/ 490386 h 3580431"/>
                      <a:gd name="connsiteX294-4985" fmla="*/ 3542718 w 4236401"/>
                      <a:gd name="connsiteY294-4986" fmla="*/ 521917 h 3580431"/>
                      <a:gd name="connsiteX295-4987" fmla="*/ 3563739 w 4236401"/>
                      <a:gd name="connsiteY295-4988" fmla="*/ 584979 h 3580431"/>
                      <a:gd name="connsiteX296-4989" fmla="*/ 3584760 w 4236401"/>
                      <a:gd name="connsiteY296-4990" fmla="*/ 616510 h 3580431"/>
                      <a:gd name="connsiteX297-4991" fmla="*/ 3763436 w 4236401"/>
                      <a:gd name="connsiteY297-4992" fmla="*/ 627021 h 3580431"/>
                      <a:gd name="connsiteX298-4993" fmla="*/ 3826498 w 4236401"/>
                      <a:gd name="connsiteY298-4994" fmla="*/ 584979 h 3580431"/>
                      <a:gd name="connsiteX299-4995" fmla="*/ 3837008 w 4236401"/>
                      <a:gd name="connsiteY299-4996" fmla="*/ 553448 h 3580431"/>
                      <a:gd name="connsiteX300-4997" fmla="*/ 3889560 w 4236401"/>
                      <a:gd name="connsiteY300-4998" fmla="*/ 500896 h 3580431"/>
                      <a:gd name="connsiteX301-4999" fmla="*/ 3900070 w 4236401"/>
                      <a:gd name="connsiteY301-5000" fmla="*/ 437834 h 3580431"/>
                      <a:gd name="connsiteX302-5001" fmla="*/ 3921091 w 4236401"/>
                      <a:gd name="connsiteY302-5002" fmla="*/ 406303 h 3580431"/>
                      <a:gd name="connsiteX303-5003" fmla="*/ 3931601 w 4236401"/>
                      <a:gd name="connsiteY303-5004" fmla="*/ 374772 h 3580431"/>
                      <a:gd name="connsiteX304-5005" fmla="*/ 3952622 w 4236401"/>
                      <a:gd name="connsiteY304-5006" fmla="*/ 343241 h 3580431"/>
                      <a:gd name="connsiteX305-5007" fmla="*/ 3963132 w 4236401"/>
                      <a:gd name="connsiteY305-5008" fmla="*/ 311710 h 3580431"/>
                      <a:gd name="connsiteX306-5009" fmla="*/ 3984153 w 4236401"/>
                      <a:gd name="connsiteY306-5010" fmla="*/ 248648 h 3580431"/>
                      <a:gd name="connsiteX307-5011" fmla="*/ 4026194 w 4236401"/>
                      <a:gd name="connsiteY307-5012" fmla="*/ 122524 h 3580431"/>
                      <a:gd name="connsiteX308-5013" fmla="*/ 4047215 w 4236401"/>
                      <a:gd name="connsiteY308-5014" fmla="*/ 59462 h 3580431"/>
                      <a:gd name="connsiteX309-5015" fmla="*/ 4063523 w 4236401"/>
                      <a:gd name="connsiteY309-5016" fmla="*/ 31467 h 3580431"/>
                      <a:gd name="connsiteX310-5017" fmla="*/ 4076557 w 4236401"/>
                      <a:gd name="connsiteY310-5018" fmla="*/ 10441 h 3580431"/>
                      <a:gd name="connsiteX311-5019" fmla="*/ 4090585 w 4236401"/>
                      <a:gd name="connsiteY311-5020" fmla="*/ 10358 h 3580431"/>
                      <a:gd name="connsiteX312-5021" fmla="*/ 4105199 w 4236401"/>
                      <a:gd name="connsiteY312-5022" fmla="*/ 0 h 3580431"/>
                      <a:gd name="connsiteX0-5023" fmla="*/ 4105199 w 4236401"/>
                      <a:gd name="connsiteY0-5024" fmla="*/ 0 h 3580431"/>
                      <a:gd name="connsiteX1-5025" fmla="*/ 4235085 w 4236401"/>
                      <a:gd name="connsiteY1-5026" fmla="*/ 69272 h 3580431"/>
                      <a:gd name="connsiteX2-5027" fmla="*/ 4236401 w 4236401"/>
                      <a:gd name="connsiteY2-5028" fmla="*/ 80483 h 3580431"/>
                      <a:gd name="connsiteX3-5029" fmla="*/ 4225891 w 4236401"/>
                      <a:gd name="connsiteY3-5030" fmla="*/ 154055 h 3580431"/>
                      <a:gd name="connsiteX4-5031" fmla="*/ 4204870 w 4236401"/>
                      <a:gd name="connsiteY4-5032" fmla="*/ 185586 h 3580431"/>
                      <a:gd name="connsiteX5-5033" fmla="*/ 4194360 w 4236401"/>
                      <a:gd name="connsiteY5-5034" fmla="*/ 217117 h 3580431"/>
                      <a:gd name="connsiteX6-5035" fmla="*/ 4173339 w 4236401"/>
                      <a:gd name="connsiteY6-5036" fmla="*/ 301200 h 3580431"/>
                      <a:gd name="connsiteX7-5037" fmla="*/ 4141808 w 4236401"/>
                      <a:gd name="connsiteY7-5038" fmla="*/ 322221 h 3580431"/>
                      <a:gd name="connsiteX8-5039" fmla="*/ 4152404 w 4236401"/>
                      <a:gd name="connsiteY8-5040" fmla="*/ 364177 h 3580431"/>
                      <a:gd name="connsiteX9-5041" fmla="*/ 4152317 w 4236401"/>
                      <a:gd name="connsiteY9-5042" fmla="*/ 364262 h 3580431"/>
                      <a:gd name="connsiteX10-5043" fmla="*/ 4131297 w 4236401"/>
                      <a:gd name="connsiteY10-5044" fmla="*/ 416814 h 3580431"/>
                      <a:gd name="connsiteX11-5045" fmla="*/ 4099766 w 4236401"/>
                      <a:gd name="connsiteY11-5046" fmla="*/ 437834 h 3580431"/>
                      <a:gd name="connsiteX12-5047" fmla="*/ 4089255 w 4236401"/>
                      <a:gd name="connsiteY12-5048" fmla="*/ 469365 h 3580431"/>
                      <a:gd name="connsiteX13-5049" fmla="*/ 4047214 w 4236401"/>
                      <a:gd name="connsiteY13-5050" fmla="*/ 532427 h 3580431"/>
                      <a:gd name="connsiteX14-5051" fmla="*/ 4015683 w 4236401"/>
                      <a:gd name="connsiteY14-5052" fmla="*/ 595490 h 3580431"/>
                      <a:gd name="connsiteX15-5053" fmla="*/ 3984152 w 4236401"/>
                      <a:gd name="connsiteY15-5054" fmla="*/ 616510 h 3580431"/>
                      <a:gd name="connsiteX16-5055" fmla="*/ 3986621 w 4236401"/>
                      <a:gd name="connsiteY16-5056" fmla="*/ 620123 h 3580431"/>
                      <a:gd name="connsiteX17-5057" fmla="*/ 3965686 w 4236401"/>
                      <a:gd name="connsiteY17-5058" fmla="*/ 629529 h 3580431"/>
                      <a:gd name="connsiteX18-5059" fmla="*/ 3942110 w 4236401"/>
                      <a:gd name="connsiteY18-5060" fmla="*/ 648041 h 3580431"/>
                      <a:gd name="connsiteX19-5061" fmla="*/ 3910579 w 4236401"/>
                      <a:gd name="connsiteY19-5062" fmla="*/ 669062 h 3580431"/>
                      <a:gd name="connsiteX20-5063" fmla="*/ 3900069 w 4236401"/>
                      <a:gd name="connsiteY20-5064" fmla="*/ 700593 h 3580431"/>
                      <a:gd name="connsiteX21-5065" fmla="*/ 3837007 w 4236401"/>
                      <a:gd name="connsiteY21-5066" fmla="*/ 732124 h 3580431"/>
                      <a:gd name="connsiteX22-5067" fmla="*/ 3805476 w 4236401"/>
                      <a:gd name="connsiteY22-5068" fmla="*/ 753145 h 3580431"/>
                      <a:gd name="connsiteX23-5069" fmla="*/ 3584759 w 4236401"/>
                      <a:gd name="connsiteY23-5070" fmla="*/ 753145 h 3580431"/>
                      <a:gd name="connsiteX24-5071" fmla="*/ 3521697 w 4236401"/>
                      <a:gd name="connsiteY24-5072" fmla="*/ 711103 h 3580431"/>
                      <a:gd name="connsiteX25-5073" fmla="*/ 3490166 w 4236401"/>
                      <a:gd name="connsiteY25-5074" fmla="*/ 690083 h 3580431"/>
                      <a:gd name="connsiteX26-5075" fmla="*/ 3448124 w 4236401"/>
                      <a:gd name="connsiteY26-5076" fmla="*/ 637531 h 3580431"/>
                      <a:gd name="connsiteX27-5077" fmla="*/ 3439233 w 4236401"/>
                      <a:gd name="connsiteY27-5078" fmla="*/ 606650 h 3580431"/>
                      <a:gd name="connsiteX28-5079" fmla="*/ 3442179 w 4236401"/>
                      <a:gd name="connsiteY28-5080" fmla="*/ 608139 h 3580431"/>
                      <a:gd name="connsiteX29-5081" fmla="*/ 3442615 w 4236401"/>
                      <a:gd name="connsiteY29-5082" fmla="*/ 608407 h 3580431"/>
                      <a:gd name="connsiteX30-5083" fmla="*/ 3443798 w 4236401"/>
                      <a:gd name="connsiteY30-5084" fmla="*/ 608958 h 3580431"/>
                      <a:gd name="connsiteX31-5085" fmla="*/ 3442179 w 4236401"/>
                      <a:gd name="connsiteY31-5086" fmla="*/ 608139 h 3580431"/>
                      <a:gd name="connsiteX32-5087" fmla="*/ 3431454 w 4236401"/>
                      <a:gd name="connsiteY32-5088" fmla="*/ 601559 h 3580431"/>
                      <a:gd name="connsiteX33-5089" fmla="*/ 3406083 w 4236401"/>
                      <a:gd name="connsiteY33-5090" fmla="*/ 584979 h 3580431"/>
                      <a:gd name="connsiteX34-5091" fmla="*/ 3364041 w 4236401"/>
                      <a:gd name="connsiteY34-5092" fmla="*/ 532427 h 3580431"/>
                      <a:gd name="connsiteX35-5093" fmla="*/ 3300979 w 4236401"/>
                      <a:gd name="connsiteY35-5094" fmla="*/ 511407 h 3580431"/>
                      <a:gd name="connsiteX36-5095" fmla="*/ 3237917 w 4236401"/>
                      <a:gd name="connsiteY36-5096" fmla="*/ 469365 h 3580431"/>
                      <a:gd name="connsiteX37-5097" fmla="*/ 3206386 w 4236401"/>
                      <a:gd name="connsiteY37-5098" fmla="*/ 448345 h 3580431"/>
                      <a:gd name="connsiteX38-5099" fmla="*/ 3069752 w 4236401"/>
                      <a:gd name="connsiteY38-5100" fmla="*/ 458855 h 3580431"/>
                      <a:gd name="connsiteX39-5101" fmla="*/ 3038221 w 4236401"/>
                      <a:gd name="connsiteY39-5102" fmla="*/ 469365 h 3580431"/>
                      <a:gd name="connsiteX40-5103" fmla="*/ 3017200 w 4236401"/>
                      <a:gd name="connsiteY40-5104" fmla="*/ 500896 h 3580431"/>
                      <a:gd name="connsiteX41-5105" fmla="*/ 2985669 w 4236401"/>
                      <a:gd name="connsiteY41-5106" fmla="*/ 511407 h 3580431"/>
                      <a:gd name="connsiteX42-5107" fmla="*/ 2954138 w 4236401"/>
                      <a:gd name="connsiteY42-5108" fmla="*/ 532427 h 3580431"/>
                      <a:gd name="connsiteX43-5109" fmla="*/ 2849035 w 4236401"/>
                      <a:gd name="connsiteY43-5110" fmla="*/ 563958 h 3580431"/>
                      <a:gd name="connsiteX44-5111" fmla="*/ 2817504 w 4236401"/>
                      <a:gd name="connsiteY44-5112" fmla="*/ 574469 h 3580431"/>
                      <a:gd name="connsiteX45-5113" fmla="*/ 2806993 w 4236401"/>
                      <a:gd name="connsiteY45-5114" fmla="*/ 606000 h 3580431"/>
                      <a:gd name="connsiteX46-5115" fmla="*/ 2812764 w 4236401"/>
                      <a:gd name="connsiteY46-5116" fmla="*/ 611554 h 3580431"/>
                      <a:gd name="connsiteX47-5117" fmla="*/ 2809126 w 4236401"/>
                      <a:gd name="connsiteY47-5118" fmla="*/ 615816 h 3580431"/>
                      <a:gd name="connsiteX48-5119" fmla="*/ 2806993 w 4236401"/>
                      <a:gd name="connsiteY48-5120" fmla="*/ 658552 h 3580431"/>
                      <a:gd name="connsiteX49-5121" fmla="*/ 2775462 w 4236401"/>
                      <a:gd name="connsiteY49-5122" fmla="*/ 669062 h 3580431"/>
                      <a:gd name="connsiteX50-5123" fmla="*/ 2754441 w 4236401"/>
                      <a:gd name="connsiteY50-5124" fmla="*/ 700593 h 3580431"/>
                      <a:gd name="connsiteX51-5125" fmla="*/ 2743931 w 4236401"/>
                      <a:gd name="connsiteY51-5126" fmla="*/ 732124 h 3580431"/>
                      <a:gd name="connsiteX52-5127" fmla="*/ 2712400 w 4236401"/>
                      <a:gd name="connsiteY52-5128" fmla="*/ 742634 h 3580431"/>
                      <a:gd name="connsiteX53-5129" fmla="*/ 2691379 w 4236401"/>
                      <a:gd name="connsiteY53-5130" fmla="*/ 805696 h 3580431"/>
                      <a:gd name="connsiteX54-5131" fmla="*/ 2659848 w 4236401"/>
                      <a:gd name="connsiteY54-5132" fmla="*/ 868758 h 3580431"/>
                      <a:gd name="connsiteX55-5133" fmla="*/ 2656957 w 4236401"/>
                      <a:gd name="connsiteY55-5134" fmla="*/ 890451 h 3580431"/>
                      <a:gd name="connsiteX56-5135" fmla="*/ 2656211 w 4236401"/>
                      <a:gd name="connsiteY56-5136" fmla="*/ 896121 h 3580431"/>
                      <a:gd name="connsiteX57-5137" fmla="*/ 2653727 w 4236401"/>
                      <a:gd name="connsiteY57-5138" fmla="*/ 895513 h 3580431"/>
                      <a:gd name="connsiteX58-5139" fmla="*/ 2638829 w 4236401"/>
                      <a:gd name="connsiteY58-5140" fmla="*/ 900290 h 3580431"/>
                      <a:gd name="connsiteX59-5141" fmla="*/ 2565256 w 4236401"/>
                      <a:gd name="connsiteY59-5142" fmla="*/ 984372 h 3580431"/>
                      <a:gd name="connsiteX60-5143" fmla="*/ 2554746 w 4236401"/>
                      <a:gd name="connsiteY60-5144" fmla="*/ 1026414 h 3580431"/>
                      <a:gd name="connsiteX61-5145" fmla="*/ 2512705 w 4236401"/>
                      <a:gd name="connsiteY61-5146" fmla="*/ 1089476 h 3580431"/>
                      <a:gd name="connsiteX62-5147" fmla="*/ 2449642 w 4236401"/>
                      <a:gd name="connsiteY62-5148" fmla="*/ 1110496 h 3580431"/>
                      <a:gd name="connsiteX63-5149" fmla="*/ 2439132 w 4236401"/>
                      <a:gd name="connsiteY63-5150" fmla="*/ 1142027 h 3580431"/>
                      <a:gd name="connsiteX64-5151" fmla="*/ 2376070 w 4236401"/>
                      <a:gd name="connsiteY64-5152" fmla="*/ 1163048 h 3580431"/>
                      <a:gd name="connsiteX65-5153" fmla="*/ 2306644 w 4236401"/>
                      <a:gd name="connsiteY65-5154" fmla="*/ 1212549 h 3580431"/>
                      <a:gd name="connsiteX66-5155" fmla="*/ 2298300 w 4236401"/>
                      <a:gd name="connsiteY66-5156" fmla="*/ 1226253 h 3580431"/>
                      <a:gd name="connsiteX67-5157" fmla="*/ 2296797 w 4236401"/>
                      <a:gd name="connsiteY67-5158" fmla="*/ 1226219 h 3580431"/>
                      <a:gd name="connsiteX68-5159" fmla="*/ 2293430 w 4236401"/>
                      <a:gd name="connsiteY68-5160" fmla="*/ 1193177 h 3580431"/>
                      <a:gd name="connsiteX69-5161" fmla="*/ 2228925 w 4236401"/>
                      <a:gd name="connsiteY69-5162" fmla="*/ 1247131 h 3580431"/>
                      <a:gd name="connsiteX70-5163" fmla="*/ 2165863 w 4236401"/>
                      <a:gd name="connsiteY70-5164" fmla="*/ 1289172 h 3580431"/>
                      <a:gd name="connsiteX71-5165" fmla="*/ 2060760 w 4236401"/>
                      <a:gd name="connsiteY71-5166" fmla="*/ 1310193 h 3580431"/>
                      <a:gd name="connsiteX72-5167" fmla="*/ 1997698 w 4236401"/>
                      <a:gd name="connsiteY72-5168" fmla="*/ 1331214 h 3580431"/>
                      <a:gd name="connsiteX73-5169" fmla="*/ 1913615 w 4236401"/>
                      <a:gd name="connsiteY73-5170" fmla="*/ 1352234 h 3580431"/>
                      <a:gd name="connsiteX74-5171" fmla="*/ 1882084 w 4236401"/>
                      <a:gd name="connsiteY74-5172" fmla="*/ 1415296 h 3580431"/>
                      <a:gd name="connsiteX75-5173" fmla="*/ 1871573 w 4236401"/>
                      <a:gd name="connsiteY75-5174" fmla="*/ 1530910 h 3580431"/>
                      <a:gd name="connsiteX76-5175" fmla="*/ 1882084 w 4236401"/>
                      <a:gd name="connsiteY76-5176" fmla="*/ 1562441 h 3580431"/>
                      <a:gd name="connsiteX77-5177" fmla="*/ 1896846 w 4236401"/>
                      <a:gd name="connsiteY77-5178" fmla="*/ 1569320 h 3580431"/>
                      <a:gd name="connsiteX78-5179" fmla="*/ 1903644 w 4236401"/>
                      <a:gd name="connsiteY78-5180" fmla="*/ 1570792 h 3580431"/>
                      <a:gd name="connsiteX79-5181" fmla="*/ 1903105 w 4236401"/>
                      <a:gd name="connsiteY79-5182" fmla="*/ 1583462 h 3580431"/>
                      <a:gd name="connsiteX80-5183" fmla="*/ 1955656 w 4236401"/>
                      <a:gd name="connsiteY80-5184" fmla="*/ 1667545 h 3580431"/>
                      <a:gd name="connsiteX81-5185" fmla="*/ 1976677 w 4236401"/>
                      <a:gd name="connsiteY81-5186" fmla="*/ 1699076 h 3580431"/>
                      <a:gd name="connsiteX82-5187" fmla="*/ 2018718 w 4236401"/>
                      <a:gd name="connsiteY82-5188" fmla="*/ 1762138 h 3580431"/>
                      <a:gd name="connsiteX83-5189" fmla="*/ 2050249 w 4236401"/>
                      <a:gd name="connsiteY83-5190" fmla="*/ 1772648 h 3580431"/>
                      <a:gd name="connsiteX84-5191" fmla="*/ 2057139 w 4236401"/>
                      <a:gd name="connsiteY84-5192" fmla="*/ 1769718 h 3580431"/>
                      <a:gd name="connsiteX85-5193" fmla="*/ 2060759 w 4236401"/>
                      <a:gd name="connsiteY85-5194" fmla="*/ 1783156 h 3580431"/>
                      <a:gd name="connsiteX86-5195" fmla="*/ 2081779 w 4236401"/>
                      <a:gd name="connsiteY86-5196" fmla="*/ 1835708 h 3580431"/>
                      <a:gd name="connsiteX87-5197" fmla="*/ 2176372 w 4236401"/>
                      <a:gd name="connsiteY87-5198" fmla="*/ 1888260 h 3580431"/>
                      <a:gd name="connsiteX88-5199" fmla="*/ 2197393 w 4236401"/>
                      <a:gd name="connsiteY88-5200" fmla="*/ 1919791 h 3580431"/>
                      <a:gd name="connsiteX89-5201" fmla="*/ 2207904 w 4236401"/>
                      <a:gd name="connsiteY89-5202" fmla="*/ 1951322 h 3580431"/>
                      <a:gd name="connsiteX90-5203" fmla="*/ 2239435 w 4236401"/>
                      <a:gd name="connsiteY90-5204" fmla="*/ 1961832 h 3580431"/>
                      <a:gd name="connsiteX91-5205" fmla="*/ 2292803 w 4236401"/>
                      <a:gd name="connsiteY91-5206" fmla="*/ 1998754 h 3580431"/>
                      <a:gd name="connsiteX92-5207" fmla="*/ 2293958 w 4236401"/>
                      <a:gd name="connsiteY92-5208" fmla="*/ 1996861 h 3580431"/>
                      <a:gd name="connsiteX93-5209" fmla="*/ 2301425 w 4236401"/>
                      <a:gd name="connsiteY93-5210" fmla="*/ 2010111 h 3580431"/>
                      <a:gd name="connsiteX94-5211" fmla="*/ 2313007 w 4236401"/>
                      <a:gd name="connsiteY94-5212" fmla="*/ 2024894 h 3580431"/>
                      <a:gd name="connsiteX95-5213" fmla="*/ 2344538 w 4236401"/>
                      <a:gd name="connsiteY95-5214" fmla="*/ 2035405 h 3580431"/>
                      <a:gd name="connsiteX96-5215" fmla="*/ 2355048 w 4236401"/>
                      <a:gd name="connsiteY96-5216" fmla="*/ 2119488 h 3580431"/>
                      <a:gd name="connsiteX97-5217" fmla="*/ 2334028 w 4236401"/>
                      <a:gd name="connsiteY97-5218" fmla="*/ 2151019 h 3580431"/>
                      <a:gd name="connsiteX98-5219" fmla="*/ 2322031 w 4236401"/>
                      <a:gd name="connsiteY98-5220" fmla="*/ 2227289 h 3580431"/>
                      <a:gd name="connsiteX99-5221" fmla="*/ 2319294 w 4236401"/>
                      <a:gd name="connsiteY99-5222" fmla="*/ 2251211 h 3580431"/>
                      <a:gd name="connsiteX100-5223" fmla="*/ 2302497 w 4236401"/>
                      <a:gd name="connsiteY100-5224" fmla="*/ 2245612 h 3580431"/>
                      <a:gd name="connsiteX101-5225" fmla="*/ 2270966 w 4236401"/>
                      <a:gd name="connsiteY101-5226" fmla="*/ 2224591 h 3580431"/>
                      <a:gd name="connsiteX102-5227" fmla="*/ 2249945 w 4236401"/>
                      <a:gd name="connsiteY102-5228" fmla="*/ 2193060 h 3580431"/>
                      <a:gd name="connsiteX103-5229" fmla="*/ 2155352 w 4236401"/>
                      <a:gd name="connsiteY103-5230" fmla="*/ 2266632 h 3580431"/>
                      <a:gd name="connsiteX104-5231" fmla="*/ 2071269 w 4236401"/>
                      <a:gd name="connsiteY104-5232" fmla="*/ 2287653 h 3580431"/>
                      <a:gd name="connsiteX105-5233" fmla="*/ 2008207 w 4236401"/>
                      <a:gd name="connsiteY105-5234" fmla="*/ 2308674 h 3580431"/>
                      <a:gd name="connsiteX106-5235" fmla="*/ 1945145 w 4236401"/>
                      <a:gd name="connsiteY106-5236" fmla="*/ 2371736 h 3580431"/>
                      <a:gd name="connsiteX107-5237" fmla="*/ 1934635 w 4236401"/>
                      <a:gd name="connsiteY107-5238" fmla="*/ 2403267 h 3580431"/>
                      <a:gd name="connsiteX108-5239" fmla="*/ 1886261 w 4236401"/>
                      <a:gd name="connsiteY108-5240" fmla="*/ 2404266 h 3580431"/>
                      <a:gd name="connsiteX109-5241" fmla="*/ 1885801 w 4236401"/>
                      <a:gd name="connsiteY109-5242" fmla="*/ 2406470 h 3580431"/>
                      <a:gd name="connsiteX110-5243" fmla="*/ 1713921 w 4236401"/>
                      <a:gd name="connsiteY110-5244" fmla="*/ 2487355 h 3580431"/>
                      <a:gd name="connsiteX111-5245" fmla="*/ 1629837 w 4236401"/>
                      <a:gd name="connsiteY111-5246" fmla="*/ 2560926 h 3580431"/>
                      <a:gd name="connsiteX112-5247" fmla="*/ 1451162 w 4236401"/>
                      <a:gd name="connsiteY112-5248" fmla="*/ 2666031 h 3580431"/>
                      <a:gd name="connsiteX113-5249" fmla="*/ 1356568 w 4236401"/>
                      <a:gd name="connsiteY113-5250" fmla="*/ 2718583 h 3580431"/>
                      <a:gd name="connsiteX114-5251" fmla="*/ 1261976 w 4236401"/>
                      <a:gd name="connsiteY114-5252" fmla="*/ 2781644 h 3580431"/>
                      <a:gd name="connsiteX115-5253" fmla="*/ 1256230 w 4236401"/>
                      <a:gd name="connsiteY115-5254" fmla="*/ 2814206 h 3580431"/>
                      <a:gd name="connsiteX116-5255" fmla="*/ 1251463 w 4236401"/>
                      <a:gd name="connsiteY116-5256" fmla="*/ 2813173 h 3580431"/>
                      <a:gd name="connsiteX117-5257" fmla="*/ 967684 w 4236401"/>
                      <a:gd name="connsiteY117-5258" fmla="*/ 2802663 h 3580431"/>
                      <a:gd name="connsiteX118-5259" fmla="*/ 936153 w 4236401"/>
                      <a:gd name="connsiteY118-5260" fmla="*/ 2823684 h 3580431"/>
                      <a:gd name="connsiteX119-5261" fmla="*/ 820539 w 4236401"/>
                      <a:gd name="connsiteY119-5262" fmla="*/ 2834194 h 3580431"/>
                      <a:gd name="connsiteX120-5263" fmla="*/ 715436 w 4236401"/>
                      <a:gd name="connsiteY120-5264" fmla="*/ 2813173 h 3580431"/>
                      <a:gd name="connsiteX121-5265" fmla="*/ 673394 w 4236401"/>
                      <a:gd name="connsiteY121-5266" fmla="*/ 2792153 h 3580431"/>
                      <a:gd name="connsiteX122-5267" fmla="*/ 662884 w 4236401"/>
                      <a:gd name="connsiteY122-5268" fmla="*/ 2760622 h 3580431"/>
                      <a:gd name="connsiteX123-5269" fmla="*/ 568291 w 4236401"/>
                      <a:gd name="connsiteY123-5270" fmla="*/ 2750111 h 3580431"/>
                      <a:gd name="connsiteX124-5271" fmla="*/ 542920 w 4236401"/>
                      <a:gd name="connsiteY124-5272" fmla="*/ 2766691 h 3580431"/>
                      <a:gd name="connsiteX125-5273" fmla="*/ 532187 w 4236401"/>
                      <a:gd name="connsiteY125-5274" fmla="*/ 2773276 h 3580431"/>
                      <a:gd name="connsiteX126-5275" fmla="*/ 530577 w 4236401"/>
                      <a:gd name="connsiteY126-5276" fmla="*/ 2774090 h 3580431"/>
                      <a:gd name="connsiteX127-5277" fmla="*/ 531759 w 4236401"/>
                      <a:gd name="connsiteY127-5278" fmla="*/ 2773538 h 3580431"/>
                      <a:gd name="connsiteX128-5279" fmla="*/ 532187 w 4236401"/>
                      <a:gd name="connsiteY128-5280" fmla="*/ 2773276 h 3580431"/>
                      <a:gd name="connsiteX129-5281" fmla="*/ 535141 w 4236401"/>
                      <a:gd name="connsiteY129-5282" fmla="*/ 2771781 h 3580431"/>
                      <a:gd name="connsiteX130-5283" fmla="*/ 526249 w 4236401"/>
                      <a:gd name="connsiteY130-5284" fmla="*/ 2802663 h 3580431"/>
                      <a:gd name="connsiteX131-5285" fmla="*/ 494718 w 4236401"/>
                      <a:gd name="connsiteY131-5286" fmla="*/ 2823684 h 3580431"/>
                      <a:gd name="connsiteX132-5287" fmla="*/ 473698 w 4236401"/>
                      <a:gd name="connsiteY132-5288" fmla="*/ 2855215 h 3580431"/>
                      <a:gd name="connsiteX133-5289" fmla="*/ 442167 w 4236401"/>
                      <a:gd name="connsiteY133-5290" fmla="*/ 2876235 h 3580431"/>
                      <a:gd name="connsiteX134-5291" fmla="*/ 431656 w 4236401"/>
                      <a:gd name="connsiteY134-5292" fmla="*/ 2907766 h 3580431"/>
                      <a:gd name="connsiteX135-5293" fmla="*/ 421146 w 4236401"/>
                      <a:gd name="connsiteY135-5294" fmla="*/ 2991849 h 3580431"/>
                      <a:gd name="connsiteX136-5295" fmla="*/ 392448 w 4236401"/>
                      <a:gd name="connsiteY136-5296" fmla="*/ 3054911 h 3580431"/>
                      <a:gd name="connsiteX137-5297" fmla="*/ 370011 w 4236401"/>
                      <a:gd name="connsiteY137-5298" fmla="*/ 3086442 h 3580431"/>
                      <a:gd name="connsiteX138-5299" fmla="*/ 341038 w 4236401"/>
                      <a:gd name="connsiteY138-5300" fmla="*/ 3117973 h 3580431"/>
                      <a:gd name="connsiteX139-5301" fmla="*/ 335920 w 4236401"/>
                      <a:gd name="connsiteY139-5302" fmla="*/ 3149504 h 3580431"/>
                      <a:gd name="connsiteX140-5303" fmla="*/ 310924 w 4236401"/>
                      <a:gd name="connsiteY140-5304" fmla="*/ 3188986 h 3580431"/>
                      <a:gd name="connsiteX141-5305" fmla="*/ 280809 w 4236401"/>
                      <a:gd name="connsiteY141-5306" fmla="*/ 3248073 h 3580431"/>
                      <a:gd name="connsiteX142-5307" fmla="*/ 266324 w 4236401"/>
                      <a:gd name="connsiteY142-5308" fmla="*/ 3275628 h 3580431"/>
                      <a:gd name="connsiteX143-5309" fmla="*/ 263491 w 4236401"/>
                      <a:gd name="connsiteY143-5310" fmla="*/ 3307159 h 3580431"/>
                      <a:gd name="connsiteX144-5311" fmla="*/ 278218 w 4236401"/>
                      <a:gd name="connsiteY144-5312" fmla="*/ 3312109 h 3580431"/>
                      <a:gd name="connsiteX145-5313" fmla="*/ 298030 w 4236401"/>
                      <a:gd name="connsiteY145-5314" fmla="*/ 3315096 h 3580431"/>
                      <a:gd name="connsiteX146-5315" fmla="*/ 295024 w 4236401"/>
                      <a:gd name="connsiteY146-5316" fmla="*/ 3317672 h 3580431"/>
                      <a:gd name="connsiteX147-5317" fmla="*/ 137369 w 4236401"/>
                      <a:gd name="connsiteY147-5318" fmla="*/ 3580431 h 3580431"/>
                      <a:gd name="connsiteX148-5319" fmla="*/ 32265 w 4236401"/>
                      <a:gd name="connsiteY148-5320" fmla="*/ 3506858 h 3580431"/>
                      <a:gd name="connsiteX149-5321" fmla="*/ 0 w 4236401"/>
                      <a:gd name="connsiteY149-5322" fmla="*/ 3490726 h 3580431"/>
                      <a:gd name="connsiteX150-5323" fmla="*/ 6541 w 4236401"/>
                      <a:gd name="connsiteY150-5324" fmla="*/ 3486965 h 3580431"/>
                      <a:gd name="connsiteX151-5325" fmla="*/ 21754 w 4236401"/>
                      <a:gd name="connsiteY151-5326" fmla="*/ 3475325 h 3580431"/>
                      <a:gd name="connsiteX152-5327" fmla="*/ 53285 w 4236401"/>
                      <a:gd name="connsiteY152-5328" fmla="*/ 3454304 h 3580431"/>
                      <a:gd name="connsiteX153-5329" fmla="*/ 116347 w 4236401"/>
                      <a:gd name="connsiteY153-5330" fmla="*/ 3412263 h 3580431"/>
                      <a:gd name="connsiteX154-5331" fmla="*/ 126857 w 4236401"/>
                      <a:gd name="connsiteY154-5332" fmla="*/ 3380732 h 3580431"/>
                      <a:gd name="connsiteX155-5333" fmla="*/ 168899 w 4236401"/>
                      <a:gd name="connsiteY155-5334" fmla="*/ 3328180 h 3580431"/>
                      <a:gd name="connsiteX156-5335" fmla="*/ 210940 w 4236401"/>
                      <a:gd name="connsiteY156-5336" fmla="*/ 3265118 h 3580431"/>
                      <a:gd name="connsiteX157-5337" fmla="*/ 231961 w 4236401"/>
                      <a:gd name="connsiteY157-5338" fmla="*/ 3233587 h 3580431"/>
                      <a:gd name="connsiteX158-5339" fmla="*/ 252981 w 4236401"/>
                      <a:gd name="connsiteY158-5340" fmla="*/ 3138994 h 3580431"/>
                      <a:gd name="connsiteX159-5341" fmla="*/ 263492 w 4236401"/>
                      <a:gd name="connsiteY159-5342" fmla="*/ 3107463 h 3580431"/>
                      <a:gd name="connsiteX160-5343" fmla="*/ 284512 w 4236401"/>
                      <a:gd name="connsiteY160-5344" fmla="*/ 3044401 h 3580431"/>
                      <a:gd name="connsiteX161-5345" fmla="*/ 326554 w 4236401"/>
                      <a:gd name="connsiteY161-5346" fmla="*/ 2981339 h 3580431"/>
                      <a:gd name="connsiteX162-5347" fmla="*/ 342579 w 4236401"/>
                      <a:gd name="connsiteY162-5348" fmla="*/ 2899432 h 3580431"/>
                      <a:gd name="connsiteX163-5349" fmla="*/ 345136 w 4236401"/>
                      <a:gd name="connsiteY163-5350" fmla="*/ 2887559 h 3580431"/>
                      <a:gd name="connsiteX164-5351" fmla="*/ 347574 w 4236401"/>
                      <a:gd name="connsiteY164-5352" fmla="*/ 2886746 h 3580431"/>
                      <a:gd name="connsiteX165-5353" fmla="*/ 400126 w 4236401"/>
                      <a:gd name="connsiteY165-5354" fmla="*/ 2792153 h 3580431"/>
                      <a:gd name="connsiteX166-5355" fmla="*/ 442168 w 4236401"/>
                      <a:gd name="connsiteY166-5356" fmla="*/ 2729091 h 3580431"/>
                      <a:gd name="connsiteX167-5357" fmla="*/ 536761 w 4236401"/>
                      <a:gd name="connsiteY167-5358" fmla="*/ 2718580 h 3580431"/>
                      <a:gd name="connsiteX168-5359" fmla="*/ 610333 w 4236401"/>
                      <a:gd name="connsiteY168-5360" fmla="*/ 2645008 h 3580431"/>
                      <a:gd name="connsiteX169-5361" fmla="*/ 673395 w 4236401"/>
                      <a:gd name="connsiteY169-5362" fmla="*/ 2623987 h 3580431"/>
                      <a:gd name="connsiteX170-5363" fmla="*/ 704926 w 4236401"/>
                      <a:gd name="connsiteY170-5364" fmla="*/ 2602966 h 3580431"/>
                      <a:gd name="connsiteX171-5365" fmla="*/ 710794 w 4236401"/>
                      <a:gd name="connsiteY171-5366" fmla="*/ 2589426 h 3580431"/>
                      <a:gd name="connsiteX172-5367" fmla="*/ 725946 w 4236401"/>
                      <a:gd name="connsiteY172-5368" fmla="*/ 2592456 h 3580431"/>
                      <a:gd name="connsiteX173-5369" fmla="*/ 757477 w 4236401"/>
                      <a:gd name="connsiteY173-5370" fmla="*/ 2602966 h 3580431"/>
                      <a:gd name="connsiteX174-5371" fmla="*/ 820539 w 4236401"/>
                      <a:gd name="connsiteY174-5372" fmla="*/ 2613477 h 3580431"/>
                      <a:gd name="connsiteX175-5373" fmla="*/ 852070 w 4236401"/>
                      <a:gd name="connsiteY175-5374" fmla="*/ 2623987 h 3580431"/>
                      <a:gd name="connsiteX176-5375" fmla="*/ 873091 w 4236401"/>
                      <a:gd name="connsiteY176-5376" fmla="*/ 2655518 h 3580431"/>
                      <a:gd name="connsiteX177-5377" fmla="*/ 904622 w 4236401"/>
                      <a:gd name="connsiteY177-5378" fmla="*/ 2666028 h 3580431"/>
                      <a:gd name="connsiteX178-5379" fmla="*/ 936153 w 4236401"/>
                      <a:gd name="connsiteY178-5380" fmla="*/ 2687049 h 3580431"/>
                      <a:gd name="connsiteX179-5381" fmla="*/ 999215 w 4236401"/>
                      <a:gd name="connsiteY179-5382" fmla="*/ 2708070 h 3580431"/>
                      <a:gd name="connsiteX180-5383" fmla="*/ 1030746 w 4236401"/>
                      <a:gd name="connsiteY180-5384" fmla="*/ 2729091 h 3580431"/>
                      <a:gd name="connsiteX181-5385" fmla="*/ 1219932 w 4236401"/>
                      <a:gd name="connsiteY181-5386" fmla="*/ 2739601 h 3580431"/>
                      <a:gd name="connsiteX182-5387" fmla="*/ 1251463 w 4236401"/>
                      <a:gd name="connsiteY182-5388" fmla="*/ 2729091 h 3580431"/>
                      <a:gd name="connsiteX183-5389" fmla="*/ 1272484 w 4236401"/>
                      <a:gd name="connsiteY183-5390" fmla="*/ 2697559 h 3580431"/>
                      <a:gd name="connsiteX184-5391" fmla="*/ 1314525 w 4236401"/>
                      <a:gd name="connsiteY184-5392" fmla="*/ 2634497 h 3580431"/>
                      <a:gd name="connsiteX185-5393" fmla="*/ 1377587 w 4236401"/>
                      <a:gd name="connsiteY185-5394" fmla="*/ 2581946 h 3580431"/>
                      <a:gd name="connsiteX186-5395" fmla="*/ 1409118 w 4236401"/>
                      <a:gd name="connsiteY186-5396" fmla="*/ 2571435 h 3580431"/>
                      <a:gd name="connsiteX187-5397" fmla="*/ 1430139 w 4236401"/>
                      <a:gd name="connsiteY187-5398" fmla="*/ 2539904 h 3580431"/>
                      <a:gd name="connsiteX188-5399" fmla="*/ 1493201 w 4236401"/>
                      <a:gd name="connsiteY188-5400" fmla="*/ 2518884 h 3580431"/>
                      <a:gd name="connsiteX189-5401" fmla="*/ 1514222 w 4236401"/>
                      <a:gd name="connsiteY189-5402" fmla="*/ 2487353 h 3580431"/>
                      <a:gd name="connsiteX190-5403" fmla="*/ 1545753 w 4236401"/>
                      <a:gd name="connsiteY190-5404" fmla="*/ 2466332 h 3580431"/>
                      <a:gd name="connsiteX191-5405" fmla="*/ 1608815 w 4236401"/>
                      <a:gd name="connsiteY191-5406" fmla="*/ 2445311 h 3580431"/>
                      <a:gd name="connsiteX192-5407" fmla="*/ 1619325 w 4236401"/>
                      <a:gd name="connsiteY192-5408" fmla="*/ 2392759 h 3580431"/>
                      <a:gd name="connsiteX193-5409" fmla="*/ 1553911 w 4236401"/>
                      <a:gd name="connsiteY193-5410" fmla="*/ 2386218 h 3580431"/>
                      <a:gd name="connsiteX194-5411" fmla="*/ 1556263 w 4236401"/>
                      <a:gd name="connsiteY194-5412" fmla="*/ 2382249 h 3580431"/>
                      <a:gd name="connsiteX195-5413" fmla="*/ 1587794 w 4236401"/>
                      <a:gd name="connsiteY195-5414" fmla="*/ 2361228 h 3580431"/>
                      <a:gd name="connsiteX196-5415" fmla="*/ 1650856 w 4236401"/>
                      <a:gd name="connsiteY196-5416" fmla="*/ 2329697 h 3580431"/>
                      <a:gd name="connsiteX197-5417" fmla="*/ 1661367 w 4236401"/>
                      <a:gd name="connsiteY197-5418" fmla="*/ 2287656 h 3580431"/>
                      <a:gd name="connsiteX198-5419" fmla="*/ 1703408 w 4236401"/>
                      <a:gd name="connsiteY198-5420" fmla="*/ 2224594 h 3580431"/>
                      <a:gd name="connsiteX199-5421" fmla="*/ 1745449 w 4236401"/>
                      <a:gd name="connsiteY199-5422" fmla="*/ 2172042 h 3580431"/>
                      <a:gd name="connsiteX200-5423" fmla="*/ 1829532 w 4236401"/>
                      <a:gd name="connsiteY200-5424" fmla="*/ 2098470 h 3580431"/>
                      <a:gd name="connsiteX201-5425" fmla="*/ 2092291 w 4236401"/>
                      <a:gd name="connsiteY201-5426" fmla="*/ 2087959 h 3580431"/>
                      <a:gd name="connsiteX202-5427" fmla="*/ 2123822 w 4236401"/>
                      <a:gd name="connsiteY202-5428" fmla="*/ 2098470 h 3580431"/>
                      <a:gd name="connsiteX203-5429" fmla="*/ 2207905 w 4236401"/>
                      <a:gd name="connsiteY203-5430" fmla="*/ 2108980 h 3580431"/>
                      <a:gd name="connsiteX204-5431" fmla="*/ 2239436 w 4236401"/>
                      <a:gd name="connsiteY204-5432" fmla="*/ 2098470 h 3580431"/>
                      <a:gd name="connsiteX205-5433" fmla="*/ 2239436 w 4236401"/>
                      <a:gd name="connsiteY205-5434" fmla="*/ 2035408 h 3580431"/>
                      <a:gd name="connsiteX206-5435" fmla="*/ 2207905 w 4236401"/>
                      <a:gd name="connsiteY206-5436" fmla="*/ 2003877 h 3580431"/>
                      <a:gd name="connsiteX207-5437" fmla="*/ 2134332 w 4236401"/>
                      <a:gd name="connsiteY207-5438" fmla="*/ 1982856 h 3580431"/>
                      <a:gd name="connsiteX208-5439" fmla="*/ 2113311 w 4236401"/>
                      <a:gd name="connsiteY208-5440" fmla="*/ 1951325 h 3580431"/>
                      <a:gd name="connsiteX209-5441" fmla="*/ 2096542 w 4236401"/>
                      <a:gd name="connsiteY209-5442" fmla="*/ 1954956 h 3580431"/>
                      <a:gd name="connsiteX210-5443" fmla="*/ 2090582 w 4236401"/>
                      <a:gd name="connsiteY210-5444" fmla="*/ 1957734 h 3580431"/>
                      <a:gd name="connsiteX211-5445" fmla="*/ 2085436 w 4236401"/>
                      <a:gd name="connsiteY211-5446" fmla="*/ 1945387 h 3580431"/>
                      <a:gd name="connsiteX212-5447" fmla="*/ 2071270 w 4236401"/>
                      <a:gd name="connsiteY212-5448" fmla="*/ 1930304 h 3580431"/>
                      <a:gd name="connsiteX213-5449" fmla="*/ 1976677 w 4236401"/>
                      <a:gd name="connsiteY213-5450" fmla="*/ 1877753 h 3580431"/>
                      <a:gd name="connsiteX214-5451" fmla="*/ 1924125 w 4236401"/>
                      <a:gd name="connsiteY214-5452" fmla="*/ 1835711 h 3580431"/>
                      <a:gd name="connsiteX215-5453" fmla="*/ 1850553 w 4236401"/>
                      <a:gd name="connsiteY215-5454" fmla="*/ 1762139 h 3580431"/>
                      <a:gd name="connsiteX216-5455" fmla="*/ 1819022 w 4236401"/>
                      <a:gd name="connsiteY216-5456" fmla="*/ 1741118 h 3580431"/>
                      <a:gd name="connsiteX217-5457" fmla="*/ 1787491 w 4236401"/>
                      <a:gd name="connsiteY217-5458" fmla="*/ 1678056 h 3580431"/>
                      <a:gd name="connsiteX218-5459" fmla="*/ 1776980 w 4236401"/>
                      <a:gd name="connsiteY218-5460" fmla="*/ 1625504 h 3580431"/>
                      <a:gd name="connsiteX219-5461" fmla="*/ 1790618 w 4236401"/>
                      <a:gd name="connsiteY219-5462" fmla="*/ 1405140 h 3580431"/>
                      <a:gd name="connsiteX220-5463" fmla="*/ 1791084 w 4236401"/>
                      <a:gd name="connsiteY220-5464" fmla="*/ 1388888 h 3580431"/>
                      <a:gd name="connsiteX221-5465" fmla="*/ 1808511 w 4236401"/>
                      <a:gd name="connsiteY221-5466" fmla="*/ 1362746 h 3580431"/>
                      <a:gd name="connsiteX222-5467" fmla="*/ 1850553 w 4236401"/>
                      <a:gd name="connsiteY222-5468" fmla="*/ 1299684 h 3580431"/>
                      <a:gd name="connsiteX223-5469" fmla="*/ 1882084 w 4236401"/>
                      <a:gd name="connsiteY223-5470" fmla="*/ 1289173 h 3580431"/>
                      <a:gd name="connsiteX224-5471" fmla="*/ 1892594 w 4236401"/>
                      <a:gd name="connsiteY224-5472" fmla="*/ 1205091 h 3580431"/>
                      <a:gd name="connsiteX225-5473" fmla="*/ 1899616 w 4236401"/>
                      <a:gd name="connsiteY225-5474" fmla="*/ 1204200 h 3580431"/>
                      <a:gd name="connsiteX226-5475" fmla="*/ 1901529 w 4236401"/>
                      <a:gd name="connsiteY226-5476" fmla="*/ 1216567 h 3580431"/>
                      <a:gd name="connsiteX227-5477" fmla="*/ 1912360 w 4236401"/>
                      <a:gd name="connsiteY227-5478" fmla="*/ 1237092 h 3580431"/>
                      <a:gd name="connsiteX228-5479" fmla="*/ 1948754 w 4236401"/>
                      <a:gd name="connsiteY228-5480" fmla="*/ 1241641 h 3580431"/>
                      <a:gd name="connsiteX229-5481" fmla="*/ 1966951 w 4236401"/>
                      <a:gd name="connsiteY229-5482" fmla="*/ 1237092 h 3580431"/>
                      <a:gd name="connsiteX230-5483" fmla="*/ 2007894 w 4236401"/>
                      <a:gd name="connsiteY230-5484" fmla="*/ 1227994 h 3580431"/>
                      <a:gd name="connsiteX231-5485" fmla="*/ 2021542 w 4236401"/>
                      <a:gd name="connsiteY231-5486" fmla="*/ 1223444 h 3580431"/>
                      <a:gd name="connsiteX232-5487" fmla="*/ 2048838 w 4236401"/>
                      <a:gd name="connsiteY232-5488" fmla="*/ 1214346 h 3580431"/>
                      <a:gd name="connsiteX233-5489" fmla="*/ 2085232 w 4236401"/>
                      <a:gd name="connsiteY233-5490" fmla="*/ 1209797 h 3580431"/>
                      <a:gd name="connsiteX234-5491" fmla="*/ 2098879 w 4236401"/>
                      <a:gd name="connsiteY234-5492" fmla="*/ 1205247 h 3580431"/>
                      <a:gd name="connsiteX235-5493" fmla="*/ 2139823 w 4236401"/>
                      <a:gd name="connsiteY235-5494" fmla="*/ 1191600 h 3580431"/>
                      <a:gd name="connsiteX236-5495" fmla="*/ 2153470 w 4236401"/>
                      <a:gd name="connsiteY236-5496" fmla="*/ 1182501 h 3580431"/>
                      <a:gd name="connsiteX237-5497" fmla="*/ 2176217 w 4236401"/>
                      <a:gd name="connsiteY237-5498" fmla="*/ 1164304 h 3580431"/>
                      <a:gd name="connsiteX238-5499" fmla="*/ 2217160 w 4236401"/>
                      <a:gd name="connsiteY238-5500" fmla="*/ 1141558 h 3580431"/>
                      <a:gd name="connsiteX239-5501" fmla="*/ 2230808 w 4236401"/>
                      <a:gd name="connsiteY239-5502" fmla="*/ 1137009 h 3580431"/>
                      <a:gd name="connsiteX240-5503" fmla="*/ 2244455 w 4236401"/>
                      <a:gd name="connsiteY240-5504" fmla="*/ 1123361 h 3580431"/>
                      <a:gd name="connsiteX241-5505" fmla="*/ 2267202 w 4236401"/>
                      <a:gd name="connsiteY241-5506" fmla="*/ 1105164 h 3580431"/>
                      <a:gd name="connsiteX242-5507" fmla="*/ 2308145 w 4236401"/>
                      <a:gd name="connsiteY242-5508" fmla="*/ 1082418 h 3580431"/>
                      <a:gd name="connsiteX243-5509" fmla="*/ 2317243 w 4236401"/>
                      <a:gd name="connsiteY243-5510" fmla="*/ 1068770 h 3580431"/>
                      <a:gd name="connsiteX244-5511" fmla="*/ 2330891 w 4236401"/>
                      <a:gd name="connsiteY244-5512" fmla="*/ 1055122 h 3580431"/>
                      <a:gd name="connsiteX245-5513" fmla="*/ 2344539 w 4236401"/>
                      <a:gd name="connsiteY245-5514" fmla="*/ 1046024 h 3580431"/>
                      <a:gd name="connsiteX246-5515" fmla="*/ 2358187 w 4236401"/>
                      <a:gd name="connsiteY246-5516" fmla="*/ 1036925 h 3580431"/>
                      <a:gd name="connsiteX247-5517" fmla="*/ 2390032 w 4236401"/>
                      <a:gd name="connsiteY247-5518" fmla="*/ 1005080 h 3580431"/>
                      <a:gd name="connsiteX248-5519" fmla="*/ 2403679 w 4236401"/>
                      <a:gd name="connsiteY248-5520" fmla="*/ 995982 h 3580431"/>
                      <a:gd name="connsiteX249-5521" fmla="*/ 2430975 w 4236401"/>
                      <a:gd name="connsiteY249-5522" fmla="*/ 977785 h 3580431"/>
                      <a:gd name="connsiteX250-5523" fmla="*/ 2444623 w 4236401"/>
                      <a:gd name="connsiteY250-5524" fmla="*/ 968686 h 3580431"/>
                      <a:gd name="connsiteX251-5525" fmla="*/ 2471918 w 4236401"/>
                      <a:gd name="connsiteY251-5526" fmla="*/ 950489 h 3580431"/>
                      <a:gd name="connsiteX252-5527" fmla="*/ 2485566 w 4236401"/>
                      <a:gd name="connsiteY252-5528" fmla="*/ 936841 h 3580431"/>
                      <a:gd name="connsiteX253-5529" fmla="*/ 2490115 w 4236401"/>
                      <a:gd name="connsiteY253-5530" fmla="*/ 923194 h 3580431"/>
                      <a:gd name="connsiteX254-5531" fmla="*/ 2494664 w 4236401"/>
                      <a:gd name="connsiteY254-5532" fmla="*/ 904997 h 3580431"/>
                      <a:gd name="connsiteX255-5533" fmla="*/ 2491575 w 4236401"/>
                      <a:gd name="connsiteY255-5534" fmla="*/ 900363 h 3580431"/>
                      <a:gd name="connsiteX256-5535" fmla="*/ 2523215 w 4236401"/>
                      <a:gd name="connsiteY256-5536" fmla="*/ 879269 h 3580431"/>
                      <a:gd name="connsiteX257-5537" fmla="*/ 2565256 w 4236401"/>
                      <a:gd name="connsiteY257-5538" fmla="*/ 816207 h 3580431"/>
                      <a:gd name="connsiteX258-5539" fmla="*/ 2596787 w 4236401"/>
                      <a:gd name="connsiteY258-5540" fmla="*/ 805696 h 3580431"/>
                      <a:gd name="connsiteX259-5541" fmla="*/ 2607298 w 4236401"/>
                      <a:gd name="connsiteY259-5542" fmla="*/ 774165 h 3580431"/>
                      <a:gd name="connsiteX260-5543" fmla="*/ 2616572 w 4236401"/>
                      <a:gd name="connsiteY260-5544" fmla="*/ 718522 h 3580431"/>
                      <a:gd name="connsiteX261-5545" fmla="*/ 2638829 w 4236401"/>
                      <a:gd name="connsiteY261-5546" fmla="*/ 711103 h 3580431"/>
                      <a:gd name="connsiteX262-5547" fmla="*/ 2649339 w 4236401"/>
                      <a:gd name="connsiteY262-5548" fmla="*/ 679572 h 3580431"/>
                      <a:gd name="connsiteX263-5549" fmla="*/ 2670360 w 4236401"/>
                      <a:gd name="connsiteY263-5550" fmla="*/ 616510 h 3580431"/>
                      <a:gd name="connsiteX264-5551" fmla="*/ 2692321 w 4236401"/>
                      <a:gd name="connsiteY264-5552" fmla="*/ 585240 h 3580431"/>
                      <a:gd name="connsiteX265-5553" fmla="*/ 2703374 w 4236401"/>
                      <a:gd name="connsiteY265-5554" fmla="*/ 571871 h 3580431"/>
                      <a:gd name="connsiteX266-5555" fmla="*/ 2708149 w 4236401"/>
                      <a:gd name="connsiteY266-5556" fmla="*/ 570837 h 3580431"/>
                      <a:gd name="connsiteX267-5557" fmla="*/ 2722911 w 4236401"/>
                      <a:gd name="connsiteY267-5558" fmla="*/ 563958 h 3580431"/>
                      <a:gd name="connsiteX268-5559" fmla="*/ 2733422 w 4236401"/>
                      <a:gd name="connsiteY268-5560" fmla="*/ 532427 h 3580431"/>
                      <a:gd name="connsiteX269-5561" fmla="*/ 2754442 w 4236401"/>
                      <a:gd name="connsiteY269-5562" fmla="*/ 500896 h 3580431"/>
                      <a:gd name="connsiteX270-5563" fmla="*/ 2785973 w 4236401"/>
                      <a:gd name="connsiteY270-5564" fmla="*/ 479876 h 3580431"/>
                      <a:gd name="connsiteX271-5565" fmla="*/ 2880567 w 4236401"/>
                      <a:gd name="connsiteY271-5566" fmla="*/ 416814 h 3580431"/>
                      <a:gd name="connsiteX272-5567" fmla="*/ 2954139 w 4236401"/>
                      <a:gd name="connsiteY272-5568" fmla="*/ 395793 h 3580431"/>
                      <a:gd name="connsiteX273-5569" fmla="*/ 2985670 w 4236401"/>
                      <a:gd name="connsiteY273-5570" fmla="*/ 374772 h 3580431"/>
                      <a:gd name="connsiteX274-5571" fmla="*/ 2995381 w 4236401"/>
                      <a:gd name="connsiteY274-5572" fmla="*/ 344036 h 3580431"/>
                      <a:gd name="connsiteX275-5573" fmla="*/ 2995617 w 4236401"/>
                      <a:gd name="connsiteY275-5574" fmla="*/ 334504 h 3580431"/>
                      <a:gd name="connsiteX276-5575" fmla="*/ 3020863 w 4236401"/>
                      <a:gd name="connsiteY276-5576" fmla="*/ 333799 h 3580431"/>
                      <a:gd name="connsiteX277-5577" fmla="*/ 3069753 w 4236401"/>
                      <a:gd name="connsiteY277-5578" fmla="*/ 332731 h 3580431"/>
                      <a:gd name="connsiteX278-5579" fmla="*/ 3122305 w 4236401"/>
                      <a:gd name="connsiteY278-5580" fmla="*/ 322221 h 3580431"/>
                      <a:gd name="connsiteX279-5581" fmla="*/ 3128851 w 4236401"/>
                      <a:gd name="connsiteY279-5582" fmla="*/ 308384 h 3580431"/>
                      <a:gd name="connsiteX280-5583" fmla="*/ 3129315 w 4236401"/>
                      <a:gd name="connsiteY280-5584" fmla="*/ 302961 h 3580431"/>
                      <a:gd name="connsiteX281-5585" fmla="*/ 3140679 w 4236401"/>
                      <a:gd name="connsiteY281-5586" fmla="*/ 305817 h 3580431"/>
                      <a:gd name="connsiteX282-5587" fmla="*/ 3216898 w 4236401"/>
                      <a:gd name="connsiteY282-5588" fmla="*/ 322221 h 3580431"/>
                      <a:gd name="connsiteX283-5589" fmla="*/ 3248429 w 4236401"/>
                      <a:gd name="connsiteY283-5590" fmla="*/ 332731 h 3580431"/>
                      <a:gd name="connsiteX284-5591" fmla="*/ 3279960 w 4236401"/>
                      <a:gd name="connsiteY284-5592" fmla="*/ 343241 h 3580431"/>
                      <a:gd name="connsiteX285-5593" fmla="*/ 3343022 w 4236401"/>
                      <a:gd name="connsiteY285-5594" fmla="*/ 364262 h 3580431"/>
                      <a:gd name="connsiteX286-5595" fmla="*/ 3374553 w 4236401"/>
                      <a:gd name="connsiteY286-5596" fmla="*/ 395793 h 3580431"/>
                      <a:gd name="connsiteX287-5597" fmla="*/ 3437615 w 4236401"/>
                      <a:gd name="connsiteY287-5598" fmla="*/ 416814 h 3580431"/>
                      <a:gd name="connsiteX288-5599" fmla="*/ 3445992 w 4236401"/>
                      <a:gd name="connsiteY288-5600" fmla="*/ 411370 h 3580431"/>
                      <a:gd name="connsiteX289-5601" fmla="*/ 3448125 w 4236401"/>
                      <a:gd name="connsiteY289-5602" fmla="*/ 416814 h 3580431"/>
                      <a:gd name="connsiteX290-5603" fmla="*/ 3479656 w 4236401"/>
                      <a:gd name="connsiteY290-5604" fmla="*/ 437834 h 3580431"/>
                      <a:gd name="connsiteX291-5605" fmla="*/ 3500677 w 4236401"/>
                      <a:gd name="connsiteY291-5606" fmla="*/ 469365 h 3580431"/>
                      <a:gd name="connsiteX292-5607" fmla="*/ 3532208 w 4236401"/>
                      <a:gd name="connsiteY292-5608" fmla="*/ 490386 h 3580431"/>
                      <a:gd name="connsiteX293-5609" fmla="*/ 3542718 w 4236401"/>
                      <a:gd name="connsiteY293-5610" fmla="*/ 521917 h 3580431"/>
                      <a:gd name="connsiteX294-5611" fmla="*/ 3563739 w 4236401"/>
                      <a:gd name="connsiteY294-5612" fmla="*/ 584979 h 3580431"/>
                      <a:gd name="connsiteX295-5613" fmla="*/ 3584760 w 4236401"/>
                      <a:gd name="connsiteY295-5614" fmla="*/ 616510 h 3580431"/>
                      <a:gd name="connsiteX296-5615" fmla="*/ 3763436 w 4236401"/>
                      <a:gd name="connsiteY296-5616" fmla="*/ 627021 h 3580431"/>
                      <a:gd name="connsiteX297-5617" fmla="*/ 3826498 w 4236401"/>
                      <a:gd name="connsiteY297-5618" fmla="*/ 584979 h 3580431"/>
                      <a:gd name="connsiteX298-5619" fmla="*/ 3837008 w 4236401"/>
                      <a:gd name="connsiteY298-5620" fmla="*/ 553448 h 3580431"/>
                      <a:gd name="connsiteX299-5621" fmla="*/ 3889560 w 4236401"/>
                      <a:gd name="connsiteY299-5622" fmla="*/ 500896 h 3580431"/>
                      <a:gd name="connsiteX300-5623" fmla="*/ 3900070 w 4236401"/>
                      <a:gd name="connsiteY300-5624" fmla="*/ 437834 h 3580431"/>
                      <a:gd name="connsiteX301-5625" fmla="*/ 3921091 w 4236401"/>
                      <a:gd name="connsiteY301-5626" fmla="*/ 406303 h 3580431"/>
                      <a:gd name="connsiteX302-5627" fmla="*/ 3931601 w 4236401"/>
                      <a:gd name="connsiteY302-5628" fmla="*/ 374772 h 3580431"/>
                      <a:gd name="connsiteX303-5629" fmla="*/ 3952622 w 4236401"/>
                      <a:gd name="connsiteY303-5630" fmla="*/ 343241 h 3580431"/>
                      <a:gd name="connsiteX304-5631" fmla="*/ 3963132 w 4236401"/>
                      <a:gd name="connsiteY304-5632" fmla="*/ 311710 h 3580431"/>
                      <a:gd name="connsiteX305-5633" fmla="*/ 3984153 w 4236401"/>
                      <a:gd name="connsiteY305-5634" fmla="*/ 248648 h 3580431"/>
                      <a:gd name="connsiteX306-5635" fmla="*/ 4026194 w 4236401"/>
                      <a:gd name="connsiteY306-5636" fmla="*/ 122524 h 3580431"/>
                      <a:gd name="connsiteX307-5637" fmla="*/ 4047215 w 4236401"/>
                      <a:gd name="connsiteY307-5638" fmla="*/ 59462 h 3580431"/>
                      <a:gd name="connsiteX308-5639" fmla="*/ 4063523 w 4236401"/>
                      <a:gd name="connsiteY308-5640" fmla="*/ 31467 h 3580431"/>
                      <a:gd name="connsiteX309-5641" fmla="*/ 4076557 w 4236401"/>
                      <a:gd name="connsiteY309-5642" fmla="*/ 10441 h 3580431"/>
                      <a:gd name="connsiteX310-5643" fmla="*/ 4090585 w 4236401"/>
                      <a:gd name="connsiteY310-5644" fmla="*/ 10358 h 3580431"/>
                      <a:gd name="connsiteX311-5645" fmla="*/ 4105199 w 4236401"/>
                      <a:gd name="connsiteY311-5646" fmla="*/ 0 h 3580431"/>
                      <a:gd name="connsiteX0-5647" fmla="*/ 4105199 w 4236401"/>
                      <a:gd name="connsiteY0-5648" fmla="*/ 0 h 3580431"/>
                      <a:gd name="connsiteX1-5649" fmla="*/ 4235085 w 4236401"/>
                      <a:gd name="connsiteY1-5650" fmla="*/ 69272 h 3580431"/>
                      <a:gd name="connsiteX2-5651" fmla="*/ 4236401 w 4236401"/>
                      <a:gd name="connsiteY2-5652" fmla="*/ 80483 h 3580431"/>
                      <a:gd name="connsiteX3-5653" fmla="*/ 4225891 w 4236401"/>
                      <a:gd name="connsiteY3-5654" fmla="*/ 154055 h 3580431"/>
                      <a:gd name="connsiteX4-5655" fmla="*/ 4204870 w 4236401"/>
                      <a:gd name="connsiteY4-5656" fmla="*/ 185586 h 3580431"/>
                      <a:gd name="connsiteX5-5657" fmla="*/ 4194360 w 4236401"/>
                      <a:gd name="connsiteY5-5658" fmla="*/ 217117 h 3580431"/>
                      <a:gd name="connsiteX6-5659" fmla="*/ 4173339 w 4236401"/>
                      <a:gd name="connsiteY6-5660" fmla="*/ 301200 h 3580431"/>
                      <a:gd name="connsiteX7-5661" fmla="*/ 4141808 w 4236401"/>
                      <a:gd name="connsiteY7-5662" fmla="*/ 322221 h 3580431"/>
                      <a:gd name="connsiteX8-5663" fmla="*/ 4152404 w 4236401"/>
                      <a:gd name="connsiteY8-5664" fmla="*/ 364177 h 3580431"/>
                      <a:gd name="connsiteX9-5665" fmla="*/ 4152317 w 4236401"/>
                      <a:gd name="connsiteY9-5666" fmla="*/ 364262 h 3580431"/>
                      <a:gd name="connsiteX10-5667" fmla="*/ 4131297 w 4236401"/>
                      <a:gd name="connsiteY10-5668" fmla="*/ 416814 h 3580431"/>
                      <a:gd name="connsiteX11-5669" fmla="*/ 4099766 w 4236401"/>
                      <a:gd name="connsiteY11-5670" fmla="*/ 437834 h 3580431"/>
                      <a:gd name="connsiteX12-5671" fmla="*/ 4089255 w 4236401"/>
                      <a:gd name="connsiteY12-5672" fmla="*/ 469365 h 3580431"/>
                      <a:gd name="connsiteX13-5673" fmla="*/ 4047214 w 4236401"/>
                      <a:gd name="connsiteY13-5674" fmla="*/ 532427 h 3580431"/>
                      <a:gd name="connsiteX14-5675" fmla="*/ 4015683 w 4236401"/>
                      <a:gd name="connsiteY14-5676" fmla="*/ 595490 h 3580431"/>
                      <a:gd name="connsiteX15-5677" fmla="*/ 3984152 w 4236401"/>
                      <a:gd name="connsiteY15-5678" fmla="*/ 616510 h 3580431"/>
                      <a:gd name="connsiteX16-5679" fmla="*/ 3986621 w 4236401"/>
                      <a:gd name="connsiteY16-5680" fmla="*/ 620123 h 3580431"/>
                      <a:gd name="connsiteX17-5681" fmla="*/ 3965686 w 4236401"/>
                      <a:gd name="connsiteY17-5682" fmla="*/ 629529 h 3580431"/>
                      <a:gd name="connsiteX18-5683" fmla="*/ 3942110 w 4236401"/>
                      <a:gd name="connsiteY18-5684" fmla="*/ 648041 h 3580431"/>
                      <a:gd name="connsiteX19-5685" fmla="*/ 3910579 w 4236401"/>
                      <a:gd name="connsiteY19-5686" fmla="*/ 669062 h 3580431"/>
                      <a:gd name="connsiteX20-5687" fmla="*/ 3900069 w 4236401"/>
                      <a:gd name="connsiteY20-5688" fmla="*/ 700593 h 3580431"/>
                      <a:gd name="connsiteX21-5689" fmla="*/ 3837007 w 4236401"/>
                      <a:gd name="connsiteY21-5690" fmla="*/ 732124 h 3580431"/>
                      <a:gd name="connsiteX22-5691" fmla="*/ 3805476 w 4236401"/>
                      <a:gd name="connsiteY22-5692" fmla="*/ 753145 h 3580431"/>
                      <a:gd name="connsiteX23-5693" fmla="*/ 3584759 w 4236401"/>
                      <a:gd name="connsiteY23-5694" fmla="*/ 753145 h 3580431"/>
                      <a:gd name="connsiteX24-5695" fmla="*/ 3521697 w 4236401"/>
                      <a:gd name="connsiteY24-5696" fmla="*/ 711103 h 3580431"/>
                      <a:gd name="connsiteX25-5697" fmla="*/ 3490166 w 4236401"/>
                      <a:gd name="connsiteY25-5698" fmla="*/ 690083 h 3580431"/>
                      <a:gd name="connsiteX26-5699" fmla="*/ 3448124 w 4236401"/>
                      <a:gd name="connsiteY26-5700" fmla="*/ 637531 h 3580431"/>
                      <a:gd name="connsiteX27-5701" fmla="*/ 3439233 w 4236401"/>
                      <a:gd name="connsiteY27-5702" fmla="*/ 606650 h 3580431"/>
                      <a:gd name="connsiteX28-5703" fmla="*/ 3442179 w 4236401"/>
                      <a:gd name="connsiteY28-5704" fmla="*/ 608139 h 3580431"/>
                      <a:gd name="connsiteX29-5705" fmla="*/ 3442615 w 4236401"/>
                      <a:gd name="connsiteY29-5706" fmla="*/ 608407 h 3580431"/>
                      <a:gd name="connsiteX30-5707" fmla="*/ 3443798 w 4236401"/>
                      <a:gd name="connsiteY30-5708" fmla="*/ 608958 h 3580431"/>
                      <a:gd name="connsiteX31-5709" fmla="*/ 3442179 w 4236401"/>
                      <a:gd name="connsiteY31-5710" fmla="*/ 608139 h 3580431"/>
                      <a:gd name="connsiteX32-5711" fmla="*/ 3431454 w 4236401"/>
                      <a:gd name="connsiteY32-5712" fmla="*/ 601559 h 3580431"/>
                      <a:gd name="connsiteX33-5713" fmla="*/ 3406083 w 4236401"/>
                      <a:gd name="connsiteY33-5714" fmla="*/ 584979 h 3580431"/>
                      <a:gd name="connsiteX34-5715" fmla="*/ 3364041 w 4236401"/>
                      <a:gd name="connsiteY34-5716" fmla="*/ 532427 h 3580431"/>
                      <a:gd name="connsiteX35-5717" fmla="*/ 3300979 w 4236401"/>
                      <a:gd name="connsiteY35-5718" fmla="*/ 511407 h 3580431"/>
                      <a:gd name="connsiteX36-5719" fmla="*/ 3237917 w 4236401"/>
                      <a:gd name="connsiteY36-5720" fmla="*/ 469365 h 3580431"/>
                      <a:gd name="connsiteX37-5721" fmla="*/ 3206386 w 4236401"/>
                      <a:gd name="connsiteY37-5722" fmla="*/ 448345 h 3580431"/>
                      <a:gd name="connsiteX38-5723" fmla="*/ 3069752 w 4236401"/>
                      <a:gd name="connsiteY38-5724" fmla="*/ 458855 h 3580431"/>
                      <a:gd name="connsiteX39-5725" fmla="*/ 3038221 w 4236401"/>
                      <a:gd name="connsiteY39-5726" fmla="*/ 469365 h 3580431"/>
                      <a:gd name="connsiteX40-5727" fmla="*/ 3017200 w 4236401"/>
                      <a:gd name="connsiteY40-5728" fmla="*/ 500896 h 3580431"/>
                      <a:gd name="connsiteX41-5729" fmla="*/ 2985669 w 4236401"/>
                      <a:gd name="connsiteY41-5730" fmla="*/ 511407 h 3580431"/>
                      <a:gd name="connsiteX42-5731" fmla="*/ 2954138 w 4236401"/>
                      <a:gd name="connsiteY42-5732" fmla="*/ 532427 h 3580431"/>
                      <a:gd name="connsiteX43-5733" fmla="*/ 2849035 w 4236401"/>
                      <a:gd name="connsiteY43-5734" fmla="*/ 563958 h 3580431"/>
                      <a:gd name="connsiteX44-5735" fmla="*/ 2817504 w 4236401"/>
                      <a:gd name="connsiteY44-5736" fmla="*/ 574469 h 3580431"/>
                      <a:gd name="connsiteX45-5737" fmla="*/ 2806993 w 4236401"/>
                      <a:gd name="connsiteY45-5738" fmla="*/ 606000 h 3580431"/>
                      <a:gd name="connsiteX46-5739" fmla="*/ 2812764 w 4236401"/>
                      <a:gd name="connsiteY46-5740" fmla="*/ 611554 h 3580431"/>
                      <a:gd name="connsiteX47-5741" fmla="*/ 2809126 w 4236401"/>
                      <a:gd name="connsiteY47-5742" fmla="*/ 615816 h 3580431"/>
                      <a:gd name="connsiteX48-5743" fmla="*/ 2806993 w 4236401"/>
                      <a:gd name="connsiteY48-5744" fmla="*/ 658552 h 3580431"/>
                      <a:gd name="connsiteX49-5745" fmla="*/ 2775462 w 4236401"/>
                      <a:gd name="connsiteY49-5746" fmla="*/ 669062 h 3580431"/>
                      <a:gd name="connsiteX50-5747" fmla="*/ 2754441 w 4236401"/>
                      <a:gd name="connsiteY50-5748" fmla="*/ 700593 h 3580431"/>
                      <a:gd name="connsiteX51-5749" fmla="*/ 2743931 w 4236401"/>
                      <a:gd name="connsiteY51-5750" fmla="*/ 732124 h 3580431"/>
                      <a:gd name="connsiteX52-5751" fmla="*/ 2712400 w 4236401"/>
                      <a:gd name="connsiteY52-5752" fmla="*/ 742634 h 3580431"/>
                      <a:gd name="connsiteX53-5753" fmla="*/ 2691379 w 4236401"/>
                      <a:gd name="connsiteY53-5754" fmla="*/ 805696 h 3580431"/>
                      <a:gd name="connsiteX54-5755" fmla="*/ 2659848 w 4236401"/>
                      <a:gd name="connsiteY54-5756" fmla="*/ 868758 h 3580431"/>
                      <a:gd name="connsiteX55-5757" fmla="*/ 2656957 w 4236401"/>
                      <a:gd name="connsiteY55-5758" fmla="*/ 890451 h 3580431"/>
                      <a:gd name="connsiteX56-5759" fmla="*/ 2656211 w 4236401"/>
                      <a:gd name="connsiteY56-5760" fmla="*/ 896121 h 3580431"/>
                      <a:gd name="connsiteX57-5761" fmla="*/ 2653727 w 4236401"/>
                      <a:gd name="connsiteY57-5762" fmla="*/ 895513 h 3580431"/>
                      <a:gd name="connsiteX58-5763" fmla="*/ 2638829 w 4236401"/>
                      <a:gd name="connsiteY58-5764" fmla="*/ 900290 h 3580431"/>
                      <a:gd name="connsiteX59-5765" fmla="*/ 2565256 w 4236401"/>
                      <a:gd name="connsiteY59-5766" fmla="*/ 984372 h 3580431"/>
                      <a:gd name="connsiteX60-5767" fmla="*/ 2554746 w 4236401"/>
                      <a:gd name="connsiteY60-5768" fmla="*/ 1026414 h 3580431"/>
                      <a:gd name="connsiteX61-5769" fmla="*/ 2512705 w 4236401"/>
                      <a:gd name="connsiteY61-5770" fmla="*/ 1089476 h 3580431"/>
                      <a:gd name="connsiteX62-5771" fmla="*/ 2449642 w 4236401"/>
                      <a:gd name="connsiteY62-5772" fmla="*/ 1110496 h 3580431"/>
                      <a:gd name="connsiteX63-5773" fmla="*/ 2439132 w 4236401"/>
                      <a:gd name="connsiteY63-5774" fmla="*/ 1142027 h 3580431"/>
                      <a:gd name="connsiteX64-5775" fmla="*/ 2376070 w 4236401"/>
                      <a:gd name="connsiteY64-5776" fmla="*/ 1163048 h 3580431"/>
                      <a:gd name="connsiteX65-5777" fmla="*/ 2306644 w 4236401"/>
                      <a:gd name="connsiteY65-5778" fmla="*/ 1212549 h 3580431"/>
                      <a:gd name="connsiteX66-5779" fmla="*/ 2298300 w 4236401"/>
                      <a:gd name="connsiteY66-5780" fmla="*/ 1226253 h 3580431"/>
                      <a:gd name="connsiteX67-5781" fmla="*/ 2296797 w 4236401"/>
                      <a:gd name="connsiteY67-5782" fmla="*/ 1226219 h 3580431"/>
                      <a:gd name="connsiteX68-5783" fmla="*/ 2228925 w 4236401"/>
                      <a:gd name="connsiteY68-5784" fmla="*/ 1247131 h 3580431"/>
                      <a:gd name="connsiteX69-5785" fmla="*/ 2165863 w 4236401"/>
                      <a:gd name="connsiteY69-5786" fmla="*/ 1289172 h 3580431"/>
                      <a:gd name="connsiteX70-5787" fmla="*/ 2060760 w 4236401"/>
                      <a:gd name="connsiteY70-5788" fmla="*/ 1310193 h 3580431"/>
                      <a:gd name="connsiteX71-5789" fmla="*/ 1997698 w 4236401"/>
                      <a:gd name="connsiteY71-5790" fmla="*/ 1331214 h 3580431"/>
                      <a:gd name="connsiteX72-5791" fmla="*/ 1913615 w 4236401"/>
                      <a:gd name="connsiteY72-5792" fmla="*/ 1352234 h 3580431"/>
                      <a:gd name="connsiteX73-5793" fmla="*/ 1882084 w 4236401"/>
                      <a:gd name="connsiteY73-5794" fmla="*/ 1415296 h 3580431"/>
                      <a:gd name="connsiteX74-5795" fmla="*/ 1871573 w 4236401"/>
                      <a:gd name="connsiteY74-5796" fmla="*/ 1530910 h 3580431"/>
                      <a:gd name="connsiteX75-5797" fmla="*/ 1882084 w 4236401"/>
                      <a:gd name="connsiteY75-5798" fmla="*/ 1562441 h 3580431"/>
                      <a:gd name="connsiteX76-5799" fmla="*/ 1896846 w 4236401"/>
                      <a:gd name="connsiteY76-5800" fmla="*/ 1569320 h 3580431"/>
                      <a:gd name="connsiteX77-5801" fmla="*/ 1903644 w 4236401"/>
                      <a:gd name="connsiteY77-5802" fmla="*/ 1570792 h 3580431"/>
                      <a:gd name="connsiteX78-5803" fmla="*/ 1903105 w 4236401"/>
                      <a:gd name="connsiteY78-5804" fmla="*/ 1583462 h 3580431"/>
                      <a:gd name="connsiteX79-5805" fmla="*/ 1955656 w 4236401"/>
                      <a:gd name="connsiteY79-5806" fmla="*/ 1667545 h 3580431"/>
                      <a:gd name="connsiteX80-5807" fmla="*/ 1976677 w 4236401"/>
                      <a:gd name="connsiteY80-5808" fmla="*/ 1699076 h 3580431"/>
                      <a:gd name="connsiteX81-5809" fmla="*/ 2018718 w 4236401"/>
                      <a:gd name="connsiteY81-5810" fmla="*/ 1762138 h 3580431"/>
                      <a:gd name="connsiteX82-5811" fmla="*/ 2050249 w 4236401"/>
                      <a:gd name="connsiteY82-5812" fmla="*/ 1772648 h 3580431"/>
                      <a:gd name="connsiteX83-5813" fmla="*/ 2057139 w 4236401"/>
                      <a:gd name="connsiteY83-5814" fmla="*/ 1769718 h 3580431"/>
                      <a:gd name="connsiteX84-5815" fmla="*/ 2060759 w 4236401"/>
                      <a:gd name="connsiteY84-5816" fmla="*/ 1783156 h 3580431"/>
                      <a:gd name="connsiteX85-5817" fmla="*/ 2081779 w 4236401"/>
                      <a:gd name="connsiteY85-5818" fmla="*/ 1835708 h 3580431"/>
                      <a:gd name="connsiteX86-5819" fmla="*/ 2176372 w 4236401"/>
                      <a:gd name="connsiteY86-5820" fmla="*/ 1888260 h 3580431"/>
                      <a:gd name="connsiteX87-5821" fmla="*/ 2197393 w 4236401"/>
                      <a:gd name="connsiteY87-5822" fmla="*/ 1919791 h 3580431"/>
                      <a:gd name="connsiteX88-5823" fmla="*/ 2207904 w 4236401"/>
                      <a:gd name="connsiteY88-5824" fmla="*/ 1951322 h 3580431"/>
                      <a:gd name="connsiteX89-5825" fmla="*/ 2239435 w 4236401"/>
                      <a:gd name="connsiteY89-5826" fmla="*/ 1961832 h 3580431"/>
                      <a:gd name="connsiteX90-5827" fmla="*/ 2292803 w 4236401"/>
                      <a:gd name="connsiteY90-5828" fmla="*/ 1998754 h 3580431"/>
                      <a:gd name="connsiteX91-5829" fmla="*/ 2293958 w 4236401"/>
                      <a:gd name="connsiteY91-5830" fmla="*/ 1996861 h 3580431"/>
                      <a:gd name="connsiteX92-5831" fmla="*/ 2301425 w 4236401"/>
                      <a:gd name="connsiteY92-5832" fmla="*/ 2010111 h 3580431"/>
                      <a:gd name="connsiteX93-5833" fmla="*/ 2313007 w 4236401"/>
                      <a:gd name="connsiteY93-5834" fmla="*/ 2024894 h 3580431"/>
                      <a:gd name="connsiteX94-5835" fmla="*/ 2344538 w 4236401"/>
                      <a:gd name="connsiteY94-5836" fmla="*/ 2035405 h 3580431"/>
                      <a:gd name="connsiteX95-5837" fmla="*/ 2355048 w 4236401"/>
                      <a:gd name="connsiteY95-5838" fmla="*/ 2119488 h 3580431"/>
                      <a:gd name="connsiteX96-5839" fmla="*/ 2334028 w 4236401"/>
                      <a:gd name="connsiteY96-5840" fmla="*/ 2151019 h 3580431"/>
                      <a:gd name="connsiteX97-5841" fmla="*/ 2322031 w 4236401"/>
                      <a:gd name="connsiteY97-5842" fmla="*/ 2227289 h 3580431"/>
                      <a:gd name="connsiteX98-5843" fmla="*/ 2319294 w 4236401"/>
                      <a:gd name="connsiteY98-5844" fmla="*/ 2251211 h 3580431"/>
                      <a:gd name="connsiteX99-5845" fmla="*/ 2302497 w 4236401"/>
                      <a:gd name="connsiteY99-5846" fmla="*/ 2245612 h 3580431"/>
                      <a:gd name="connsiteX100-5847" fmla="*/ 2270966 w 4236401"/>
                      <a:gd name="connsiteY100-5848" fmla="*/ 2224591 h 3580431"/>
                      <a:gd name="connsiteX101-5849" fmla="*/ 2249945 w 4236401"/>
                      <a:gd name="connsiteY101-5850" fmla="*/ 2193060 h 3580431"/>
                      <a:gd name="connsiteX102-5851" fmla="*/ 2155352 w 4236401"/>
                      <a:gd name="connsiteY102-5852" fmla="*/ 2266632 h 3580431"/>
                      <a:gd name="connsiteX103-5853" fmla="*/ 2071269 w 4236401"/>
                      <a:gd name="connsiteY103-5854" fmla="*/ 2287653 h 3580431"/>
                      <a:gd name="connsiteX104-5855" fmla="*/ 2008207 w 4236401"/>
                      <a:gd name="connsiteY104-5856" fmla="*/ 2308674 h 3580431"/>
                      <a:gd name="connsiteX105-5857" fmla="*/ 1945145 w 4236401"/>
                      <a:gd name="connsiteY105-5858" fmla="*/ 2371736 h 3580431"/>
                      <a:gd name="connsiteX106-5859" fmla="*/ 1934635 w 4236401"/>
                      <a:gd name="connsiteY106-5860" fmla="*/ 2403267 h 3580431"/>
                      <a:gd name="connsiteX107-5861" fmla="*/ 1886261 w 4236401"/>
                      <a:gd name="connsiteY107-5862" fmla="*/ 2404266 h 3580431"/>
                      <a:gd name="connsiteX108-5863" fmla="*/ 1885801 w 4236401"/>
                      <a:gd name="connsiteY108-5864" fmla="*/ 2406470 h 3580431"/>
                      <a:gd name="connsiteX109-5865" fmla="*/ 1713921 w 4236401"/>
                      <a:gd name="connsiteY109-5866" fmla="*/ 2487355 h 3580431"/>
                      <a:gd name="connsiteX110-5867" fmla="*/ 1629837 w 4236401"/>
                      <a:gd name="connsiteY110-5868" fmla="*/ 2560926 h 3580431"/>
                      <a:gd name="connsiteX111-5869" fmla="*/ 1451162 w 4236401"/>
                      <a:gd name="connsiteY111-5870" fmla="*/ 2666031 h 3580431"/>
                      <a:gd name="connsiteX112-5871" fmla="*/ 1356568 w 4236401"/>
                      <a:gd name="connsiteY112-5872" fmla="*/ 2718583 h 3580431"/>
                      <a:gd name="connsiteX113-5873" fmla="*/ 1261976 w 4236401"/>
                      <a:gd name="connsiteY113-5874" fmla="*/ 2781644 h 3580431"/>
                      <a:gd name="connsiteX114-5875" fmla="*/ 1256230 w 4236401"/>
                      <a:gd name="connsiteY114-5876" fmla="*/ 2814206 h 3580431"/>
                      <a:gd name="connsiteX115-5877" fmla="*/ 1251463 w 4236401"/>
                      <a:gd name="connsiteY115-5878" fmla="*/ 2813173 h 3580431"/>
                      <a:gd name="connsiteX116-5879" fmla="*/ 967684 w 4236401"/>
                      <a:gd name="connsiteY116-5880" fmla="*/ 2802663 h 3580431"/>
                      <a:gd name="connsiteX117-5881" fmla="*/ 936153 w 4236401"/>
                      <a:gd name="connsiteY117-5882" fmla="*/ 2823684 h 3580431"/>
                      <a:gd name="connsiteX118-5883" fmla="*/ 820539 w 4236401"/>
                      <a:gd name="connsiteY118-5884" fmla="*/ 2834194 h 3580431"/>
                      <a:gd name="connsiteX119-5885" fmla="*/ 715436 w 4236401"/>
                      <a:gd name="connsiteY119-5886" fmla="*/ 2813173 h 3580431"/>
                      <a:gd name="connsiteX120-5887" fmla="*/ 673394 w 4236401"/>
                      <a:gd name="connsiteY120-5888" fmla="*/ 2792153 h 3580431"/>
                      <a:gd name="connsiteX121-5889" fmla="*/ 662884 w 4236401"/>
                      <a:gd name="connsiteY121-5890" fmla="*/ 2760622 h 3580431"/>
                      <a:gd name="connsiteX122-5891" fmla="*/ 568291 w 4236401"/>
                      <a:gd name="connsiteY122-5892" fmla="*/ 2750111 h 3580431"/>
                      <a:gd name="connsiteX123-5893" fmla="*/ 542920 w 4236401"/>
                      <a:gd name="connsiteY123-5894" fmla="*/ 2766691 h 3580431"/>
                      <a:gd name="connsiteX124-5895" fmla="*/ 532187 w 4236401"/>
                      <a:gd name="connsiteY124-5896" fmla="*/ 2773276 h 3580431"/>
                      <a:gd name="connsiteX125-5897" fmla="*/ 530577 w 4236401"/>
                      <a:gd name="connsiteY125-5898" fmla="*/ 2774090 h 3580431"/>
                      <a:gd name="connsiteX126-5899" fmla="*/ 531759 w 4236401"/>
                      <a:gd name="connsiteY126-5900" fmla="*/ 2773538 h 3580431"/>
                      <a:gd name="connsiteX127-5901" fmla="*/ 532187 w 4236401"/>
                      <a:gd name="connsiteY127-5902" fmla="*/ 2773276 h 3580431"/>
                      <a:gd name="connsiteX128-5903" fmla="*/ 535141 w 4236401"/>
                      <a:gd name="connsiteY128-5904" fmla="*/ 2771781 h 3580431"/>
                      <a:gd name="connsiteX129-5905" fmla="*/ 526249 w 4236401"/>
                      <a:gd name="connsiteY129-5906" fmla="*/ 2802663 h 3580431"/>
                      <a:gd name="connsiteX130-5907" fmla="*/ 494718 w 4236401"/>
                      <a:gd name="connsiteY130-5908" fmla="*/ 2823684 h 3580431"/>
                      <a:gd name="connsiteX131-5909" fmla="*/ 473698 w 4236401"/>
                      <a:gd name="connsiteY131-5910" fmla="*/ 2855215 h 3580431"/>
                      <a:gd name="connsiteX132-5911" fmla="*/ 442167 w 4236401"/>
                      <a:gd name="connsiteY132-5912" fmla="*/ 2876235 h 3580431"/>
                      <a:gd name="connsiteX133-5913" fmla="*/ 431656 w 4236401"/>
                      <a:gd name="connsiteY133-5914" fmla="*/ 2907766 h 3580431"/>
                      <a:gd name="connsiteX134-5915" fmla="*/ 421146 w 4236401"/>
                      <a:gd name="connsiteY134-5916" fmla="*/ 2991849 h 3580431"/>
                      <a:gd name="connsiteX135-5917" fmla="*/ 392448 w 4236401"/>
                      <a:gd name="connsiteY135-5918" fmla="*/ 3054911 h 3580431"/>
                      <a:gd name="connsiteX136-5919" fmla="*/ 370011 w 4236401"/>
                      <a:gd name="connsiteY136-5920" fmla="*/ 3086442 h 3580431"/>
                      <a:gd name="connsiteX137-5921" fmla="*/ 341038 w 4236401"/>
                      <a:gd name="connsiteY137-5922" fmla="*/ 3117973 h 3580431"/>
                      <a:gd name="connsiteX138-5923" fmla="*/ 335920 w 4236401"/>
                      <a:gd name="connsiteY138-5924" fmla="*/ 3149504 h 3580431"/>
                      <a:gd name="connsiteX139-5925" fmla="*/ 310924 w 4236401"/>
                      <a:gd name="connsiteY139-5926" fmla="*/ 3188986 h 3580431"/>
                      <a:gd name="connsiteX140-5927" fmla="*/ 280809 w 4236401"/>
                      <a:gd name="connsiteY140-5928" fmla="*/ 3248073 h 3580431"/>
                      <a:gd name="connsiteX141-5929" fmla="*/ 266324 w 4236401"/>
                      <a:gd name="connsiteY141-5930" fmla="*/ 3275628 h 3580431"/>
                      <a:gd name="connsiteX142-5931" fmla="*/ 263491 w 4236401"/>
                      <a:gd name="connsiteY142-5932" fmla="*/ 3307159 h 3580431"/>
                      <a:gd name="connsiteX143-5933" fmla="*/ 278218 w 4236401"/>
                      <a:gd name="connsiteY143-5934" fmla="*/ 3312109 h 3580431"/>
                      <a:gd name="connsiteX144-5935" fmla="*/ 298030 w 4236401"/>
                      <a:gd name="connsiteY144-5936" fmla="*/ 3315096 h 3580431"/>
                      <a:gd name="connsiteX145-5937" fmla="*/ 295024 w 4236401"/>
                      <a:gd name="connsiteY145-5938" fmla="*/ 3317672 h 3580431"/>
                      <a:gd name="connsiteX146-5939" fmla="*/ 137369 w 4236401"/>
                      <a:gd name="connsiteY146-5940" fmla="*/ 3580431 h 3580431"/>
                      <a:gd name="connsiteX147-5941" fmla="*/ 32265 w 4236401"/>
                      <a:gd name="connsiteY147-5942" fmla="*/ 3506858 h 3580431"/>
                      <a:gd name="connsiteX148-5943" fmla="*/ 0 w 4236401"/>
                      <a:gd name="connsiteY148-5944" fmla="*/ 3490726 h 3580431"/>
                      <a:gd name="connsiteX149-5945" fmla="*/ 6541 w 4236401"/>
                      <a:gd name="connsiteY149-5946" fmla="*/ 3486965 h 3580431"/>
                      <a:gd name="connsiteX150-5947" fmla="*/ 21754 w 4236401"/>
                      <a:gd name="connsiteY150-5948" fmla="*/ 3475325 h 3580431"/>
                      <a:gd name="connsiteX151-5949" fmla="*/ 53285 w 4236401"/>
                      <a:gd name="connsiteY151-5950" fmla="*/ 3454304 h 3580431"/>
                      <a:gd name="connsiteX152-5951" fmla="*/ 116347 w 4236401"/>
                      <a:gd name="connsiteY152-5952" fmla="*/ 3412263 h 3580431"/>
                      <a:gd name="connsiteX153-5953" fmla="*/ 126857 w 4236401"/>
                      <a:gd name="connsiteY153-5954" fmla="*/ 3380732 h 3580431"/>
                      <a:gd name="connsiteX154-5955" fmla="*/ 168899 w 4236401"/>
                      <a:gd name="connsiteY154-5956" fmla="*/ 3328180 h 3580431"/>
                      <a:gd name="connsiteX155-5957" fmla="*/ 210940 w 4236401"/>
                      <a:gd name="connsiteY155-5958" fmla="*/ 3265118 h 3580431"/>
                      <a:gd name="connsiteX156-5959" fmla="*/ 231961 w 4236401"/>
                      <a:gd name="connsiteY156-5960" fmla="*/ 3233587 h 3580431"/>
                      <a:gd name="connsiteX157-5961" fmla="*/ 252981 w 4236401"/>
                      <a:gd name="connsiteY157-5962" fmla="*/ 3138994 h 3580431"/>
                      <a:gd name="connsiteX158-5963" fmla="*/ 263492 w 4236401"/>
                      <a:gd name="connsiteY158-5964" fmla="*/ 3107463 h 3580431"/>
                      <a:gd name="connsiteX159-5965" fmla="*/ 284512 w 4236401"/>
                      <a:gd name="connsiteY159-5966" fmla="*/ 3044401 h 3580431"/>
                      <a:gd name="connsiteX160-5967" fmla="*/ 326554 w 4236401"/>
                      <a:gd name="connsiteY160-5968" fmla="*/ 2981339 h 3580431"/>
                      <a:gd name="connsiteX161-5969" fmla="*/ 342579 w 4236401"/>
                      <a:gd name="connsiteY161-5970" fmla="*/ 2899432 h 3580431"/>
                      <a:gd name="connsiteX162-5971" fmla="*/ 345136 w 4236401"/>
                      <a:gd name="connsiteY162-5972" fmla="*/ 2887559 h 3580431"/>
                      <a:gd name="connsiteX163-5973" fmla="*/ 347574 w 4236401"/>
                      <a:gd name="connsiteY163-5974" fmla="*/ 2886746 h 3580431"/>
                      <a:gd name="connsiteX164-5975" fmla="*/ 400126 w 4236401"/>
                      <a:gd name="connsiteY164-5976" fmla="*/ 2792153 h 3580431"/>
                      <a:gd name="connsiteX165-5977" fmla="*/ 442168 w 4236401"/>
                      <a:gd name="connsiteY165-5978" fmla="*/ 2729091 h 3580431"/>
                      <a:gd name="connsiteX166-5979" fmla="*/ 536761 w 4236401"/>
                      <a:gd name="connsiteY166-5980" fmla="*/ 2718580 h 3580431"/>
                      <a:gd name="connsiteX167-5981" fmla="*/ 610333 w 4236401"/>
                      <a:gd name="connsiteY167-5982" fmla="*/ 2645008 h 3580431"/>
                      <a:gd name="connsiteX168-5983" fmla="*/ 673395 w 4236401"/>
                      <a:gd name="connsiteY168-5984" fmla="*/ 2623987 h 3580431"/>
                      <a:gd name="connsiteX169-5985" fmla="*/ 704926 w 4236401"/>
                      <a:gd name="connsiteY169-5986" fmla="*/ 2602966 h 3580431"/>
                      <a:gd name="connsiteX170-5987" fmla="*/ 710794 w 4236401"/>
                      <a:gd name="connsiteY170-5988" fmla="*/ 2589426 h 3580431"/>
                      <a:gd name="connsiteX171-5989" fmla="*/ 725946 w 4236401"/>
                      <a:gd name="connsiteY171-5990" fmla="*/ 2592456 h 3580431"/>
                      <a:gd name="connsiteX172-5991" fmla="*/ 757477 w 4236401"/>
                      <a:gd name="connsiteY172-5992" fmla="*/ 2602966 h 3580431"/>
                      <a:gd name="connsiteX173-5993" fmla="*/ 820539 w 4236401"/>
                      <a:gd name="connsiteY173-5994" fmla="*/ 2613477 h 3580431"/>
                      <a:gd name="connsiteX174-5995" fmla="*/ 852070 w 4236401"/>
                      <a:gd name="connsiteY174-5996" fmla="*/ 2623987 h 3580431"/>
                      <a:gd name="connsiteX175-5997" fmla="*/ 873091 w 4236401"/>
                      <a:gd name="connsiteY175-5998" fmla="*/ 2655518 h 3580431"/>
                      <a:gd name="connsiteX176-5999" fmla="*/ 904622 w 4236401"/>
                      <a:gd name="connsiteY176-6000" fmla="*/ 2666028 h 3580431"/>
                      <a:gd name="connsiteX177-6001" fmla="*/ 936153 w 4236401"/>
                      <a:gd name="connsiteY177-6002" fmla="*/ 2687049 h 3580431"/>
                      <a:gd name="connsiteX178-6003" fmla="*/ 999215 w 4236401"/>
                      <a:gd name="connsiteY178-6004" fmla="*/ 2708070 h 3580431"/>
                      <a:gd name="connsiteX179-6005" fmla="*/ 1030746 w 4236401"/>
                      <a:gd name="connsiteY179-6006" fmla="*/ 2729091 h 3580431"/>
                      <a:gd name="connsiteX180-6007" fmla="*/ 1219932 w 4236401"/>
                      <a:gd name="connsiteY180-6008" fmla="*/ 2739601 h 3580431"/>
                      <a:gd name="connsiteX181-6009" fmla="*/ 1251463 w 4236401"/>
                      <a:gd name="connsiteY181-6010" fmla="*/ 2729091 h 3580431"/>
                      <a:gd name="connsiteX182-6011" fmla="*/ 1272484 w 4236401"/>
                      <a:gd name="connsiteY182-6012" fmla="*/ 2697559 h 3580431"/>
                      <a:gd name="connsiteX183-6013" fmla="*/ 1314525 w 4236401"/>
                      <a:gd name="connsiteY183-6014" fmla="*/ 2634497 h 3580431"/>
                      <a:gd name="connsiteX184-6015" fmla="*/ 1377587 w 4236401"/>
                      <a:gd name="connsiteY184-6016" fmla="*/ 2581946 h 3580431"/>
                      <a:gd name="connsiteX185-6017" fmla="*/ 1409118 w 4236401"/>
                      <a:gd name="connsiteY185-6018" fmla="*/ 2571435 h 3580431"/>
                      <a:gd name="connsiteX186-6019" fmla="*/ 1430139 w 4236401"/>
                      <a:gd name="connsiteY186-6020" fmla="*/ 2539904 h 3580431"/>
                      <a:gd name="connsiteX187-6021" fmla="*/ 1493201 w 4236401"/>
                      <a:gd name="connsiteY187-6022" fmla="*/ 2518884 h 3580431"/>
                      <a:gd name="connsiteX188-6023" fmla="*/ 1514222 w 4236401"/>
                      <a:gd name="connsiteY188-6024" fmla="*/ 2487353 h 3580431"/>
                      <a:gd name="connsiteX189-6025" fmla="*/ 1545753 w 4236401"/>
                      <a:gd name="connsiteY189-6026" fmla="*/ 2466332 h 3580431"/>
                      <a:gd name="connsiteX190-6027" fmla="*/ 1608815 w 4236401"/>
                      <a:gd name="connsiteY190-6028" fmla="*/ 2445311 h 3580431"/>
                      <a:gd name="connsiteX191-6029" fmla="*/ 1619325 w 4236401"/>
                      <a:gd name="connsiteY191-6030" fmla="*/ 2392759 h 3580431"/>
                      <a:gd name="connsiteX192-6031" fmla="*/ 1553911 w 4236401"/>
                      <a:gd name="connsiteY192-6032" fmla="*/ 2386218 h 3580431"/>
                      <a:gd name="connsiteX193-6033" fmla="*/ 1556263 w 4236401"/>
                      <a:gd name="connsiteY193-6034" fmla="*/ 2382249 h 3580431"/>
                      <a:gd name="connsiteX194-6035" fmla="*/ 1587794 w 4236401"/>
                      <a:gd name="connsiteY194-6036" fmla="*/ 2361228 h 3580431"/>
                      <a:gd name="connsiteX195-6037" fmla="*/ 1650856 w 4236401"/>
                      <a:gd name="connsiteY195-6038" fmla="*/ 2329697 h 3580431"/>
                      <a:gd name="connsiteX196-6039" fmla="*/ 1661367 w 4236401"/>
                      <a:gd name="connsiteY196-6040" fmla="*/ 2287656 h 3580431"/>
                      <a:gd name="connsiteX197-6041" fmla="*/ 1703408 w 4236401"/>
                      <a:gd name="connsiteY197-6042" fmla="*/ 2224594 h 3580431"/>
                      <a:gd name="connsiteX198-6043" fmla="*/ 1745449 w 4236401"/>
                      <a:gd name="connsiteY198-6044" fmla="*/ 2172042 h 3580431"/>
                      <a:gd name="connsiteX199-6045" fmla="*/ 1829532 w 4236401"/>
                      <a:gd name="connsiteY199-6046" fmla="*/ 2098470 h 3580431"/>
                      <a:gd name="connsiteX200-6047" fmla="*/ 2092291 w 4236401"/>
                      <a:gd name="connsiteY200-6048" fmla="*/ 2087959 h 3580431"/>
                      <a:gd name="connsiteX201-6049" fmla="*/ 2123822 w 4236401"/>
                      <a:gd name="connsiteY201-6050" fmla="*/ 2098470 h 3580431"/>
                      <a:gd name="connsiteX202-6051" fmla="*/ 2207905 w 4236401"/>
                      <a:gd name="connsiteY202-6052" fmla="*/ 2108980 h 3580431"/>
                      <a:gd name="connsiteX203-6053" fmla="*/ 2239436 w 4236401"/>
                      <a:gd name="connsiteY203-6054" fmla="*/ 2098470 h 3580431"/>
                      <a:gd name="connsiteX204-6055" fmla="*/ 2239436 w 4236401"/>
                      <a:gd name="connsiteY204-6056" fmla="*/ 2035408 h 3580431"/>
                      <a:gd name="connsiteX205-6057" fmla="*/ 2207905 w 4236401"/>
                      <a:gd name="connsiteY205-6058" fmla="*/ 2003877 h 3580431"/>
                      <a:gd name="connsiteX206-6059" fmla="*/ 2134332 w 4236401"/>
                      <a:gd name="connsiteY206-6060" fmla="*/ 1982856 h 3580431"/>
                      <a:gd name="connsiteX207-6061" fmla="*/ 2113311 w 4236401"/>
                      <a:gd name="connsiteY207-6062" fmla="*/ 1951325 h 3580431"/>
                      <a:gd name="connsiteX208-6063" fmla="*/ 2096542 w 4236401"/>
                      <a:gd name="connsiteY208-6064" fmla="*/ 1954956 h 3580431"/>
                      <a:gd name="connsiteX209-6065" fmla="*/ 2090582 w 4236401"/>
                      <a:gd name="connsiteY209-6066" fmla="*/ 1957734 h 3580431"/>
                      <a:gd name="connsiteX210-6067" fmla="*/ 2085436 w 4236401"/>
                      <a:gd name="connsiteY210-6068" fmla="*/ 1945387 h 3580431"/>
                      <a:gd name="connsiteX211-6069" fmla="*/ 2071270 w 4236401"/>
                      <a:gd name="connsiteY211-6070" fmla="*/ 1930304 h 3580431"/>
                      <a:gd name="connsiteX212-6071" fmla="*/ 1976677 w 4236401"/>
                      <a:gd name="connsiteY212-6072" fmla="*/ 1877753 h 3580431"/>
                      <a:gd name="connsiteX213-6073" fmla="*/ 1924125 w 4236401"/>
                      <a:gd name="connsiteY213-6074" fmla="*/ 1835711 h 3580431"/>
                      <a:gd name="connsiteX214-6075" fmla="*/ 1850553 w 4236401"/>
                      <a:gd name="connsiteY214-6076" fmla="*/ 1762139 h 3580431"/>
                      <a:gd name="connsiteX215-6077" fmla="*/ 1819022 w 4236401"/>
                      <a:gd name="connsiteY215-6078" fmla="*/ 1741118 h 3580431"/>
                      <a:gd name="connsiteX216-6079" fmla="*/ 1787491 w 4236401"/>
                      <a:gd name="connsiteY216-6080" fmla="*/ 1678056 h 3580431"/>
                      <a:gd name="connsiteX217-6081" fmla="*/ 1776980 w 4236401"/>
                      <a:gd name="connsiteY217-6082" fmla="*/ 1625504 h 3580431"/>
                      <a:gd name="connsiteX218-6083" fmla="*/ 1790618 w 4236401"/>
                      <a:gd name="connsiteY218-6084" fmla="*/ 1405140 h 3580431"/>
                      <a:gd name="connsiteX219-6085" fmla="*/ 1791084 w 4236401"/>
                      <a:gd name="connsiteY219-6086" fmla="*/ 1388888 h 3580431"/>
                      <a:gd name="connsiteX220-6087" fmla="*/ 1808511 w 4236401"/>
                      <a:gd name="connsiteY220-6088" fmla="*/ 1362746 h 3580431"/>
                      <a:gd name="connsiteX221-6089" fmla="*/ 1850553 w 4236401"/>
                      <a:gd name="connsiteY221-6090" fmla="*/ 1299684 h 3580431"/>
                      <a:gd name="connsiteX222-6091" fmla="*/ 1882084 w 4236401"/>
                      <a:gd name="connsiteY222-6092" fmla="*/ 1289173 h 3580431"/>
                      <a:gd name="connsiteX223-6093" fmla="*/ 1892594 w 4236401"/>
                      <a:gd name="connsiteY223-6094" fmla="*/ 1205091 h 3580431"/>
                      <a:gd name="connsiteX224-6095" fmla="*/ 1899616 w 4236401"/>
                      <a:gd name="connsiteY224-6096" fmla="*/ 1204200 h 3580431"/>
                      <a:gd name="connsiteX225-6097" fmla="*/ 1901529 w 4236401"/>
                      <a:gd name="connsiteY225-6098" fmla="*/ 1216567 h 3580431"/>
                      <a:gd name="connsiteX226-6099" fmla="*/ 1912360 w 4236401"/>
                      <a:gd name="connsiteY226-6100" fmla="*/ 1237092 h 3580431"/>
                      <a:gd name="connsiteX227-6101" fmla="*/ 1948754 w 4236401"/>
                      <a:gd name="connsiteY227-6102" fmla="*/ 1241641 h 3580431"/>
                      <a:gd name="connsiteX228-6103" fmla="*/ 1966951 w 4236401"/>
                      <a:gd name="connsiteY228-6104" fmla="*/ 1237092 h 3580431"/>
                      <a:gd name="connsiteX229-6105" fmla="*/ 2007894 w 4236401"/>
                      <a:gd name="connsiteY229-6106" fmla="*/ 1227994 h 3580431"/>
                      <a:gd name="connsiteX230-6107" fmla="*/ 2021542 w 4236401"/>
                      <a:gd name="connsiteY230-6108" fmla="*/ 1223444 h 3580431"/>
                      <a:gd name="connsiteX231-6109" fmla="*/ 2048838 w 4236401"/>
                      <a:gd name="connsiteY231-6110" fmla="*/ 1214346 h 3580431"/>
                      <a:gd name="connsiteX232-6111" fmla="*/ 2085232 w 4236401"/>
                      <a:gd name="connsiteY232-6112" fmla="*/ 1209797 h 3580431"/>
                      <a:gd name="connsiteX233-6113" fmla="*/ 2098879 w 4236401"/>
                      <a:gd name="connsiteY233-6114" fmla="*/ 1205247 h 3580431"/>
                      <a:gd name="connsiteX234-6115" fmla="*/ 2139823 w 4236401"/>
                      <a:gd name="connsiteY234-6116" fmla="*/ 1191600 h 3580431"/>
                      <a:gd name="connsiteX235-6117" fmla="*/ 2153470 w 4236401"/>
                      <a:gd name="connsiteY235-6118" fmla="*/ 1182501 h 3580431"/>
                      <a:gd name="connsiteX236-6119" fmla="*/ 2176217 w 4236401"/>
                      <a:gd name="connsiteY236-6120" fmla="*/ 1164304 h 3580431"/>
                      <a:gd name="connsiteX237-6121" fmla="*/ 2217160 w 4236401"/>
                      <a:gd name="connsiteY237-6122" fmla="*/ 1141558 h 3580431"/>
                      <a:gd name="connsiteX238-6123" fmla="*/ 2230808 w 4236401"/>
                      <a:gd name="connsiteY238-6124" fmla="*/ 1137009 h 3580431"/>
                      <a:gd name="connsiteX239-6125" fmla="*/ 2244455 w 4236401"/>
                      <a:gd name="connsiteY239-6126" fmla="*/ 1123361 h 3580431"/>
                      <a:gd name="connsiteX240-6127" fmla="*/ 2267202 w 4236401"/>
                      <a:gd name="connsiteY240-6128" fmla="*/ 1105164 h 3580431"/>
                      <a:gd name="connsiteX241-6129" fmla="*/ 2308145 w 4236401"/>
                      <a:gd name="connsiteY241-6130" fmla="*/ 1082418 h 3580431"/>
                      <a:gd name="connsiteX242-6131" fmla="*/ 2317243 w 4236401"/>
                      <a:gd name="connsiteY242-6132" fmla="*/ 1068770 h 3580431"/>
                      <a:gd name="connsiteX243-6133" fmla="*/ 2330891 w 4236401"/>
                      <a:gd name="connsiteY243-6134" fmla="*/ 1055122 h 3580431"/>
                      <a:gd name="connsiteX244-6135" fmla="*/ 2344539 w 4236401"/>
                      <a:gd name="connsiteY244-6136" fmla="*/ 1046024 h 3580431"/>
                      <a:gd name="connsiteX245-6137" fmla="*/ 2358187 w 4236401"/>
                      <a:gd name="connsiteY245-6138" fmla="*/ 1036925 h 3580431"/>
                      <a:gd name="connsiteX246-6139" fmla="*/ 2390032 w 4236401"/>
                      <a:gd name="connsiteY246-6140" fmla="*/ 1005080 h 3580431"/>
                      <a:gd name="connsiteX247-6141" fmla="*/ 2403679 w 4236401"/>
                      <a:gd name="connsiteY247-6142" fmla="*/ 995982 h 3580431"/>
                      <a:gd name="connsiteX248-6143" fmla="*/ 2430975 w 4236401"/>
                      <a:gd name="connsiteY248-6144" fmla="*/ 977785 h 3580431"/>
                      <a:gd name="connsiteX249-6145" fmla="*/ 2444623 w 4236401"/>
                      <a:gd name="connsiteY249-6146" fmla="*/ 968686 h 3580431"/>
                      <a:gd name="connsiteX250-6147" fmla="*/ 2471918 w 4236401"/>
                      <a:gd name="connsiteY250-6148" fmla="*/ 950489 h 3580431"/>
                      <a:gd name="connsiteX251-6149" fmla="*/ 2485566 w 4236401"/>
                      <a:gd name="connsiteY251-6150" fmla="*/ 936841 h 3580431"/>
                      <a:gd name="connsiteX252-6151" fmla="*/ 2490115 w 4236401"/>
                      <a:gd name="connsiteY252-6152" fmla="*/ 923194 h 3580431"/>
                      <a:gd name="connsiteX253-6153" fmla="*/ 2494664 w 4236401"/>
                      <a:gd name="connsiteY253-6154" fmla="*/ 904997 h 3580431"/>
                      <a:gd name="connsiteX254-6155" fmla="*/ 2491575 w 4236401"/>
                      <a:gd name="connsiteY254-6156" fmla="*/ 900363 h 3580431"/>
                      <a:gd name="connsiteX255-6157" fmla="*/ 2523215 w 4236401"/>
                      <a:gd name="connsiteY255-6158" fmla="*/ 879269 h 3580431"/>
                      <a:gd name="connsiteX256-6159" fmla="*/ 2565256 w 4236401"/>
                      <a:gd name="connsiteY256-6160" fmla="*/ 816207 h 3580431"/>
                      <a:gd name="connsiteX257-6161" fmla="*/ 2596787 w 4236401"/>
                      <a:gd name="connsiteY257-6162" fmla="*/ 805696 h 3580431"/>
                      <a:gd name="connsiteX258-6163" fmla="*/ 2607298 w 4236401"/>
                      <a:gd name="connsiteY258-6164" fmla="*/ 774165 h 3580431"/>
                      <a:gd name="connsiteX259-6165" fmla="*/ 2616572 w 4236401"/>
                      <a:gd name="connsiteY259-6166" fmla="*/ 718522 h 3580431"/>
                      <a:gd name="connsiteX260-6167" fmla="*/ 2638829 w 4236401"/>
                      <a:gd name="connsiteY260-6168" fmla="*/ 711103 h 3580431"/>
                      <a:gd name="connsiteX261-6169" fmla="*/ 2649339 w 4236401"/>
                      <a:gd name="connsiteY261-6170" fmla="*/ 679572 h 3580431"/>
                      <a:gd name="connsiteX262-6171" fmla="*/ 2670360 w 4236401"/>
                      <a:gd name="connsiteY262-6172" fmla="*/ 616510 h 3580431"/>
                      <a:gd name="connsiteX263-6173" fmla="*/ 2692321 w 4236401"/>
                      <a:gd name="connsiteY263-6174" fmla="*/ 585240 h 3580431"/>
                      <a:gd name="connsiteX264-6175" fmla="*/ 2703374 w 4236401"/>
                      <a:gd name="connsiteY264-6176" fmla="*/ 571871 h 3580431"/>
                      <a:gd name="connsiteX265-6177" fmla="*/ 2708149 w 4236401"/>
                      <a:gd name="connsiteY265-6178" fmla="*/ 570837 h 3580431"/>
                      <a:gd name="connsiteX266-6179" fmla="*/ 2722911 w 4236401"/>
                      <a:gd name="connsiteY266-6180" fmla="*/ 563958 h 3580431"/>
                      <a:gd name="connsiteX267-6181" fmla="*/ 2733422 w 4236401"/>
                      <a:gd name="connsiteY267-6182" fmla="*/ 532427 h 3580431"/>
                      <a:gd name="connsiteX268-6183" fmla="*/ 2754442 w 4236401"/>
                      <a:gd name="connsiteY268-6184" fmla="*/ 500896 h 3580431"/>
                      <a:gd name="connsiteX269-6185" fmla="*/ 2785973 w 4236401"/>
                      <a:gd name="connsiteY269-6186" fmla="*/ 479876 h 3580431"/>
                      <a:gd name="connsiteX270-6187" fmla="*/ 2880567 w 4236401"/>
                      <a:gd name="connsiteY270-6188" fmla="*/ 416814 h 3580431"/>
                      <a:gd name="connsiteX271-6189" fmla="*/ 2954139 w 4236401"/>
                      <a:gd name="connsiteY271-6190" fmla="*/ 395793 h 3580431"/>
                      <a:gd name="connsiteX272-6191" fmla="*/ 2985670 w 4236401"/>
                      <a:gd name="connsiteY272-6192" fmla="*/ 374772 h 3580431"/>
                      <a:gd name="connsiteX273-6193" fmla="*/ 2995381 w 4236401"/>
                      <a:gd name="connsiteY273-6194" fmla="*/ 344036 h 3580431"/>
                      <a:gd name="connsiteX274-6195" fmla="*/ 2995617 w 4236401"/>
                      <a:gd name="connsiteY274-6196" fmla="*/ 334504 h 3580431"/>
                      <a:gd name="connsiteX275-6197" fmla="*/ 3020863 w 4236401"/>
                      <a:gd name="connsiteY275-6198" fmla="*/ 333799 h 3580431"/>
                      <a:gd name="connsiteX276-6199" fmla="*/ 3069753 w 4236401"/>
                      <a:gd name="connsiteY276-6200" fmla="*/ 332731 h 3580431"/>
                      <a:gd name="connsiteX277-6201" fmla="*/ 3122305 w 4236401"/>
                      <a:gd name="connsiteY277-6202" fmla="*/ 322221 h 3580431"/>
                      <a:gd name="connsiteX278-6203" fmla="*/ 3128851 w 4236401"/>
                      <a:gd name="connsiteY278-6204" fmla="*/ 308384 h 3580431"/>
                      <a:gd name="connsiteX279-6205" fmla="*/ 3129315 w 4236401"/>
                      <a:gd name="connsiteY279-6206" fmla="*/ 302961 h 3580431"/>
                      <a:gd name="connsiteX280-6207" fmla="*/ 3140679 w 4236401"/>
                      <a:gd name="connsiteY280-6208" fmla="*/ 305817 h 3580431"/>
                      <a:gd name="connsiteX281-6209" fmla="*/ 3216898 w 4236401"/>
                      <a:gd name="connsiteY281-6210" fmla="*/ 322221 h 3580431"/>
                      <a:gd name="connsiteX282-6211" fmla="*/ 3248429 w 4236401"/>
                      <a:gd name="connsiteY282-6212" fmla="*/ 332731 h 3580431"/>
                      <a:gd name="connsiteX283-6213" fmla="*/ 3279960 w 4236401"/>
                      <a:gd name="connsiteY283-6214" fmla="*/ 343241 h 3580431"/>
                      <a:gd name="connsiteX284-6215" fmla="*/ 3343022 w 4236401"/>
                      <a:gd name="connsiteY284-6216" fmla="*/ 364262 h 3580431"/>
                      <a:gd name="connsiteX285-6217" fmla="*/ 3374553 w 4236401"/>
                      <a:gd name="connsiteY285-6218" fmla="*/ 395793 h 3580431"/>
                      <a:gd name="connsiteX286-6219" fmla="*/ 3437615 w 4236401"/>
                      <a:gd name="connsiteY286-6220" fmla="*/ 416814 h 3580431"/>
                      <a:gd name="connsiteX287-6221" fmla="*/ 3445992 w 4236401"/>
                      <a:gd name="connsiteY287-6222" fmla="*/ 411370 h 3580431"/>
                      <a:gd name="connsiteX288-6223" fmla="*/ 3448125 w 4236401"/>
                      <a:gd name="connsiteY288-6224" fmla="*/ 416814 h 3580431"/>
                      <a:gd name="connsiteX289-6225" fmla="*/ 3479656 w 4236401"/>
                      <a:gd name="connsiteY289-6226" fmla="*/ 437834 h 3580431"/>
                      <a:gd name="connsiteX290-6227" fmla="*/ 3500677 w 4236401"/>
                      <a:gd name="connsiteY290-6228" fmla="*/ 469365 h 3580431"/>
                      <a:gd name="connsiteX291-6229" fmla="*/ 3532208 w 4236401"/>
                      <a:gd name="connsiteY291-6230" fmla="*/ 490386 h 3580431"/>
                      <a:gd name="connsiteX292-6231" fmla="*/ 3542718 w 4236401"/>
                      <a:gd name="connsiteY292-6232" fmla="*/ 521917 h 3580431"/>
                      <a:gd name="connsiteX293-6233" fmla="*/ 3563739 w 4236401"/>
                      <a:gd name="connsiteY293-6234" fmla="*/ 584979 h 3580431"/>
                      <a:gd name="connsiteX294-6235" fmla="*/ 3584760 w 4236401"/>
                      <a:gd name="connsiteY294-6236" fmla="*/ 616510 h 3580431"/>
                      <a:gd name="connsiteX295-6237" fmla="*/ 3763436 w 4236401"/>
                      <a:gd name="connsiteY295-6238" fmla="*/ 627021 h 3580431"/>
                      <a:gd name="connsiteX296-6239" fmla="*/ 3826498 w 4236401"/>
                      <a:gd name="connsiteY296-6240" fmla="*/ 584979 h 3580431"/>
                      <a:gd name="connsiteX297-6241" fmla="*/ 3837008 w 4236401"/>
                      <a:gd name="connsiteY297-6242" fmla="*/ 553448 h 3580431"/>
                      <a:gd name="connsiteX298-6243" fmla="*/ 3889560 w 4236401"/>
                      <a:gd name="connsiteY298-6244" fmla="*/ 500896 h 3580431"/>
                      <a:gd name="connsiteX299-6245" fmla="*/ 3900070 w 4236401"/>
                      <a:gd name="connsiteY299-6246" fmla="*/ 437834 h 3580431"/>
                      <a:gd name="connsiteX300-6247" fmla="*/ 3921091 w 4236401"/>
                      <a:gd name="connsiteY300-6248" fmla="*/ 406303 h 3580431"/>
                      <a:gd name="connsiteX301-6249" fmla="*/ 3931601 w 4236401"/>
                      <a:gd name="connsiteY301-6250" fmla="*/ 374772 h 3580431"/>
                      <a:gd name="connsiteX302-6251" fmla="*/ 3952622 w 4236401"/>
                      <a:gd name="connsiteY302-6252" fmla="*/ 343241 h 3580431"/>
                      <a:gd name="connsiteX303-6253" fmla="*/ 3963132 w 4236401"/>
                      <a:gd name="connsiteY303-6254" fmla="*/ 311710 h 3580431"/>
                      <a:gd name="connsiteX304-6255" fmla="*/ 3984153 w 4236401"/>
                      <a:gd name="connsiteY304-6256" fmla="*/ 248648 h 3580431"/>
                      <a:gd name="connsiteX305-6257" fmla="*/ 4026194 w 4236401"/>
                      <a:gd name="connsiteY305-6258" fmla="*/ 122524 h 3580431"/>
                      <a:gd name="connsiteX306-6259" fmla="*/ 4047215 w 4236401"/>
                      <a:gd name="connsiteY306-6260" fmla="*/ 59462 h 3580431"/>
                      <a:gd name="connsiteX307-6261" fmla="*/ 4063523 w 4236401"/>
                      <a:gd name="connsiteY307-6262" fmla="*/ 31467 h 3580431"/>
                      <a:gd name="connsiteX308-6263" fmla="*/ 4076557 w 4236401"/>
                      <a:gd name="connsiteY308-6264" fmla="*/ 10441 h 3580431"/>
                      <a:gd name="connsiteX309-6265" fmla="*/ 4090585 w 4236401"/>
                      <a:gd name="connsiteY309-6266" fmla="*/ 10358 h 3580431"/>
                      <a:gd name="connsiteX310-6267" fmla="*/ 4105199 w 4236401"/>
                      <a:gd name="connsiteY310-6268" fmla="*/ 0 h 3580431"/>
                      <a:gd name="connsiteX0-6269" fmla="*/ 4105199 w 4236401"/>
                      <a:gd name="connsiteY0-6270" fmla="*/ 0 h 3580431"/>
                      <a:gd name="connsiteX1-6271" fmla="*/ 4235085 w 4236401"/>
                      <a:gd name="connsiteY1-6272" fmla="*/ 69272 h 3580431"/>
                      <a:gd name="connsiteX2-6273" fmla="*/ 4236401 w 4236401"/>
                      <a:gd name="connsiteY2-6274" fmla="*/ 80483 h 3580431"/>
                      <a:gd name="connsiteX3-6275" fmla="*/ 4225891 w 4236401"/>
                      <a:gd name="connsiteY3-6276" fmla="*/ 154055 h 3580431"/>
                      <a:gd name="connsiteX4-6277" fmla="*/ 4204870 w 4236401"/>
                      <a:gd name="connsiteY4-6278" fmla="*/ 185586 h 3580431"/>
                      <a:gd name="connsiteX5-6279" fmla="*/ 4194360 w 4236401"/>
                      <a:gd name="connsiteY5-6280" fmla="*/ 217117 h 3580431"/>
                      <a:gd name="connsiteX6-6281" fmla="*/ 4173339 w 4236401"/>
                      <a:gd name="connsiteY6-6282" fmla="*/ 301200 h 3580431"/>
                      <a:gd name="connsiteX7-6283" fmla="*/ 4141808 w 4236401"/>
                      <a:gd name="connsiteY7-6284" fmla="*/ 322221 h 3580431"/>
                      <a:gd name="connsiteX8-6285" fmla="*/ 4152404 w 4236401"/>
                      <a:gd name="connsiteY8-6286" fmla="*/ 364177 h 3580431"/>
                      <a:gd name="connsiteX9-6287" fmla="*/ 4152317 w 4236401"/>
                      <a:gd name="connsiteY9-6288" fmla="*/ 364262 h 3580431"/>
                      <a:gd name="connsiteX10-6289" fmla="*/ 4131297 w 4236401"/>
                      <a:gd name="connsiteY10-6290" fmla="*/ 416814 h 3580431"/>
                      <a:gd name="connsiteX11-6291" fmla="*/ 4099766 w 4236401"/>
                      <a:gd name="connsiteY11-6292" fmla="*/ 437834 h 3580431"/>
                      <a:gd name="connsiteX12-6293" fmla="*/ 4089255 w 4236401"/>
                      <a:gd name="connsiteY12-6294" fmla="*/ 469365 h 3580431"/>
                      <a:gd name="connsiteX13-6295" fmla="*/ 4047214 w 4236401"/>
                      <a:gd name="connsiteY13-6296" fmla="*/ 532427 h 3580431"/>
                      <a:gd name="connsiteX14-6297" fmla="*/ 4015683 w 4236401"/>
                      <a:gd name="connsiteY14-6298" fmla="*/ 595490 h 3580431"/>
                      <a:gd name="connsiteX15-6299" fmla="*/ 3984152 w 4236401"/>
                      <a:gd name="connsiteY15-6300" fmla="*/ 616510 h 3580431"/>
                      <a:gd name="connsiteX16-6301" fmla="*/ 3986621 w 4236401"/>
                      <a:gd name="connsiteY16-6302" fmla="*/ 620123 h 3580431"/>
                      <a:gd name="connsiteX17-6303" fmla="*/ 3965686 w 4236401"/>
                      <a:gd name="connsiteY17-6304" fmla="*/ 629529 h 3580431"/>
                      <a:gd name="connsiteX18-6305" fmla="*/ 3942110 w 4236401"/>
                      <a:gd name="connsiteY18-6306" fmla="*/ 648041 h 3580431"/>
                      <a:gd name="connsiteX19-6307" fmla="*/ 3910579 w 4236401"/>
                      <a:gd name="connsiteY19-6308" fmla="*/ 669062 h 3580431"/>
                      <a:gd name="connsiteX20-6309" fmla="*/ 3900069 w 4236401"/>
                      <a:gd name="connsiteY20-6310" fmla="*/ 700593 h 3580431"/>
                      <a:gd name="connsiteX21-6311" fmla="*/ 3837007 w 4236401"/>
                      <a:gd name="connsiteY21-6312" fmla="*/ 732124 h 3580431"/>
                      <a:gd name="connsiteX22-6313" fmla="*/ 3805476 w 4236401"/>
                      <a:gd name="connsiteY22-6314" fmla="*/ 753145 h 3580431"/>
                      <a:gd name="connsiteX23-6315" fmla="*/ 3584759 w 4236401"/>
                      <a:gd name="connsiteY23-6316" fmla="*/ 753145 h 3580431"/>
                      <a:gd name="connsiteX24-6317" fmla="*/ 3521697 w 4236401"/>
                      <a:gd name="connsiteY24-6318" fmla="*/ 711103 h 3580431"/>
                      <a:gd name="connsiteX25-6319" fmla="*/ 3490166 w 4236401"/>
                      <a:gd name="connsiteY25-6320" fmla="*/ 690083 h 3580431"/>
                      <a:gd name="connsiteX26-6321" fmla="*/ 3448124 w 4236401"/>
                      <a:gd name="connsiteY26-6322" fmla="*/ 637531 h 3580431"/>
                      <a:gd name="connsiteX27-6323" fmla="*/ 3439233 w 4236401"/>
                      <a:gd name="connsiteY27-6324" fmla="*/ 606650 h 3580431"/>
                      <a:gd name="connsiteX28-6325" fmla="*/ 3442179 w 4236401"/>
                      <a:gd name="connsiteY28-6326" fmla="*/ 608139 h 3580431"/>
                      <a:gd name="connsiteX29-6327" fmla="*/ 3442615 w 4236401"/>
                      <a:gd name="connsiteY29-6328" fmla="*/ 608407 h 3580431"/>
                      <a:gd name="connsiteX30-6329" fmla="*/ 3443798 w 4236401"/>
                      <a:gd name="connsiteY30-6330" fmla="*/ 608958 h 3580431"/>
                      <a:gd name="connsiteX31-6331" fmla="*/ 3442179 w 4236401"/>
                      <a:gd name="connsiteY31-6332" fmla="*/ 608139 h 3580431"/>
                      <a:gd name="connsiteX32-6333" fmla="*/ 3431454 w 4236401"/>
                      <a:gd name="connsiteY32-6334" fmla="*/ 601559 h 3580431"/>
                      <a:gd name="connsiteX33-6335" fmla="*/ 3406083 w 4236401"/>
                      <a:gd name="connsiteY33-6336" fmla="*/ 584979 h 3580431"/>
                      <a:gd name="connsiteX34-6337" fmla="*/ 3364041 w 4236401"/>
                      <a:gd name="connsiteY34-6338" fmla="*/ 532427 h 3580431"/>
                      <a:gd name="connsiteX35-6339" fmla="*/ 3300979 w 4236401"/>
                      <a:gd name="connsiteY35-6340" fmla="*/ 511407 h 3580431"/>
                      <a:gd name="connsiteX36-6341" fmla="*/ 3237917 w 4236401"/>
                      <a:gd name="connsiteY36-6342" fmla="*/ 469365 h 3580431"/>
                      <a:gd name="connsiteX37-6343" fmla="*/ 3206386 w 4236401"/>
                      <a:gd name="connsiteY37-6344" fmla="*/ 448345 h 3580431"/>
                      <a:gd name="connsiteX38-6345" fmla="*/ 3069752 w 4236401"/>
                      <a:gd name="connsiteY38-6346" fmla="*/ 458855 h 3580431"/>
                      <a:gd name="connsiteX39-6347" fmla="*/ 3038221 w 4236401"/>
                      <a:gd name="connsiteY39-6348" fmla="*/ 469365 h 3580431"/>
                      <a:gd name="connsiteX40-6349" fmla="*/ 3017200 w 4236401"/>
                      <a:gd name="connsiteY40-6350" fmla="*/ 500896 h 3580431"/>
                      <a:gd name="connsiteX41-6351" fmla="*/ 2985669 w 4236401"/>
                      <a:gd name="connsiteY41-6352" fmla="*/ 511407 h 3580431"/>
                      <a:gd name="connsiteX42-6353" fmla="*/ 2954138 w 4236401"/>
                      <a:gd name="connsiteY42-6354" fmla="*/ 532427 h 3580431"/>
                      <a:gd name="connsiteX43-6355" fmla="*/ 2849035 w 4236401"/>
                      <a:gd name="connsiteY43-6356" fmla="*/ 563958 h 3580431"/>
                      <a:gd name="connsiteX44-6357" fmla="*/ 2817504 w 4236401"/>
                      <a:gd name="connsiteY44-6358" fmla="*/ 574469 h 3580431"/>
                      <a:gd name="connsiteX45-6359" fmla="*/ 2806993 w 4236401"/>
                      <a:gd name="connsiteY45-6360" fmla="*/ 606000 h 3580431"/>
                      <a:gd name="connsiteX46-6361" fmla="*/ 2812764 w 4236401"/>
                      <a:gd name="connsiteY46-6362" fmla="*/ 611554 h 3580431"/>
                      <a:gd name="connsiteX47-6363" fmla="*/ 2809126 w 4236401"/>
                      <a:gd name="connsiteY47-6364" fmla="*/ 615816 h 3580431"/>
                      <a:gd name="connsiteX48-6365" fmla="*/ 2806993 w 4236401"/>
                      <a:gd name="connsiteY48-6366" fmla="*/ 658552 h 3580431"/>
                      <a:gd name="connsiteX49-6367" fmla="*/ 2775462 w 4236401"/>
                      <a:gd name="connsiteY49-6368" fmla="*/ 669062 h 3580431"/>
                      <a:gd name="connsiteX50-6369" fmla="*/ 2754441 w 4236401"/>
                      <a:gd name="connsiteY50-6370" fmla="*/ 700593 h 3580431"/>
                      <a:gd name="connsiteX51-6371" fmla="*/ 2743931 w 4236401"/>
                      <a:gd name="connsiteY51-6372" fmla="*/ 732124 h 3580431"/>
                      <a:gd name="connsiteX52-6373" fmla="*/ 2712400 w 4236401"/>
                      <a:gd name="connsiteY52-6374" fmla="*/ 742634 h 3580431"/>
                      <a:gd name="connsiteX53-6375" fmla="*/ 2691379 w 4236401"/>
                      <a:gd name="connsiteY53-6376" fmla="*/ 805696 h 3580431"/>
                      <a:gd name="connsiteX54-6377" fmla="*/ 2659848 w 4236401"/>
                      <a:gd name="connsiteY54-6378" fmla="*/ 868758 h 3580431"/>
                      <a:gd name="connsiteX55-6379" fmla="*/ 2656957 w 4236401"/>
                      <a:gd name="connsiteY55-6380" fmla="*/ 890451 h 3580431"/>
                      <a:gd name="connsiteX56-6381" fmla="*/ 2656211 w 4236401"/>
                      <a:gd name="connsiteY56-6382" fmla="*/ 896121 h 3580431"/>
                      <a:gd name="connsiteX57-6383" fmla="*/ 2653727 w 4236401"/>
                      <a:gd name="connsiteY57-6384" fmla="*/ 895513 h 3580431"/>
                      <a:gd name="connsiteX58-6385" fmla="*/ 2638829 w 4236401"/>
                      <a:gd name="connsiteY58-6386" fmla="*/ 900290 h 3580431"/>
                      <a:gd name="connsiteX59-6387" fmla="*/ 2565256 w 4236401"/>
                      <a:gd name="connsiteY59-6388" fmla="*/ 984372 h 3580431"/>
                      <a:gd name="connsiteX60-6389" fmla="*/ 2554746 w 4236401"/>
                      <a:gd name="connsiteY60-6390" fmla="*/ 1026414 h 3580431"/>
                      <a:gd name="connsiteX61-6391" fmla="*/ 2512705 w 4236401"/>
                      <a:gd name="connsiteY61-6392" fmla="*/ 1089476 h 3580431"/>
                      <a:gd name="connsiteX62-6393" fmla="*/ 2449642 w 4236401"/>
                      <a:gd name="connsiteY62-6394" fmla="*/ 1110496 h 3580431"/>
                      <a:gd name="connsiteX63-6395" fmla="*/ 2439132 w 4236401"/>
                      <a:gd name="connsiteY63-6396" fmla="*/ 1142027 h 3580431"/>
                      <a:gd name="connsiteX64-6397" fmla="*/ 2376070 w 4236401"/>
                      <a:gd name="connsiteY64-6398" fmla="*/ 1163048 h 3580431"/>
                      <a:gd name="connsiteX65-6399" fmla="*/ 2306644 w 4236401"/>
                      <a:gd name="connsiteY65-6400" fmla="*/ 1212549 h 3580431"/>
                      <a:gd name="connsiteX66-6401" fmla="*/ 2298300 w 4236401"/>
                      <a:gd name="connsiteY66-6402" fmla="*/ 1226253 h 3580431"/>
                      <a:gd name="connsiteX67-6403" fmla="*/ 2268967 w 4236401"/>
                      <a:gd name="connsiteY67-6404" fmla="*/ 1222244 h 3580431"/>
                      <a:gd name="connsiteX68-6405" fmla="*/ 2228925 w 4236401"/>
                      <a:gd name="connsiteY68-6406" fmla="*/ 1247131 h 3580431"/>
                      <a:gd name="connsiteX69-6407" fmla="*/ 2165863 w 4236401"/>
                      <a:gd name="connsiteY69-6408" fmla="*/ 1289172 h 3580431"/>
                      <a:gd name="connsiteX70-6409" fmla="*/ 2060760 w 4236401"/>
                      <a:gd name="connsiteY70-6410" fmla="*/ 1310193 h 3580431"/>
                      <a:gd name="connsiteX71-6411" fmla="*/ 1997698 w 4236401"/>
                      <a:gd name="connsiteY71-6412" fmla="*/ 1331214 h 3580431"/>
                      <a:gd name="connsiteX72-6413" fmla="*/ 1913615 w 4236401"/>
                      <a:gd name="connsiteY72-6414" fmla="*/ 1352234 h 3580431"/>
                      <a:gd name="connsiteX73-6415" fmla="*/ 1882084 w 4236401"/>
                      <a:gd name="connsiteY73-6416" fmla="*/ 1415296 h 3580431"/>
                      <a:gd name="connsiteX74-6417" fmla="*/ 1871573 w 4236401"/>
                      <a:gd name="connsiteY74-6418" fmla="*/ 1530910 h 3580431"/>
                      <a:gd name="connsiteX75-6419" fmla="*/ 1882084 w 4236401"/>
                      <a:gd name="connsiteY75-6420" fmla="*/ 1562441 h 3580431"/>
                      <a:gd name="connsiteX76-6421" fmla="*/ 1896846 w 4236401"/>
                      <a:gd name="connsiteY76-6422" fmla="*/ 1569320 h 3580431"/>
                      <a:gd name="connsiteX77-6423" fmla="*/ 1903644 w 4236401"/>
                      <a:gd name="connsiteY77-6424" fmla="*/ 1570792 h 3580431"/>
                      <a:gd name="connsiteX78-6425" fmla="*/ 1903105 w 4236401"/>
                      <a:gd name="connsiteY78-6426" fmla="*/ 1583462 h 3580431"/>
                      <a:gd name="connsiteX79-6427" fmla="*/ 1955656 w 4236401"/>
                      <a:gd name="connsiteY79-6428" fmla="*/ 1667545 h 3580431"/>
                      <a:gd name="connsiteX80-6429" fmla="*/ 1976677 w 4236401"/>
                      <a:gd name="connsiteY80-6430" fmla="*/ 1699076 h 3580431"/>
                      <a:gd name="connsiteX81-6431" fmla="*/ 2018718 w 4236401"/>
                      <a:gd name="connsiteY81-6432" fmla="*/ 1762138 h 3580431"/>
                      <a:gd name="connsiteX82-6433" fmla="*/ 2050249 w 4236401"/>
                      <a:gd name="connsiteY82-6434" fmla="*/ 1772648 h 3580431"/>
                      <a:gd name="connsiteX83-6435" fmla="*/ 2057139 w 4236401"/>
                      <a:gd name="connsiteY83-6436" fmla="*/ 1769718 h 3580431"/>
                      <a:gd name="connsiteX84-6437" fmla="*/ 2060759 w 4236401"/>
                      <a:gd name="connsiteY84-6438" fmla="*/ 1783156 h 3580431"/>
                      <a:gd name="connsiteX85-6439" fmla="*/ 2081779 w 4236401"/>
                      <a:gd name="connsiteY85-6440" fmla="*/ 1835708 h 3580431"/>
                      <a:gd name="connsiteX86-6441" fmla="*/ 2176372 w 4236401"/>
                      <a:gd name="connsiteY86-6442" fmla="*/ 1888260 h 3580431"/>
                      <a:gd name="connsiteX87-6443" fmla="*/ 2197393 w 4236401"/>
                      <a:gd name="connsiteY87-6444" fmla="*/ 1919791 h 3580431"/>
                      <a:gd name="connsiteX88-6445" fmla="*/ 2207904 w 4236401"/>
                      <a:gd name="connsiteY88-6446" fmla="*/ 1951322 h 3580431"/>
                      <a:gd name="connsiteX89-6447" fmla="*/ 2239435 w 4236401"/>
                      <a:gd name="connsiteY89-6448" fmla="*/ 1961832 h 3580431"/>
                      <a:gd name="connsiteX90-6449" fmla="*/ 2292803 w 4236401"/>
                      <a:gd name="connsiteY90-6450" fmla="*/ 1998754 h 3580431"/>
                      <a:gd name="connsiteX91-6451" fmla="*/ 2293958 w 4236401"/>
                      <a:gd name="connsiteY91-6452" fmla="*/ 1996861 h 3580431"/>
                      <a:gd name="connsiteX92-6453" fmla="*/ 2301425 w 4236401"/>
                      <a:gd name="connsiteY92-6454" fmla="*/ 2010111 h 3580431"/>
                      <a:gd name="connsiteX93-6455" fmla="*/ 2313007 w 4236401"/>
                      <a:gd name="connsiteY93-6456" fmla="*/ 2024894 h 3580431"/>
                      <a:gd name="connsiteX94-6457" fmla="*/ 2344538 w 4236401"/>
                      <a:gd name="connsiteY94-6458" fmla="*/ 2035405 h 3580431"/>
                      <a:gd name="connsiteX95-6459" fmla="*/ 2355048 w 4236401"/>
                      <a:gd name="connsiteY95-6460" fmla="*/ 2119488 h 3580431"/>
                      <a:gd name="connsiteX96-6461" fmla="*/ 2334028 w 4236401"/>
                      <a:gd name="connsiteY96-6462" fmla="*/ 2151019 h 3580431"/>
                      <a:gd name="connsiteX97-6463" fmla="*/ 2322031 w 4236401"/>
                      <a:gd name="connsiteY97-6464" fmla="*/ 2227289 h 3580431"/>
                      <a:gd name="connsiteX98-6465" fmla="*/ 2319294 w 4236401"/>
                      <a:gd name="connsiteY98-6466" fmla="*/ 2251211 h 3580431"/>
                      <a:gd name="connsiteX99-6467" fmla="*/ 2302497 w 4236401"/>
                      <a:gd name="connsiteY99-6468" fmla="*/ 2245612 h 3580431"/>
                      <a:gd name="connsiteX100-6469" fmla="*/ 2270966 w 4236401"/>
                      <a:gd name="connsiteY100-6470" fmla="*/ 2224591 h 3580431"/>
                      <a:gd name="connsiteX101-6471" fmla="*/ 2249945 w 4236401"/>
                      <a:gd name="connsiteY101-6472" fmla="*/ 2193060 h 3580431"/>
                      <a:gd name="connsiteX102-6473" fmla="*/ 2155352 w 4236401"/>
                      <a:gd name="connsiteY102-6474" fmla="*/ 2266632 h 3580431"/>
                      <a:gd name="connsiteX103-6475" fmla="*/ 2071269 w 4236401"/>
                      <a:gd name="connsiteY103-6476" fmla="*/ 2287653 h 3580431"/>
                      <a:gd name="connsiteX104-6477" fmla="*/ 2008207 w 4236401"/>
                      <a:gd name="connsiteY104-6478" fmla="*/ 2308674 h 3580431"/>
                      <a:gd name="connsiteX105-6479" fmla="*/ 1945145 w 4236401"/>
                      <a:gd name="connsiteY105-6480" fmla="*/ 2371736 h 3580431"/>
                      <a:gd name="connsiteX106-6481" fmla="*/ 1934635 w 4236401"/>
                      <a:gd name="connsiteY106-6482" fmla="*/ 2403267 h 3580431"/>
                      <a:gd name="connsiteX107-6483" fmla="*/ 1886261 w 4236401"/>
                      <a:gd name="connsiteY107-6484" fmla="*/ 2404266 h 3580431"/>
                      <a:gd name="connsiteX108-6485" fmla="*/ 1885801 w 4236401"/>
                      <a:gd name="connsiteY108-6486" fmla="*/ 2406470 h 3580431"/>
                      <a:gd name="connsiteX109-6487" fmla="*/ 1713921 w 4236401"/>
                      <a:gd name="connsiteY109-6488" fmla="*/ 2487355 h 3580431"/>
                      <a:gd name="connsiteX110-6489" fmla="*/ 1629837 w 4236401"/>
                      <a:gd name="connsiteY110-6490" fmla="*/ 2560926 h 3580431"/>
                      <a:gd name="connsiteX111-6491" fmla="*/ 1451162 w 4236401"/>
                      <a:gd name="connsiteY111-6492" fmla="*/ 2666031 h 3580431"/>
                      <a:gd name="connsiteX112-6493" fmla="*/ 1356568 w 4236401"/>
                      <a:gd name="connsiteY112-6494" fmla="*/ 2718583 h 3580431"/>
                      <a:gd name="connsiteX113-6495" fmla="*/ 1261976 w 4236401"/>
                      <a:gd name="connsiteY113-6496" fmla="*/ 2781644 h 3580431"/>
                      <a:gd name="connsiteX114-6497" fmla="*/ 1256230 w 4236401"/>
                      <a:gd name="connsiteY114-6498" fmla="*/ 2814206 h 3580431"/>
                      <a:gd name="connsiteX115-6499" fmla="*/ 1251463 w 4236401"/>
                      <a:gd name="connsiteY115-6500" fmla="*/ 2813173 h 3580431"/>
                      <a:gd name="connsiteX116-6501" fmla="*/ 967684 w 4236401"/>
                      <a:gd name="connsiteY116-6502" fmla="*/ 2802663 h 3580431"/>
                      <a:gd name="connsiteX117-6503" fmla="*/ 936153 w 4236401"/>
                      <a:gd name="connsiteY117-6504" fmla="*/ 2823684 h 3580431"/>
                      <a:gd name="connsiteX118-6505" fmla="*/ 820539 w 4236401"/>
                      <a:gd name="connsiteY118-6506" fmla="*/ 2834194 h 3580431"/>
                      <a:gd name="connsiteX119-6507" fmla="*/ 715436 w 4236401"/>
                      <a:gd name="connsiteY119-6508" fmla="*/ 2813173 h 3580431"/>
                      <a:gd name="connsiteX120-6509" fmla="*/ 673394 w 4236401"/>
                      <a:gd name="connsiteY120-6510" fmla="*/ 2792153 h 3580431"/>
                      <a:gd name="connsiteX121-6511" fmla="*/ 662884 w 4236401"/>
                      <a:gd name="connsiteY121-6512" fmla="*/ 2760622 h 3580431"/>
                      <a:gd name="connsiteX122-6513" fmla="*/ 568291 w 4236401"/>
                      <a:gd name="connsiteY122-6514" fmla="*/ 2750111 h 3580431"/>
                      <a:gd name="connsiteX123-6515" fmla="*/ 542920 w 4236401"/>
                      <a:gd name="connsiteY123-6516" fmla="*/ 2766691 h 3580431"/>
                      <a:gd name="connsiteX124-6517" fmla="*/ 532187 w 4236401"/>
                      <a:gd name="connsiteY124-6518" fmla="*/ 2773276 h 3580431"/>
                      <a:gd name="connsiteX125-6519" fmla="*/ 530577 w 4236401"/>
                      <a:gd name="connsiteY125-6520" fmla="*/ 2774090 h 3580431"/>
                      <a:gd name="connsiteX126-6521" fmla="*/ 531759 w 4236401"/>
                      <a:gd name="connsiteY126-6522" fmla="*/ 2773538 h 3580431"/>
                      <a:gd name="connsiteX127-6523" fmla="*/ 532187 w 4236401"/>
                      <a:gd name="connsiteY127-6524" fmla="*/ 2773276 h 3580431"/>
                      <a:gd name="connsiteX128-6525" fmla="*/ 535141 w 4236401"/>
                      <a:gd name="connsiteY128-6526" fmla="*/ 2771781 h 3580431"/>
                      <a:gd name="connsiteX129-6527" fmla="*/ 526249 w 4236401"/>
                      <a:gd name="connsiteY129-6528" fmla="*/ 2802663 h 3580431"/>
                      <a:gd name="connsiteX130-6529" fmla="*/ 494718 w 4236401"/>
                      <a:gd name="connsiteY130-6530" fmla="*/ 2823684 h 3580431"/>
                      <a:gd name="connsiteX131-6531" fmla="*/ 473698 w 4236401"/>
                      <a:gd name="connsiteY131-6532" fmla="*/ 2855215 h 3580431"/>
                      <a:gd name="connsiteX132-6533" fmla="*/ 442167 w 4236401"/>
                      <a:gd name="connsiteY132-6534" fmla="*/ 2876235 h 3580431"/>
                      <a:gd name="connsiteX133-6535" fmla="*/ 431656 w 4236401"/>
                      <a:gd name="connsiteY133-6536" fmla="*/ 2907766 h 3580431"/>
                      <a:gd name="connsiteX134-6537" fmla="*/ 421146 w 4236401"/>
                      <a:gd name="connsiteY134-6538" fmla="*/ 2991849 h 3580431"/>
                      <a:gd name="connsiteX135-6539" fmla="*/ 392448 w 4236401"/>
                      <a:gd name="connsiteY135-6540" fmla="*/ 3054911 h 3580431"/>
                      <a:gd name="connsiteX136-6541" fmla="*/ 370011 w 4236401"/>
                      <a:gd name="connsiteY136-6542" fmla="*/ 3086442 h 3580431"/>
                      <a:gd name="connsiteX137-6543" fmla="*/ 341038 w 4236401"/>
                      <a:gd name="connsiteY137-6544" fmla="*/ 3117973 h 3580431"/>
                      <a:gd name="connsiteX138-6545" fmla="*/ 335920 w 4236401"/>
                      <a:gd name="connsiteY138-6546" fmla="*/ 3149504 h 3580431"/>
                      <a:gd name="connsiteX139-6547" fmla="*/ 310924 w 4236401"/>
                      <a:gd name="connsiteY139-6548" fmla="*/ 3188986 h 3580431"/>
                      <a:gd name="connsiteX140-6549" fmla="*/ 280809 w 4236401"/>
                      <a:gd name="connsiteY140-6550" fmla="*/ 3248073 h 3580431"/>
                      <a:gd name="connsiteX141-6551" fmla="*/ 266324 w 4236401"/>
                      <a:gd name="connsiteY141-6552" fmla="*/ 3275628 h 3580431"/>
                      <a:gd name="connsiteX142-6553" fmla="*/ 263491 w 4236401"/>
                      <a:gd name="connsiteY142-6554" fmla="*/ 3307159 h 3580431"/>
                      <a:gd name="connsiteX143-6555" fmla="*/ 278218 w 4236401"/>
                      <a:gd name="connsiteY143-6556" fmla="*/ 3312109 h 3580431"/>
                      <a:gd name="connsiteX144-6557" fmla="*/ 298030 w 4236401"/>
                      <a:gd name="connsiteY144-6558" fmla="*/ 3315096 h 3580431"/>
                      <a:gd name="connsiteX145-6559" fmla="*/ 295024 w 4236401"/>
                      <a:gd name="connsiteY145-6560" fmla="*/ 3317672 h 3580431"/>
                      <a:gd name="connsiteX146-6561" fmla="*/ 137369 w 4236401"/>
                      <a:gd name="connsiteY146-6562" fmla="*/ 3580431 h 3580431"/>
                      <a:gd name="connsiteX147-6563" fmla="*/ 32265 w 4236401"/>
                      <a:gd name="connsiteY147-6564" fmla="*/ 3506858 h 3580431"/>
                      <a:gd name="connsiteX148-6565" fmla="*/ 0 w 4236401"/>
                      <a:gd name="connsiteY148-6566" fmla="*/ 3490726 h 3580431"/>
                      <a:gd name="connsiteX149-6567" fmla="*/ 6541 w 4236401"/>
                      <a:gd name="connsiteY149-6568" fmla="*/ 3486965 h 3580431"/>
                      <a:gd name="connsiteX150-6569" fmla="*/ 21754 w 4236401"/>
                      <a:gd name="connsiteY150-6570" fmla="*/ 3475325 h 3580431"/>
                      <a:gd name="connsiteX151-6571" fmla="*/ 53285 w 4236401"/>
                      <a:gd name="connsiteY151-6572" fmla="*/ 3454304 h 3580431"/>
                      <a:gd name="connsiteX152-6573" fmla="*/ 116347 w 4236401"/>
                      <a:gd name="connsiteY152-6574" fmla="*/ 3412263 h 3580431"/>
                      <a:gd name="connsiteX153-6575" fmla="*/ 126857 w 4236401"/>
                      <a:gd name="connsiteY153-6576" fmla="*/ 3380732 h 3580431"/>
                      <a:gd name="connsiteX154-6577" fmla="*/ 168899 w 4236401"/>
                      <a:gd name="connsiteY154-6578" fmla="*/ 3328180 h 3580431"/>
                      <a:gd name="connsiteX155-6579" fmla="*/ 210940 w 4236401"/>
                      <a:gd name="connsiteY155-6580" fmla="*/ 3265118 h 3580431"/>
                      <a:gd name="connsiteX156-6581" fmla="*/ 231961 w 4236401"/>
                      <a:gd name="connsiteY156-6582" fmla="*/ 3233587 h 3580431"/>
                      <a:gd name="connsiteX157-6583" fmla="*/ 252981 w 4236401"/>
                      <a:gd name="connsiteY157-6584" fmla="*/ 3138994 h 3580431"/>
                      <a:gd name="connsiteX158-6585" fmla="*/ 263492 w 4236401"/>
                      <a:gd name="connsiteY158-6586" fmla="*/ 3107463 h 3580431"/>
                      <a:gd name="connsiteX159-6587" fmla="*/ 284512 w 4236401"/>
                      <a:gd name="connsiteY159-6588" fmla="*/ 3044401 h 3580431"/>
                      <a:gd name="connsiteX160-6589" fmla="*/ 326554 w 4236401"/>
                      <a:gd name="connsiteY160-6590" fmla="*/ 2981339 h 3580431"/>
                      <a:gd name="connsiteX161-6591" fmla="*/ 342579 w 4236401"/>
                      <a:gd name="connsiteY161-6592" fmla="*/ 2899432 h 3580431"/>
                      <a:gd name="connsiteX162-6593" fmla="*/ 345136 w 4236401"/>
                      <a:gd name="connsiteY162-6594" fmla="*/ 2887559 h 3580431"/>
                      <a:gd name="connsiteX163-6595" fmla="*/ 347574 w 4236401"/>
                      <a:gd name="connsiteY163-6596" fmla="*/ 2886746 h 3580431"/>
                      <a:gd name="connsiteX164-6597" fmla="*/ 400126 w 4236401"/>
                      <a:gd name="connsiteY164-6598" fmla="*/ 2792153 h 3580431"/>
                      <a:gd name="connsiteX165-6599" fmla="*/ 442168 w 4236401"/>
                      <a:gd name="connsiteY165-6600" fmla="*/ 2729091 h 3580431"/>
                      <a:gd name="connsiteX166-6601" fmla="*/ 536761 w 4236401"/>
                      <a:gd name="connsiteY166-6602" fmla="*/ 2718580 h 3580431"/>
                      <a:gd name="connsiteX167-6603" fmla="*/ 610333 w 4236401"/>
                      <a:gd name="connsiteY167-6604" fmla="*/ 2645008 h 3580431"/>
                      <a:gd name="connsiteX168-6605" fmla="*/ 673395 w 4236401"/>
                      <a:gd name="connsiteY168-6606" fmla="*/ 2623987 h 3580431"/>
                      <a:gd name="connsiteX169-6607" fmla="*/ 704926 w 4236401"/>
                      <a:gd name="connsiteY169-6608" fmla="*/ 2602966 h 3580431"/>
                      <a:gd name="connsiteX170-6609" fmla="*/ 710794 w 4236401"/>
                      <a:gd name="connsiteY170-6610" fmla="*/ 2589426 h 3580431"/>
                      <a:gd name="connsiteX171-6611" fmla="*/ 725946 w 4236401"/>
                      <a:gd name="connsiteY171-6612" fmla="*/ 2592456 h 3580431"/>
                      <a:gd name="connsiteX172-6613" fmla="*/ 757477 w 4236401"/>
                      <a:gd name="connsiteY172-6614" fmla="*/ 2602966 h 3580431"/>
                      <a:gd name="connsiteX173-6615" fmla="*/ 820539 w 4236401"/>
                      <a:gd name="connsiteY173-6616" fmla="*/ 2613477 h 3580431"/>
                      <a:gd name="connsiteX174-6617" fmla="*/ 852070 w 4236401"/>
                      <a:gd name="connsiteY174-6618" fmla="*/ 2623987 h 3580431"/>
                      <a:gd name="connsiteX175-6619" fmla="*/ 873091 w 4236401"/>
                      <a:gd name="connsiteY175-6620" fmla="*/ 2655518 h 3580431"/>
                      <a:gd name="connsiteX176-6621" fmla="*/ 904622 w 4236401"/>
                      <a:gd name="connsiteY176-6622" fmla="*/ 2666028 h 3580431"/>
                      <a:gd name="connsiteX177-6623" fmla="*/ 936153 w 4236401"/>
                      <a:gd name="connsiteY177-6624" fmla="*/ 2687049 h 3580431"/>
                      <a:gd name="connsiteX178-6625" fmla="*/ 999215 w 4236401"/>
                      <a:gd name="connsiteY178-6626" fmla="*/ 2708070 h 3580431"/>
                      <a:gd name="connsiteX179-6627" fmla="*/ 1030746 w 4236401"/>
                      <a:gd name="connsiteY179-6628" fmla="*/ 2729091 h 3580431"/>
                      <a:gd name="connsiteX180-6629" fmla="*/ 1219932 w 4236401"/>
                      <a:gd name="connsiteY180-6630" fmla="*/ 2739601 h 3580431"/>
                      <a:gd name="connsiteX181-6631" fmla="*/ 1251463 w 4236401"/>
                      <a:gd name="connsiteY181-6632" fmla="*/ 2729091 h 3580431"/>
                      <a:gd name="connsiteX182-6633" fmla="*/ 1272484 w 4236401"/>
                      <a:gd name="connsiteY182-6634" fmla="*/ 2697559 h 3580431"/>
                      <a:gd name="connsiteX183-6635" fmla="*/ 1314525 w 4236401"/>
                      <a:gd name="connsiteY183-6636" fmla="*/ 2634497 h 3580431"/>
                      <a:gd name="connsiteX184-6637" fmla="*/ 1377587 w 4236401"/>
                      <a:gd name="connsiteY184-6638" fmla="*/ 2581946 h 3580431"/>
                      <a:gd name="connsiteX185-6639" fmla="*/ 1409118 w 4236401"/>
                      <a:gd name="connsiteY185-6640" fmla="*/ 2571435 h 3580431"/>
                      <a:gd name="connsiteX186-6641" fmla="*/ 1430139 w 4236401"/>
                      <a:gd name="connsiteY186-6642" fmla="*/ 2539904 h 3580431"/>
                      <a:gd name="connsiteX187-6643" fmla="*/ 1493201 w 4236401"/>
                      <a:gd name="connsiteY187-6644" fmla="*/ 2518884 h 3580431"/>
                      <a:gd name="connsiteX188-6645" fmla="*/ 1514222 w 4236401"/>
                      <a:gd name="connsiteY188-6646" fmla="*/ 2487353 h 3580431"/>
                      <a:gd name="connsiteX189-6647" fmla="*/ 1545753 w 4236401"/>
                      <a:gd name="connsiteY189-6648" fmla="*/ 2466332 h 3580431"/>
                      <a:gd name="connsiteX190-6649" fmla="*/ 1608815 w 4236401"/>
                      <a:gd name="connsiteY190-6650" fmla="*/ 2445311 h 3580431"/>
                      <a:gd name="connsiteX191-6651" fmla="*/ 1619325 w 4236401"/>
                      <a:gd name="connsiteY191-6652" fmla="*/ 2392759 h 3580431"/>
                      <a:gd name="connsiteX192-6653" fmla="*/ 1553911 w 4236401"/>
                      <a:gd name="connsiteY192-6654" fmla="*/ 2386218 h 3580431"/>
                      <a:gd name="connsiteX193-6655" fmla="*/ 1556263 w 4236401"/>
                      <a:gd name="connsiteY193-6656" fmla="*/ 2382249 h 3580431"/>
                      <a:gd name="connsiteX194-6657" fmla="*/ 1587794 w 4236401"/>
                      <a:gd name="connsiteY194-6658" fmla="*/ 2361228 h 3580431"/>
                      <a:gd name="connsiteX195-6659" fmla="*/ 1650856 w 4236401"/>
                      <a:gd name="connsiteY195-6660" fmla="*/ 2329697 h 3580431"/>
                      <a:gd name="connsiteX196-6661" fmla="*/ 1661367 w 4236401"/>
                      <a:gd name="connsiteY196-6662" fmla="*/ 2287656 h 3580431"/>
                      <a:gd name="connsiteX197-6663" fmla="*/ 1703408 w 4236401"/>
                      <a:gd name="connsiteY197-6664" fmla="*/ 2224594 h 3580431"/>
                      <a:gd name="connsiteX198-6665" fmla="*/ 1745449 w 4236401"/>
                      <a:gd name="connsiteY198-6666" fmla="*/ 2172042 h 3580431"/>
                      <a:gd name="connsiteX199-6667" fmla="*/ 1829532 w 4236401"/>
                      <a:gd name="connsiteY199-6668" fmla="*/ 2098470 h 3580431"/>
                      <a:gd name="connsiteX200-6669" fmla="*/ 2092291 w 4236401"/>
                      <a:gd name="connsiteY200-6670" fmla="*/ 2087959 h 3580431"/>
                      <a:gd name="connsiteX201-6671" fmla="*/ 2123822 w 4236401"/>
                      <a:gd name="connsiteY201-6672" fmla="*/ 2098470 h 3580431"/>
                      <a:gd name="connsiteX202-6673" fmla="*/ 2207905 w 4236401"/>
                      <a:gd name="connsiteY202-6674" fmla="*/ 2108980 h 3580431"/>
                      <a:gd name="connsiteX203-6675" fmla="*/ 2239436 w 4236401"/>
                      <a:gd name="connsiteY203-6676" fmla="*/ 2098470 h 3580431"/>
                      <a:gd name="connsiteX204-6677" fmla="*/ 2239436 w 4236401"/>
                      <a:gd name="connsiteY204-6678" fmla="*/ 2035408 h 3580431"/>
                      <a:gd name="connsiteX205-6679" fmla="*/ 2207905 w 4236401"/>
                      <a:gd name="connsiteY205-6680" fmla="*/ 2003877 h 3580431"/>
                      <a:gd name="connsiteX206-6681" fmla="*/ 2134332 w 4236401"/>
                      <a:gd name="connsiteY206-6682" fmla="*/ 1982856 h 3580431"/>
                      <a:gd name="connsiteX207-6683" fmla="*/ 2113311 w 4236401"/>
                      <a:gd name="connsiteY207-6684" fmla="*/ 1951325 h 3580431"/>
                      <a:gd name="connsiteX208-6685" fmla="*/ 2096542 w 4236401"/>
                      <a:gd name="connsiteY208-6686" fmla="*/ 1954956 h 3580431"/>
                      <a:gd name="connsiteX209-6687" fmla="*/ 2090582 w 4236401"/>
                      <a:gd name="connsiteY209-6688" fmla="*/ 1957734 h 3580431"/>
                      <a:gd name="connsiteX210-6689" fmla="*/ 2085436 w 4236401"/>
                      <a:gd name="connsiteY210-6690" fmla="*/ 1945387 h 3580431"/>
                      <a:gd name="connsiteX211-6691" fmla="*/ 2071270 w 4236401"/>
                      <a:gd name="connsiteY211-6692" fmla="*/ 1930304 h 3580431"/>
                      <a:gd name="connsiteX212-6693" fmla="*/ 1976677 w 4236401"/>
                      <a:gd name="connsiteY212-6694" fmla="*/ 1877753 h 3580431"/>
                      <a:gd name="connsiteX213-6695" fmla="*/ 1924125 w 4236401"/>
                      <a:gd name="connsiteY213-6696" fmla="*/ 1835711 h 3580431"/>
                      <a:gd name="connsiteX214-6697" fmla="*/ 1850553 w 4236401"/>
                      <a:gd name="connsiteY214-6698" fmla="*/ 1762139 h 3580431"/>
                      <a:gd name="connsiteX215-6699" fmla="*/ 1819022 w 4236401"/>
                      <a:gd name="connsiteY215-6700" fmla="*/ 1741118 h 3580431"/>
                      <a:gd name="connsiteX216-6701" fmla="*/ 1787491 w 4236401"/>
                      <a:gd name="connsiteY216-6702" fmla="*/ 1678056 h 3580431"/>
                      <a:gd name="connsiteX217-6703" fmla="*/ 1776980 w 4236401"/>
                      <a:gd name="connsiteY217-6704" fmla="*/ 1625504 h 3580431"/>
                      <a:gd name="connsiteX218-6705" fmla="*/ 1790618 w 4236401"/>
                      <a:gd name="connsiteY218-6706" fmla="*/ 1405140 h 3580431"/>
                      <a:gd name="connsiteX219-6707" fmla="*/ 1791084 w 4236401"/>
                      <a:gd name="connsiteY219-6708" fmla="*/ 1388888 h 3580431"/>
                      <a:gd name="connsiteX220-6709" fmla="*/ 1808511 w 4236401"/>
                      <a:gd name="connsiteY220-6710" fmla="*/ 1362746 h 3580431"/>
                      <a:gd name="connsiteX221-6711" fmla="*/ 1850553 w 4236401"/>
                      <a:gd name="connsiteY221-6712" fmla="*/ 1299684 h 3580431"/>
                      <a:gd name="connsiteX222-6713" fmla="*/ 1882084 w 4236401"/>
                      <a:gd name="connsiteY222-6714" fmla="*/ 1289173 h 3580431"/>
                      <a:gd name="connsiteX223-6715" fmla="*/ 1892594 w 4236401"/>
                      <a:gd name="connsiteY223-6716" fmla="*/ 1205091 h 3580431"/>
                      <a:gd name="connsiteX224-6717" fmla="*/ 1899616 w 4236401"/>
                      <a:gd name="connsiteY224-6718" fmla="*/ 1204200 h 3580431"/>
                      <a:gd name="connsiteX225-6719" fmla="*/ 1901529 w 4236401"/>
                      <a:gd name="connsiteY225-6720" fmla="*/ 1216567 h 3580431"/>
                      <a:gd name="connsiteX226-6721" fmla="*/ 1912360 w 4236401"/>
                      <a:gd name="connsiteY226-6722" fmla="*/ 1237092 h 3580431"/>
                      <a:gd name="connsiteX227-6723" fmla="*/ 1948754 w 4236401"/>
                      <a:gd name="connsiteY227-6724" fmla="*/ 1241641 h 3580431"/>
                      <a:gd name="connsiteX228-6725" fmla="*/ 1966951 w 4236401"/>
                      <a:gd name="connsiteY228-6726" fmla="*/ 1237092 h 3580431"/>
                      <a:gd name="connsiteX229-6727" fmla="*/ 2007894 w 4236401"/>
                      <a:gd name="connsiteY229-6728" fmla="*/ 1227994 h 3580431"/>
                      <a:gd name="connsiteX230-6729" fmla="*/ 2021542 w 4236401"/>
                      <a:gd name="connsiteY230-6730" fmla="*/ 1223444 h 3580431"/>
                      <a:gd name="connsiteX231-6731" fmla="*/ 2048838 w 4236401"/>
                      <a:gd name="connsiteY231-6732" fmla="*/ 1214346 h 3580431"/>
                      <a:gd name="connsiteX232-6733" fmla="*/ 2085232 w 4236401"/>
                      <a:gd name="connsiteY232-6734" fmla="*/ 1209797 h 3580431"/>
                      <a:gd name="connsiteX233-6735" fmla="*/ 2098879 w 4236401"/>
                      <a:gd name="connsiteY233-6736" fmla="*/ 1205247 h 3580431"/>
                      <a:gd name="connsiteX234-6737" fmla="*/ 2139823 w 4236401"/>
                      <a:gd name="connsiteY234-6738" fmla="*/ 1191600 h 3580431"/>
                      <a:gd name="connsiteX235-6739" fmla="*/ 2153470 w 4236401"/>
                      <a:gd name="connsiteY235-6740" fmla="*/ 1182501 h 3580431"/>
                      <a:gd name="connsiteX236-6741" fmla="*/ 2176217 w 4236401"/>
                      <a:gd name="connsiteY236-6742" fmla="*/ 1164304 h 3580431"/>
                      <a:gd name="connsiteX237-6743" fmla="*/ 2217160 w 4236401"/>
                      <a:gd name="connsiteY237-6744" fmla="*/ 1141558 h 3580431"/>
                      <a:gd name="connsiteX238-6745" fmla="*/ 2230808 w 4236401"/>
                      <a:gd name="connsiteY238-6746" fmla="*/ 1137009 h 3580431"/>
                      <a:gd name="connsiteX239-6747" fmla="*/ 2244455 w 4236401"/>
                      <a:gd name="connsiteY239-6748" fmla="*/ 1123361 h 3580431"/>
                      <a:gd name="connsiteX240-6749" fmla="*/ 2267202 w 4236401"/>
                      <a:gd name="connsiteY240-6750" fmla="*/ 1105164 h 3580431"/>
                      <a:gd name="connsiteX241-6751" fmla="*/ 2308145 w 4236401"/>
                      <a:gd name="connsiteY241-6752" fmla="*/ 1082418 h 3580431"/>
                      <a:gd name="connsiteX242-6753" fmla="*/ 2317243 w 4236401"/>
                      <a:gd name="connsiteY242-6754" fmla="*/ 1068770 h 3580431"/>
                      <a:gd name="connsiteX243-6755" fmla="*/ 2330891 w 4236401"/>
                      <a:gd name="connsiteY243-6756" fmla="*/ 1055122 h 3580431"/>
                      <a:gd name="connsiteX244-6757" fmla="*/ 2344539 w 4236401"/>
                      <a:gd name="connsiteY244-6758" fmla="*/ 1046024 h 3580431"/>
                      <a:gd name="connsiteX245-6759" fmla="*/ 2358187 w 4236401"/>
                      <a:gd name="connsiteY245-6760" fmla="*/ 1036925 h 3580431"/>
                      <a:gd name="connsiteX246-6761" fmla="*/ 2390032 w 4236401"/>
                      <a:gd name="connsiteY246-6762" fmla="*/ 1005080 h 3580431"/>
                      <a:gd name="connsiteX247-6763" fmla="*/ 2403679 w 4236401"/>
                      <a:gd name="connsiteY247-6764" fmla="*/ 995982 h 3580431"/>
                      <a:gd name="connsiteX248-6765" fmla="*/ 2430975 w 4236401"/>
                      <a:gd name="connsiteY248-6766" fmla="*/ 977785 h 3580431"/>
                      <a:gd name="connsiteX249-6767" fmla="*/ 2444623 w 4236401"/>
                      <a:gd name="connsiteY249-6768" fmla="*/ 968686 h 3580431"/>
                      <a:gd name="connsiteX250-6769" fmla="*/ 2471918 w 4236401"/>
                      <a:gd name="connsiteY250-6770" fmla="*/ 950489 h 3580431"/>
                      <a:gd name="connsiteX251-6771" fmla="*/ 2485566 w 4236401"/>
                      <a:gd name="connsiteY251-6772" fmla="*/ 936841 h 3580431"/>
                      <a:gd name="connsiteX252-6773" fmla="*/ 2490115 w 4236401"/>
                      <a:gd name="connsiteY252-6774" fmla="*/ 923194 h 3580431"/>
                      <a:gd name="connsiteX253-6775" fmla="*/ 2494664 w 4236401"/>
                      <a:gd name="connsiteY253-6776" fmla="*/ 904997 h 3580431"/>
                      <a:gd name="connsiteX254-6777" fmla="*/ 2491575 w 4236401"/>
                      <a:gd name="connsiteY254-6778" fmla="*/ 900363 h 3580431"/>
                      <a:gd name="connsiteX255-6779" fmla="*/ 2523215 w 4236401"/>
                      <a:gd name="connsiteY255-6780" fmla="*/ 879269 h 3580431"/>
                      <a:gd name="connsiteX256-6781" fmla="*/ 2565256 w 4236401"/>
                      <a:gd name="connsiteY256-6782" fmla="*/ 816207 h 3580431"/>
                      <a:gd name="connsiteX257-6783" fmla="*/ 2596787 w 4236401"/>
                      <a:gd name="connsiteY257-6784" fmla="*/ 805696 h 3580431"/>
                      <a:gd name="connsiteX258-6785" fmla="*/ 2607298 w 4236401"/>
                      <a:gd name="connsiteY258-6786" fmla="*/ 774165 h 3580431"/>
                      <a:gd name="connsiteX259-6787" fmla="*/ 2616572 w 4236401"/>
                      <a:gd name="connsiteY259-6788" fmla="*/ 718522 h 3580431"/>
                      <a:gd name="connsiteX260-6789" fmla="*/ 2638829 w 4236401"/>
                      <a:gd name="connsiteY260-6790" fmla="*/ 711103 h 3580431"/>
                      <a:gd name="connsiteX261-6791" fmla="*/ 2649339 w 4236401"/>
                      <a:gd name="connsiteY261-6792" fmla="*/ 679572 h 3580431"/>
                      <a:gd name="connsiteX262-6793" fmla="*/ 2670360 w 4236401"/>
                      <a:gd name="connsiteY262-6794" fmla="*/ 616510 h 3580431"/>
                      <a:gd name="connsiteX263-6795" fmla="*/ 2692321 w 4236401"/>
                      <a:gd name="connsiteY263-6796" fmla="*/ 585240 h 3580431"/>
                      <a:gd name="connsiteX264-6797" fmla="*/ 2703374 w 4236401"/>
                      <a:gd name="connsiteY264-6798" fmla="*/ 571871 h 3580431"/>
                      <a:gd name="connsiteX265-6799" fmla="*/ 2708149 w 4236401"/>
                      <a:gd name="connsiteY265-6800" fmla="*/ 570837 h 3580431"/>
                      <a:gd name="connsiteX266-6801" fmla="*/ 2722911 w 4236401"/>
                      <a:gd name="connsiteY266-6802" fmla="*/ 563958 h 3580431"/>
                      <a:gd name="connsiteX267-6803" fmla="*/ 2733422 w 4236401"/>
                      <a:gd name="connsiteY267-6804" fmla="*/ 532427 h 3580431"/>
                      <a:gd name="connsiteX268-6805" fmla="*/ 2754442 w 4236401"/>
                      <a:gd name="connsiteY268-6806" fmla="*/ 500896 h 3580431"/>
                      <a:gd name="connsiteX269-6807" fmla="*/ 2785973 w 4236401"/>
                      <a:gd name="connsiteY269-6808" fmla="*/ 479876 h 3580431"/>
                      <a:gd name="connsiteX270-6809" fmla="*/ 2880567 w 4236401"/>
                      <a:gd name="connsiteY270-6810" fmla="*/ 416814 h 3580431"/>
                      <a:gd name="connsiteX271-6811" fmla="*/ 2954139 w 4236401"/>
                      <a:gd name="connsiteY271-6812" fmla="*/ 395793 h 3580431"/>
                      <a:gd name="connsiteX272-6813" fmla="*/ 2985670 w 4236401"/>
                      <a:gd name="connsiteY272-6814" fmla="*/ 374772 h 3580431"/>
                      <a:gd name="connsiteX273-6815" fmla="*/ 2995381 w 4236401"/>
                      <a:gd name="connsiteY273-6816" fmla="*/ 344036 h 3580431"/>
                      <a:gd name="connsiteX274-6817" fmla="*/ 2995617 w 4236401"/>
                      <a:gd name="connsiteY274-6818" fmla="*/ 334504 h 3580431"/>
                      <a:gd name="connsiteX275-6819" fmla="*/ 3020863 w 4236401"/>
                      <a:gd name="connsiteY275-6820" fmla="*/ 333799 h 3580431"/>
                      <a:gd name="connsiteX276-6821" fmla="*/ 3069753 w 4236401"/>
                      <a:gd name="connsiteY276-6822" fmla="*/ 332731 h 3580431"/>
                      <a:gd name="connsiteX277-6823" fmla="*/ 3122305 w 4236401"/>
                      <a:gd name="connsiteY277-6824" fmla="*/ 322221 h 3580431"/>
                      <a:gd name="connsiteX278-6825" fmla="*/ 3128851 w 4236401"/>
                      <a:gd name="connsiteY278-6826" fmla="*/ 308384 h 3580431"/>
                      <a:gd name="connsiteX279-6827" fmla="*/ 3129315 w 4236401"/>
                      <a:gd name="connsiteY279-6828" fmla="*/ 302961 h 3580431"/>
                      <a:gd name="connsiteX280-6829" fmla="*/ 3140679 w 4236401"/>
                      <a:gd name="connsiteY280-6830" fmla="*/ 305817 h 3580431"/>
                      <a:gd name="connsiteX281-6831" fmla="*/ 3216898 w 4236401"/>
                      <a:gd name="connsiteY281-6832" fmla="*/ 322221 h 3580431"/>
                      <a:gd name="connsiteX282-6833" fmla="*/ 3248429 w 4236401"/>
                      <a:gd name="connsiteY282-6834" fmla="*/ 332731 h 3580431"/>
                      <a:gd name="connsiteX283-6835" fmla="*/ 3279960 w 4236401"/>
                      <a:gd name="connsiteY283-6836" fmla="*/ 343241 h 3580431"/>
                      <a:gd name="connsiteX284-6837" fmla="*/ 3343022 w 4236401"/>
                      <a:gd name="connsiteY284-6838" fmla="*/ 364262 h 3580431"/>
                      <a:gd name="connsiteX285-6839" fmla="*/ 3374553 w 4236401"/>
                      <a:gd name="connsiteY285-6840" fmla="*/ 395793 h 3580431"/>
                      <a:gd name="connsiteX286-6841" fmla="*/ 3437615 w 4236401"/>
                      <a:gd name="connsiteY286-6842" fmla="*/ 416814 h 3580431"/>
                      <a:gd name="connsiteX287-6843" fmla="*/ 3445992 w 4236401"/>
                      <a:gd name="connsiteY287-6844" fmla="*/ 411370 h 3580431"/>
                      <a:gd name="connsiteX288-6845" fmla="*/ 3448125 w 4236401"/>
                      <a:gd name="connsiteY288-6846" fmla="*/ 416814 h 3580431"/>
                      <a:gd name="connsiteX289-6847" fmla="*/ 3479656 w 4236401"/>
                      <a:gd name="connsiteY289-6848" fmla="*/ 437834 h 3580431"/>
                      <a:gd name="connsiteX290-6849" fmla="*/ 3500677 w 4236401"/>
                      <a:gd name="connsiteY290-6850" fmla="*/ 469365 h 3580431"/>
                      <a:gd name="connsiteX291-6851" fmla="*/ 3532208 w 4236401"/>
                      <a:gd name="connsiteY291-6852" fmla="*/ 490386 h 3580431"/>
                      <a:gd name="connsiteX292-6853" fmla="*/ 3542718 w 4236401"/>
                      <a:gd name="connsiteY292-6854" fmla="*/ 521917 h 3580431"/>
                      <a:gd name="connsiteX293-6855" fmla="*/ 3563739 w 4236401"/>
                      <a:gd name="connsiteY293-6856" fmla="*/ 584979 h 3580431"/>
                      <a:gd name="connsiteX294-6857" fmla="*/ 3584760 w 4236401"/>
                      <a:gd name="connsiteY294-6858" fmla="*/ 616510 h 3580431"/>
                      <a:gd name="connsiteX295-6859" fmla="*/ 3763436 w 4236401"/>
                      <a:gd name="connsiteY295-6860" fmla="*/ 627021 h 3580431"/>
                      <a:gd name="connsiteX296-6861" fmla="*/ 3826498 w 4236401"/>
                      <a:gd name="connsiteY296-6862" fmla="*/ 584979 h 3580431"/>
                      <a:gd name="connsiteX297-6863" fmla="*/ 3837008 w 4236401"/>
                      <a:gd name="connsiteY297-6864" fmla="*/ 553448 h 3580431"/>
                      <a:gd name="connsiteX298-6865" fmla="*/ 3889560 w 4236401"/>
                      <a:gd name="connsiteY298-6866" fmla="*/ 500896 h 3580431"/>
                      <a:gd name="connsiteX299-6867" fmla="*/ 3900070 w 4236401"/>
                      <a:gd name="connsiteY299-6868" fmla="*/ 437834 h 3580431"/>
                      <a:gd name="connsiteX300-6869" fmla="*/ 3921091 w 4236401"/>
                      <a:gd name="connsiteY300-6870" fmla="*/ 406303 h 3580431"/>
                      <a:gd name="connsiteX301-6871" fmla="*/ 3931601 w 4236401"/>
                      <a:gd name="connsiteY301-6872" fmla="*/ 374772 h 3580431"/>
                      <a:gd name="connsiteX302-6873" fmla="*/ 3952622 w 4236401"/>
                      <a:gd name="connsiteY302-6874" fmla="*/ 343241 h 3580431"/>
                      <a:gd name="connsiteX303-6875" fmla="*/ 3963132 w 4236401"/>
                      <a:gd name="connsiteY303-6876" fmla="*/ 311710 h 3580431"/>
                      <a:gd name="connsiteX304-6877" fmla="*/ 3984153 w 4236401"/>
                      <a:gd name="connsiteY304-6878" fmla="*/ 248648 h 3580431"/>
                      <a:gd name="connsiteX305-6879" fmla="*/ 4026194 w 4236401"/>
                      <a:gd name="connsiteY305-6880" fmla="*/ 122524 h 3580431"/>
                      <a:gd name="connsiteX306-6881" fmla="*/ 4047215 w 4236401"/>
                      <a:gd name="connsiteY306-6882" fmla="*/ 59462 h 3580431"/>
                      <a:gd name="connsiteX307-6883" fmla="*/ 4063523 w 4236401"/>
                      <a:gd name="connsiteY307-6884" fmla="*/ 31467 h 3580431"/>
                      <a:gd name="connsiteX308-6885" fmla="*/ 4076557 w 4236401"/>
                      <a:gd name="connsiteY308-6886" fmla="*/ 10441 h 3580431"/>
                      <a:gd name="connsiteX309-6887" fmla="*/ 4090585 w 4236401"/>
                      <a:gd name="connsiteY309-6888" fmla="*/ 10358 h 3580431"/>
                      <a:gd name="connsiteX310-6889" fmla="*/ 4105199 w 4236401"/>
                      <a:gd name="connsiteY310-6890" fmla="*/ 0 h 3580431"/>
                      <a:gd name="connsiteX0-6891" fmla="*/ 4105199 w 4236401"/>
                      <a:gd name="connsiteY0-6892" fmla="*/ 0 h 3580431"/>
                      <a:gd name="connsiteX1-6893" fmla="*/ 4235085 w 4236401"/>
                      <a:gd name="connsiteY1-6894" fmla="*/ 69272 h 3580431"/>
                      <a:gd name="connsiteX2-6895" fmla="*/ 4236401 w 4236401"/>
                      <a:gd name="connsiteY2-6896" fmla="*/ 80483 h 3580431"/>
                      <a:gd name="connsiteX3-6897" fmla="*/ 4225891 w 4236401"/>
                      <a:gd name="connsiteY3-6898" fmla="*/ 154055 h 3580431"/>
                      <a:gd name="connsiteX4-6899" fmla="*/ 4204870 w 4236401"/>
                      <a:gd name="connsiteY4-6900" fmla="*/ 185586 h 3580431"/>
                      <a:gd name="connsiteX5-6901" fmla="*/ 4194360 w 4236401"/>
                      <a:gd name="connsiteY5-6902" fmla="*/ 217117 h 3580431"/>
                      <a:gd name="connsiteX6-6903" fmla="*/ 4173339 w 4236401"/>
                      <a:gd name="connsiteY6-6904" fmla="*/ 301200 h 3580431"/>
                      <a:gd name="connsiteX7-6905" fmla="*/ 4141808 w 4236401"/>
                      <a:gd name="connsiteY7-6906" fmla="*/ 322221 h 3580431"/>
                      <a:gd name="connsiteX8-6907" fmla="*/ 4152404 w 4236401"/>
                      <a:gd name="connsiteY8-6908" fmla="*/ 364177 h 3580431"/>
                      <a:gd name="connsiteX9-6909" fmla="*/ 4152317 w 4236401"/>
                      <a:gd name="connsiteY9-6910" fmla="*/ 364262 h 3580431"/>
                      <a:gd name="connsiteX10-6911" fmla="*/ 4131297 w 4236401"/>
                      <a:gd name="connsiteY10-6912" fmla="*/ 416814 h 3580431"/>
                      <a:gd name="connsiteX11-6913" fmla="*/ 4099766 w 4236401"/>
                      <a:gd name="connsiteY11-6914" fmla="*/ 437834 h 3580431"/>
                      <a:gd name="connsiteX12-6915" fmla="*/ 4089255 w 4236401"/>
                      <a:gd name="connsiteY12-6916" fmla="*/ 469365 h 3580431"/>
                      <a:gd name="connsiteX13-6917" fmla="*/ 4047214 w 4236401"/>
                      <a:gd name="connsiteY13-6918" fmla="*/ 532427 h 3580431"/>
                      <a:gd name="connsiteX14-6919" fmla="*/ 4015683 w 4236401"/>
                      <a:gd name="connsiteY14-6920" fmla="*/ 595490 h 3580431"/>
                      <a:gd name="connsiteX15-6921" fmla="*/ 3984152 w 4236401"/>
                      <a:gd name="connsiteY15-6922" fmla="*/ 616510 h 3580431"/>
                      <a:gd name="connsiteX16-6923" fmla="*/ 3986621 w 4236401"/>
                      <a:gd name="connsiteY16-6924" fmla="*/ 620123 h 3580431"/>
                      <a:gd name="connsiteX17-6925" fmla="*/ 3965686 w 4236401"/>
                      <a:gd name="connsiteY17-6926" fmla="*/ 629529 h 3580431"/>
                      <a:gd name="connsiteX18-6927" fmla="*/ 3942110 w 4236401"/>
                      <a:gd name="connsiteY18-6928" fmla="*/ 648041 h 3580431"/>
                      <a:gd name="connsiteX19-6929" fmla="*/ 3910579 w 4236401"/>
                      <a:gd name="connsiteY19-6930" fmla="*/ 669062 h 3580431"/>
                      <a:gd name="connsiteX20-6931" fmla="*/ 3900069 w 4236401"/>
                      <a:gd name="connsiteY20-6932" fmla="*/ 700593 h 3580431"/>
                      <a:gd name="connsiteX21-6933" fmla="*/ 3837007 w 4236401"/>
                      <a:gd name="connsiteY21-6934" fmla="*/ 732124 h 3580431"/>
                      <a:gd name="connsiteX22-6935" fmla="*/ 3805476 w 4236401"/>
                      <a:gd name="connsiteY22-6936" fmla="*/ 753145 h 3580431"/>
                      <a:gd name="connsiteX23-6937" fmla="*/ 3584759 w 4236401"/>
                      <a:gd name="connsiteY23-6938" fmla="*/ 753145 h 3580431"/>
                      <a:gd name="connsiteX24-6939" fmla="*/ 3521697 w 4236401"/>
                      <a:gd name="connsiteY24-6940" fmla="*/ 711103 h 3580431"/>
                      <a:gd name="connsiteX25-6941" fmla="*/ 3490166 w 4236401"/>
                      <a:gd name="connsiteY25-6942" fmla="*/ 690083 h 3580431"/>
                      <a:gd name="connsiteX26-6943" fmla="*/ 3448124 w 4236401"/>
                      <a:gd name="connsiteY26-6944" fmla="*/ 637531 h 3580431"/>
                      <a:gd name="connsiteX27-6945" fmla="*/ 3439233 w 4236401"/>
                      <a:gd name="connsiteY27-6946" fmla="*/ 606650 h 3580431"/>
                      <a:gd name="connsiteX28-6947" fmla="*/ 3442179 w 4236401"/>
                      <a:gd name="connsiteY28-6948" fmla="*/ 608139 h 3580431"/>
                      <a:gd name="connsiteX29-6949" fmla="*/ 3442615 w 4236401"/>
                      <a:gd name="connsiteY29-6950" fmla="*/ 608407 h 3580431"/>
                      <a:gd name="connsiteX30-6951" fmla="*/ 3443798 w 4236401"/>
                      <a:gd name="connsiteY30-6952" fmla="*/ 608958 h 3580431"/>
                      <a:gd name="connsiteX31-6953" fmla="*/ 3442179 w 4236401"/>
                      <a:gd name="connsiteY31-6954" fmla="*/ 608139 h 3580431"/>
                      <a:gd name="connsiteX32-6955" fmla="*/ 3406083 w 4236401"/>
                      <a:gd name="connsiteY32-6956" fmla="*/ 584979 h 3580431"/>
                      <a:gd name="connsiteX33-6957" fmla="*/ 3364041 w 4236401"/>
                      <a:gd name="connsiteY33-6958" fmla="*/ 532427 h 3580431"/>
                      <a:gd name="connsiteX34-6959" fmla="*/ 3300979 w 4236401"/>
                      <a:gd name="connsiteY34-6960" fmla="*/ 511407 h 3580431"/>
                      <a:gd name="connsiteX35-6961" fmla="*/ 3237917 w 4236401"/>
                      <a:gd name="connsiteY35-6962" fmla="*/ 469365 h 3580431"/>
                      <a:gd name="connsiteX36-6963" fmla="*/ 3206386 w 4236401"/>
                      <a:gd name="connsiteY36-6964" fmla="*/ 448345 h 3580431"/>
                      <a:gd name="connsiteX37-6965" fmla="*/ 3069752 w 4236401"/>
                      <a:gd name="connsiteY37-6966" fmla="*/ 458855 h 3580431"/>
                      <a:gd name="connsiteX38-6967" fmla="*/ 3038221 w 4236401"/>
                      <a:gd name="connsiteY38-6968" fmla="*/ 469365 h 3580431"/>
                      <a:gd name="connsiteX39-6969" fmla="*/ 3017200 w 4236401"/>
                      <a:gd name="connsiteY39-6970" fmla="*/ 500896 h 3580431"/>
                      <a:gd name="connsiteX40-6971" fmla="*/ 2985669 w 4236401"/>
                      <a:gd name="connsiteY40-6972" fmla="*/ 511407 h 3580431"/>
                      <a:gd name="connsiteX41-6973" fmla="*/ 2954138 w 4236401"/>
                      <a:gd name="connsiteY41-6974" fmla="*/ 532427 h 3580431"/>
                      <a:gd name="connsiteX42-6975" fmla="*/ 2849035 w 4236401"/>
                      <a:gd name="connsiteY42-6976" fmla="*/ 563958 h 3580431"/>
                      <a:gd name="connsiteX43-6977" fmla="*/ 2817504 w 4236401"/>
                      <a:gd name="connsiteY43-6978" fmla="*/ 574469 h 3580431"/>
                      <a:gd name="connsiteX44-6979" fmla="*/ 2806993 w 4236401"/>
                      <a:gd name="connsiteY44-6980" fmla="*/ 606000 h 3580431"/>
                      <a:gd name="connsiteX45-6981" fmla="*/ 2812764 w 4236401"/>
                      <a:gd name="connsiteY45-6982" fmla="*/ 611554 h 3580431"/>
                      <a:gd name="connsiteX46-6983" fmla="*/ 2809126 w 4236401"/>
                      <a:gd name="connsiteY46-6984" fmla="*/ 615816 h 3580431"/>
                      <a:gd name="connsiteX47-6985" fmla="*/ 2806993 w 4236401"/>
                      <a:gd name="connsiteY47-6986" fmla="*/ 658552 h 3580431"/>
                      <a:gd name="connsiteX48-6987" fmla="*/ 2775462 w 4236401"/>
                      <a:gd name="connsiteY48-6988" fmla="*/ 669062 h 3580431"/>
                      <a:gd name="connsiteX49-6989" fmla="*/ 2754441 w 4236401"/>
                      <a:gd name="connsiteY49-6990" fmla="*/ 700593 h 3580431"/>
                      <a:gd name="connsiteX50-6991" fmla="*/ 2743931 w 4236401"/>
                      <a:gd name="connsiteY50-6992" fmla="*/ 732124 h 3580431"/>
                      <a:gd name="connsiteX51-6993" fmla="*/ 2712400 w 4236401"/>
                      <a:gd name="connsiteY51-6994" fmla="*/ 742634 h 3580431"/>
                      <a:gd name="connsiteX52-6995" fmla="*/ 2691379 w 4236401"/>
                      <a:gd name="connsiteY52-6996" fmla="*/ 805696 h 3580431"/>
                      <a:gd name="connsiteX53-6997" fmla="*/ 2659848 w 4236401"/>
                      <a:gd name="connsiteY53-6998" fmla="*/ 868758 h 3580431"/>
                      <a:gd name="connsiteX54-6999" fmla="*/ 2656957 w 4236401"/>
                      <a:gd name="connsiteY54-7000" fmla="*/ 890451 h 3580431"/>
                      <a:gd name="connsiteX55-7001" fmla="*/ 2656211 w 4236401"/>
                      <a:gd name="connsiteY55-7002" fmla="*/ 896121 h 3580431"/>
                      <a:gd name="connsiteX56-7003" fmla="*/ 2653727 w 4236401"/>
                      <a:gd name="connsiteY56-7004" fmla="*/ 895513 h 3580431"/>
                      <a:gd name="connsiteX57-7005" fmla="*/ 2638829 w 4236401"/>
                      <a:gd name="connsiteY57-7006" fmla="*/ 900290 h 3580431"/>
                      <a:gd name="connsiteX58-7007" fmla="*/ 2565256 w 4236401"/>
                      <a:gd name="connsiteY58-7008" fmla="*/ 984372 h 3580431"/>
                      <a:gd name="connsiteX59-7009" fmla="*/ 2554746 w 4236401"/>
                      <a:gd name="connsiteY59-7010" fmla="*/ 1026414 h 3580431"/>
                      <a:gd name="connsiteX60-7011" fmla="*/ 2512705 w 4236401"/>
                      <a:gd name="connsiteY60-7012" fmla="*/ 1089476 h 3580431"/>
                      <a:gd name="connsiteX61-7013" fmla="*/ 2449642 w 4236401"/>
                      <a:gd name="connsiteY61-7014" fmla="*/ 1110496 h 3580431"/>
                      <a:gd name="connsiteX62-7015" fmla="*/ 2439132 w 4236401"/>
                      <a:gd name="connsiteY62-7016" fmla="*/ 1142027 h 3580431"/>
                      <a:gd name="connsiteX63-7017" fmla="*/ 2376070 w 4236401"/>
                      <a:gd name="connsiteY63-7018" fmla="*/ 1163048 h 3580431"/>
                      <a:gd name="connsiteX64-7019" fmla="*/ 2306644 w 4236401"/>
                      <a:gd name="connsiteY64-7020" fmla="*/ 1212549 h 3580431"/>
                      <a:gd name="connsiteX65-7021" fmla="*/ 2298300 w 4236401"/>
                      <a:gd name="connsiteY65-7022" fmla="*/ 1226253 h 3580431"/>
                      <a:gd name="connsiteX66-7023" fmla="*/ 2268967 w 4236401"/>
                      <a:gd name="connsiteY66-7024" fmla="*/ 1222244 h 3580431"/>
                      <a:gd name="connsiteX67-7025" fmla="*/ 2228925 w 4236401"/>
                      <a:gd name="connsiteY67-7026" fmla="*/ 1247131 h 3580431"/>
                      <a:gd name="connsiteX68-7027" fmla="*/ 2165863 w 4236401"/>
                      <a:gd name="connsiteY68-7028" fmla="*/ 1289172 h 3580431"/>
                      <a:gd name="connsiteX69-7029" fmla="*/ 2060760 w 4236401"/>
                      <a:gd name="connsiteY69-7030" fmla="*/ 1310193 h 3580431"/>
                      <a:gd name="connsiteX70-7031" fmla="*/ 1997698 w 4236401"/>
                      <a:gd name="connsiteY70-7032" fmla="*/ 1331214 h 3580431"/>
                      <a:gd name="connsiteX71-7033" fmla="*/ 1913615 w 4236401"/>
                      <a:gd name="connsiteY71-7034" fmla="*/ 1352234 h 3580431"/>
                      <a:gd name="connsiteX72-7035" fmla="*/ 1882084 w 4236401"/>
                      <a:gd name="connsiteY72-7036" fmla="*/ 1415296 h 3580431"/>
                      <a:gd name="connsiteX73-7037" fmla="*/ 1871573 w 4236401"/>
                      <a:gd name="connsiteY73-7038" fmla="*/ 1530910 h 3580431"/>
                      <a:gd name="connsiteX74-7039" fmla="*/ 1882084 w 4236401"/>
                      <a:gd name="connsiteY74-7040" fmla="*/ 1562441 h 3580431"/>
                      <a:gd name="connsiteX75-7041" fmla="*/ 1896846 w 4236401"/>
                      <a:gd name="connsiteY75-7042" fmla="*/ 1569320 h 3580431"/>
                      <a:gd name="connsiteX76-7043" fmla="*/ 1903644 w 4236401"/>
                      <a:gd name="connsiteY76-7044" fmla="*/ 1570792 h 3580431"/>
                      <a:gd name="connsiteX77-7045" fmla="*/ 1903105 w 4236401"/>
                      <a:gd name="connsiteY77-7046" fmla="*/ 1583462 h 3580431"/>
                      <a:gd name="connsiteX78-7047" fmla="*/ 1955656 w 4236401"/>
                      <a:gd name="connsiteY78-7048" fmla="*/ 1667545 h 3580431"/>
                      <a:gd name="connsiteX79-7049" fmla="*/ 1976677 w 4236401"/>
                      <a:gd name="connsiteY79-7050" fmla="*/ 1699076 h 3580431"/>
                      <a:gd name="connsiteX80-7051" fmla="*/ 2018718 w 4236401"/>
                      <a:gd name="connsiteY80-7052" fmla="*/ 1762138 h 3580431"/>
                      <a:gd name="connsiteX81-7053" fmla="*/ 2050249 w 4236401"/>
                      <a:gd name="connsiteY81-7054" fmla="*/ 1772648 h 3580431"/>
                      <a:gd name="connsiteX82-7055" fmla="*/ 2057139 w 4236401"/>
                      <a:gd name="connsiteY82-7056" fmla="*/ 1769718 h 3580431"/>
                      <a:gd name="connsiteX83-7057" fmla="*/ 2060759 w 4236401"/>
                      <a:gd name="connsiteY83-7058" fmla="*/ 1783156 h 3580431"/>
                      <a:gd name="connsiteX84-7059" fmla="*/ 2081779 w 4236401"/>
                      <a:gd name="connsiteY84-7060" fmla="*/ 1835708 h 3580431"/>
                      <a:gd name="connsiteX85-7061" fmla="*/ 2176372 w 4236401"/>
                      <a:gd name="connsiteY85-7062" fmla="*/ 1888260 h 3580431"/>
                      <a:gd name="connsiteX86-7063" fmla="*/ 2197393 w 4236401"/>
                      <a:gd name="connsiteY86-7064" fmla="*/ 1919791 h 3580431"/>
                      <a:gd name="connsiteX87-7065" fmla="*/ 2207904 w 4236401"/>
                      <a:gd name="connsiteY87-7066" fmla="*/ 1951322 h 3580431"/>
                      <a:gd name="connsiteX88-7067" fmla="*/ 2239435 w 4236401"/>
                      <a:gd name="connsiteY88-7068" fmla="*/ 1961832 h 3580431"/>
                      <a:gd name="connsiteX89-7069" fmla="*/ 2292803 w 4236401"/>
                      <a:gd name="connsiteY89-7070" fmla="*/ 1998754 h 3580431"/>
                      <a:gd name="connsiteX90-7071" fmla="*/ 2293958 w 4236401"/>
                      <a:gd name="connsiteY90-7072" fmla="*/ 1996861 h 3580431"/>
                      <a:gd name="connsiteX91-7073" fmla="*/ 2301425 w 4236401"/>
                      <a:gd name="connsiteY91-7074" fmla="*/ 2010111 h 3580431"/>
                      <a:gd name="connsiteX92-7075" fmla="*/ 2313007 w 4236401"/>
                      <a:gd name="connsiteY92-7076" fmla="*/ 2024894 h 3580431"/>
                      <a:gd name="connsiteX93-7077" fmla="*/ 2344538 w 4236401"/>
                      <a:gd name="connsiteY93-7078" fmla="*/ 2035405 h 3580431"/>
                      <a:gd name="connsiteX94-7079" fmla="*/ 2355048 w 4236401"/>
                      <a:gd name="connsiteY94-7080" fmla="*/ 2119488 h 3580431"/>
                      <a:gd name="connsiteX95-7081" fmla="*/ 2334028 w 4236401"/>
                      <a:gd name="connsiteY95-7082" fmla="*/ 2151019 h 3580431"/>
                      <a:gd name="connsiteX96-7083" fmla="*/ 2322031 w 4236401"/>
                      <a:gd name="connsiteY96-7084" fmla="*/ 2227289 h 3580431"/>
                      <a:gd name="connsiteX97-7085" fmla="*/ 2319294 w 4236401"/>
                      <a:gd name="connsiteY97-7086" fmla="*/ 2251211 h 3580431"/>
                      <a:gd name="connsiteX98-7087" fmla="*/ 2302497 w 4236401"/>
                      <a:gd name="connsiteY98-7088" fmla="*/ 2245612 h 3580431"/>
                      <a:gd name="connsiteX99-7089" fmla="*/ 2270966 w 4236401"/>
                      <a:gd name="connsiteY99-7090" fmla="*/ 2224591 h 3580431"/>
                      <a:gd name="connsiteX100-7091" fmla="*/ 2249945 w 4236401"/>
                      <a:gd name="connsiteY100-7092" fmla="*/ 2193060 h 3580431"/>
                      <a:gd name="connsiteX101-7093" fmla="*/ 2155352 w 4236401"/>
                      <a:gd name="connsiteY101-7094" fmla="*/ 2266632 h 3580431"/>
                      <a:gd name="connsiteX102-7095" fmla="*/ 2071269 w 4236401"/>
                      <a:gd name="connsiteY102-7096" fmla="*/ 2287653 h 3580431"/>
                      <a:gd name="connsiteX103-7097" fmla="*/ 2008207 w 4236401"/>
                      <a:gd name="connsiteY103-7098" fmla="*/ 2308674 h 3580431"/>
                      <a:gd name="connsiteX104-7099" fmla="*/ 1945145 w 4236401"/>
                      <a:gd name="connsiteY104-7100" fmla="*/ 2371736 h 3580431"/>
                      <a:gd name="connsiteX105-7101" fmla="*/ 1934635 w 4236401"/>
                      <a:gd name="connsiteY105-7102" fmla="*/ 2403267 h 3580431"/>
                      <a:gd name="connsiteX106-7103" fmla="*/ 1886261 w 4236401"/>
                      <a:gd name="connsiteY106-7104" fmla="*/ 2404266 h 3580431"/>
                      <a:gd name="connsiteX107-7105" fmla="*/ 1885801 w 4236401"/>
                      <a:gd name="connsiteY107-7106" fmla="*/ 2406470 h 3580431"/>
                      <a:gd name="connsiteX108-7107" fmla="*/ 1713921 w 4236401"/>
                      <a:gd name="connsiteY108-7108" fmla="*/ 2487355 h 3580431"/>
                      <a:gd name="connsiteX109-7109" fmla="*/ 1629837 w 4236401"/>
                      <a:gd name="connsiteY109-7110" fmla="*/ 2560926 h 3580431"/>
                      <a:gd name="connsiteX110-7111" fmla="*/ 1451162 w 4236401"/>
                      <a:gd name="connsiteY110-7112" fmla="*/ 2666031 h 3580431"/>
                      <a:gd name="connsiteX111-7113" fmla="*/ 1356568 w 4236401"/>
                      <a:gd name="connsiteY111-7114" fmla="*/ 2718583 h 3580431"/>
                      <a:gd name="connsiteX112-7115" fmla="*/ 1261976 w 4236401"/>
                      <a:gd name="connsiteY112-7116" fmla="*/ 2781644 h 3580431"/>
                      <a:gd name="connsiteX113-7117" fmla="*/ 1256230 w 4236401"/>
                      <a:gd name="connsiteY113-7118" fmla="*/ 2814206 h 3580431"/>
                      <a:gd name="connsiteX114-7119" fmla="*/ 1251463 w 4236401"/>
                      <a:gd name="connsiteY114-7120" fmla="*/ 2813173 h 3580431"/>
                      <a:gd name="connsiteX115-7121" fmla="*/ 967684 w 4236401"/>
                      <a:gd name="connsiteY115-7122" fmla="*/ 2802663 h 3580431"/>
                      <a:gd name="connsiteX116-7123" fmla="*/ 936153 w 4236401"/>
                      <a:gd name="connsiteY116-7124" fmla="*/ 2823684 h 3580431"/>
                      <a:gd name="connsiteX117-7125" fmla="*/ 820539 w 4236401"/>
                      <a:gd name="connsiteY117-7126" fmla="*/ 2834194 h 3580431"/>
                      <a:gd name="connsiteX118-7127" fmla="*/ 715436 w 4236401"/>
                      <a:gd name="connsiteY118-7128" fmla="*/ 2813173 h 3580431"/>
                      <a:gd name="connsiteX119-7129" fmla="*/ 673394 w 4236401"/>
                      <a:gd name="connsiteY119-7130" fmla="*/ 2792153 h 3580431"/>
                      <a:gd name="connsiteX120-7131" fmla="*/ 662884 w 4236401"/>
                      <a:gd name="connsiteY120-7132" fmla="*/ 2760622 h 3580431"/>
                      <a:gd name="connsiteX121-7133" fmla="*/ 568291 w 4236401"/>
                      <a:gd name="connsiteY121-7134" fmla="*/ 2750111 h 3580431"/>
                      <a:gd name="connsiteX122-7135" fmla="*/ 542920 w 4236401"/>
                      <a:gd name="connsiteY122-7136" fmla="*/ 2766691 h 3580431"/>
                      <a:gd name="connsiteX123-7137" fmla="*/ 532187 w 4236401"/>
                      <a:gd name="connsiteY123-7138" fmla="*/ 2773276 h 3580431"/>
                      <a:gd name="connsiteX124-7139" fmla="*/ 530577 w 4236401"/>
                      <a:gd name="connsiteY124-7140" fmla="*/ 2774090 h 3580431"/>
                      <a:gd name="connsiteX125-7141" fmla="*/ 531759 w 4236401"/>
                      <a:gd name="connsiteY125-7142" fmla="*/ 2773538 h 3580431"/>
                      <a:gd name="connsiteX126-7143" fmla="*/ 532187 w 4236401"/>
                      <a:gd name="connsiteY126-7144" fmla="*/ 2773276 h 3580431"/>
                      <a:gd name="connsiteX127-7145" fmla="*/ 535141 w 4236401"/>
                      <a:gd name="connsiteY127-7146" fmla="*/ 2771781 h 3580431"/>
                      <a:gd name="connsiteX128-7147" fmla="*/ 526249 w 4236401"/>
                      <a:gd name="connsiteY128-7148" fmla="*/ 2802663 h 3580431"/>
                      <a:gd name="connsiteX129-7149" fmla="*/ 494718 w 4236401"/>
                      <a:gd name="connsiteY129-7150" fmla="*/ 2823684 h 3580431"/>
                      <a:gd name="connsiteX130-7151" fmla="*/ 473698 w 4236401"/>
                      <a:gd name="connsiteY130-7152" fmla="*/ 2855215 h 3580431"/>
                      <a:gd name="connsiteX131-7153" fmla="*/ 442167 w 4236401"/>
                      <a:gd name="connsiteY131-7154" fmla="*/ 2876235 h 3580431"/>
                      <a:gd name="connsiteX132-7155" fmla="*/ 431656 w 4236401"/>
                      <a:gd name="connsiteY132-7156" fmla="*/ 2907766 h 3580431"/>
                      <a:gd name="connsiteX133-7157" fmla="*/ 421146 w 4236401"/>
                      <a:gd name="connsiteY133-7158" fmla="*/ 2991849 h 3580431"/>
                      <a:gd name="connsiteX134-7159" fmla="*/ 392448 w 4236401"/>
                      <a:gd name="connsiteY134-7160" fmla="*/ 3054911 h 3580431"/>
                      <a:gd name="connsiteX135-7161" fmla="*/ 370011 w 4236401"/>
                      <a:gd name="connsiteY135-7162" fmla="*/ 3086442 h 3580431"/>
                      <a:gd name="connsiteX136-7163" fmla="*/ 341038 w 4236401"/>
                      <a:gd name="connsiteY136-7164" fmla="*/ 3117973 h 3580431"/>
                      <a:gd name="connsiteX137-7165" fmla="*/ 335920 w 4236401"/>
                      <a:gd name="connsiteY137-7166" fmla="*/ 3149504 h 3580431"/>
                      <a:gd name="connsiteX138-7167" fmla="*/ 310924 w 4236401"/>
                      <a:gd name="connsiteY138-7168" fmla="*/ 3188986 h 3580431"/>
                      <a:gd name="connsiteX139-7169" fmla="*/ 280809 w 4236401"/>
                      <a:gd name="connsiteY139-7170" fmla="*/ 3248073 h 3580431"/>
                      <a:gd name="connsiteX140-7171" fmla="*/ 266324 w 4236401"/>
                      <a:gd name="connsiteY140-7172" fmla="*/ 3275628 h 3580431"/>
                      <a:gd name="connsiteX141-7173" fmla="*/ 263491 w 4236401"/>
                      <a:gd name="connsiteY141-7174" fmla="*/ 3307159 h 3580431"/>
                      <a:gd name="connsiteX142-7175" fmla="*/ 278218 w 4236401"/>
                      <a:gd name="connsiteY142-7176" fmla="*/ 3312109 h 3580431"/>
                      <a:gd name="connsiteX143-7177" fmla="*/ 298030 w 4236401"/>
                      <a:gd name="connsiteY143-7178" fmla="*/ 3315096 h 3580431"/>
                      <a:gd name="connsiteX144-7179" fmla="*/ 295024 w 4236401"/>
                      <a:gd name="connsiteY144-7180" fmla="*/ 3317672 h 3580431"/>
                      <a:gd name="connsiteX145-7181" fmla="*/ 137369 w 4236401"/>
                      <a:gd name="connsiteY145-7182" fmla="*/ 3580431 h 3580431"/>
                      <a:gd name="connsiteX146-7183" fmla="*/ 32265 w 4236401"/>
                      <a:gd name="connsiteY146-7184" fmla="*/ 3506858 h 3580431"/>
                      <a:gd name="connsiteX147-7185" fmla="*/ 0 w 4236401"/>
                      <a:gd name="connsiteY147-7186" fmla="*/ 3490726 h 3580431"/>
                      <a:gd name="connsiteX148-7187" fmla="*/ 6541 w 4236401"/>
                      <a:gd name="connsiteY148-7188" fmla="*/ 3486965 h 3580431"/>
                      <a:gd name="connsiteX149-7189" fmla="*/ 21754 w 4236401"/>
                      <a:gd name="connsiteY149-7190" fmla="*/ 3475325 h 3580431"/>
                      <a:gd name="connsiteX150-7191" fmla="*/ 53285 w 4236401"/>
                      <a:gd name="connsiteY150-7192" fmla="*/ 3454304 h 3580431"/>
                      <a:gd name="connsiteX151-7193" fmla="*/ 116347 w 4236401"/>
                      <a:gd name="connsiteY151-7194" fmla="*/ 3412263 h 3580431"/>
                      <a:gd name="connsiteX152-7195" fmla="*/ 126857 w 4236401"/>
                      <a:gd name="connsiteY152-7196" fmla="*/ 3380732 h 3580431"/>
                      <a:gd name="connsiteX153-7197" fmla="*/ 168899 w 4236401"/>
                      <a:gd name="connsiteY153-7198" fmla="*/ 3328180 h 3580431"/>
                      <a:gd name="connsiteX154-7199" fmla="*/ 210940 w 4236401"/>
                      <a:gd name="connsiteY154-7200" fmla="*/ 3265118 h 3580431"/>
                      <a:gd name="connsiteX155-7201" fmla="*/ 231961 w 4236401"/>
                      <a:gd name="connsiteY155-7202" fmla="*/ 3233587 h 3580431"/>
                      <a:gd name="connsiteX156-7203" fmla="*/ 252981 w 4236401"/>
                      <a:gd name="connsiteY156-7204" fmla="*/ 3138994 h 3580431"/>
                      <a:gd name="connsiteX157-7205" fmla="*/ 263492 w 4236401"/>
                      <a:gd name="connsiteY157-7206" fmla="*/ 3107463 h 3580431"/>
                      <a:gd name="connsiteX158-7207" fmla="*/ 284512 w 4236401"/>
                      <a:gd name="connsiteY158-7208" fmla="*/ 3044401 h 3580431"/>
                      <a:gd name="connsiteX159-7209" fmla="*/ 326554 w 4236401"/>
                      <a:gd name="connsiteY159-7210" fmla="*/ 2981339 h 3580431"/>
                      <a:gd name="connsiteX160-7211" fmla="*/ 342579 w 4236401"/>
                      <a:gd name="connsiteY160-7212" fmla="*/ 2899432 h 3580431"/>
                      <a:gd name="connsiteX161-7213" fmla="*/ 345136 w 4236401"/>
                      <a:gd name="connsiteY161-7214" fmla="*/ 2887559 h 3580431"/>
                      <a:gd name="connsiteX162-7215" fmla="*/ 347574 w 4236401"/>
                      <a:gd name="connsiteY162-7216" fmla="*/ 2886746 h 3580431"/>
                      <a:gd name="connsiteX163-7217" fmla="*/ 400126 w 4236401"/>
                      <a:gd name="connsiteY163-7218" fmla="*/ 2792153 h 3580431"/>
                      <a:gd name="connsiteX164-7219" fmla="*/ 442168 w 4236401"/>
                      <a:gd name="connsiteY164-7220" fmla="*/ 2729091 h 3580431"/>
                      <a:gd name="connsiteX165-7221" fmla="*/ 536761 w 4236401"/>
                      <a:gd name="connsiteY165-7222" fmla="*/ 2718580 h 3580431"/>
                      <a:gd name="connsiteX166-7223" fmla="*/ 610333 w 4236401"/>
                      <a:gd name="connsiteY166-7224" fmla="*/ 2645008 h 3580431"/>
                      <a:gd name="connsiteX167-7225" fmla="*/ 673395 w 4236401"/>
                      <a:gd name="connsiteY167-7226" fmla="*/ 2623987 h 3580431"/>
                      <a:gd name="connsiteX168-7227" fmla="*/ 704926 w 4236401"/>
                      <a:gd name="connsiteY168-7228" fmla="*/ 2602966 h 3580431"/>
                      <a:gd name="connsiteX169-7229" fmla="*/ 710794 w 4236401"/>
                      <a:gd name="connsiteY169-7230" fmla="*/ 2589426 h 3580431"/>
                      <a:gd name="connsiteX170-7231" fmla="*/ 725946 w 4236401"/>
                      <a:gd name="connsiteY170-7232" fmla="*/ 2592456 h 3580431"/>
                      <a:gd name="connsiteX171-7233" fmla="*/ 757477 w 4236401"/>
                      <a:gd name="connsiteY171-7234" fmla="*/ 2602966 h 3580431"/>
                      <a:gd name="connsiteX172-7235" fmla="*/ 820539 w 4236401"/>
                      <a:gd name="connsiteY172-7236" fmla="*/ 2613477 h 3580431"/>
                      <a:gd name="connsiteX173-7237" fmla="*/ 852070 w 4236401"/>
                      <a:gd name="connsiteY173-7238" fmla="*/ 2623987 h 3580431"/>
                      <a:gd name="connsiteX174-7239" fmla="*/ 873091 w 4236401"/>
                      <a:gd name="connsiteY174-7240" fmla="*/ 2655518 h 3580431"/>
                      <a:gd name="connsiteX175-7241" fmla="*/ 904622 w 4236401"/>
                      <a:gd name="connsiteY175-7242" fmla="*/ 2666028 h 3580431"/>
                      <a:gd name="connsiteX176-7243" fmla="*/ 936153 w 4236401"/>
                      <a:gd name="connsiteY176-7244" fmla="*/ 2687049 h 3580431"/>
                      <a:gd name="connsiteX177-7245" fmla="*/ 999215 w 4236401"/>
                      <a:gd name="connsiteY177-7246" fmla="*/ 2708070 h 3580431"/>
                      <a:gd name="connsiteX178-7247" fmla="*/ 1030746 w 4236401"/>
                      <a:gd name="connsiteY178-7248" fmla="*/ 2729091 h 3580431"/>
                      <a:gd name="connsiteX179-7249" fmla="*/ 1219932 w 4236401"/>
                      <a:gd name="connsiteY179-7250" fmla="*/ 2739601 h 3580431"/>
                      <a:gd name="connsiteX180-7251" fmla="*/ 1251463 w 4236401"/>
                      <a:gd name="connsiteY180-7252" fmla="*/ 2729091 h 3580431"/>
                      <a:gd name="connsiteX181-7253" fmla="*/ 1272484 w 4236401"/>
                      <a:gd name="connsiteY181-7254" fmla="*/ 2697559 h 3580431"/>
                      <a:gd name="connsiteX182-7255" fmla="*/ 1314525 w 4236401"/>
                      <a:gd name="connsiteY182-7256" fmla="*/ 2634497 h 3580431"/>
                      <a:gd name="connsiteX183-7257" fmla="*/ 1377587 w 4236401"/>
                      <a:gd name="connsiteY183-7258" fmla="*/ 2581946 h 3580431"/>
                      <a:gd name="connsiteX184-7259" fmla="*/ 1409118 w 4236401"/>
                      <a:gd name="connsiteY184-7260" fmla="*/ 2571435 h 3580431"/>
                      <a:gd name="connsiteX185-7261" fmla="*/ 1430139 w 4236401"/>
                      <a:gd name="connsiteY185-7262" fmla="*/ 2539904 h 3580431"/>
                      <a:gd name="connsiteX186-7263" fmla="*/ 1493201 w 4236401"/>
                      <a:gd name="connsiteY186-7264" fmla="*/ 2518884 h 3580431"/>
                      <a:gd name="connsiteX187-7265" fmla="*/ 1514222 w 4236401"/>
                      <a:gd name="connsiteY187-7266" fmla="*/ 2487353 h 3580431"/>
                      <a:gd name="connsiteX188-7267" fmla="*/ 1545753 w 4236401"/>
                      <a:gd name="connsiteY188-7268" fmla="*/ 2466332 h 3580431"/>
                      <a:gd name="connsiteX189-7269" fmla="*/ 1608815 w 4236401"/>
                      <a:gd name="connsiteY189-7270" fmla="*/ 2445311 h 3580431"/>
                      <a:gd name="connsiteX190-7271" fmla="*/ 1619325 w 4236401"/>
                      <a:gd name="connsiteY190-7272" fmla="*/ 2392759 h 3580431"/>
                      <a:gd name="connsiteX191-7273" fmla="*/ 1553911 w 4236401"/>
                      <a:gd name="connsiteY191-7274" fmla="*/ 2386218 h 3580431"/>
                      <a:gd name="connsiteX192-7275" fmla="*/ 1556263 w 4236401"/>
                      <a:gd name="connsiteY192-7276" fmla="*/ 2382249 h 3580431"/>
                      <a:gd name="connsiteX193-7277" fmla="*/ 1587794 w 4236401"/>
                      <a:gd name="connsiteY193-7278" fmla="*/ 2361228 h 3580431"/>
                      <a:gd name="connsiteX194-7279" fmla="*/ 1650856 w 4236401"/>
                      <a:gd name="connsiteY194-7280" fmla="*/ 2329697 h 3580431"/>
                      <a:gd name="connsiteX195-7281" fmla="*/ 1661367 w 4236401"/>
                      <a:gd name="connsiteY195-7282" fmla="*/ 2287656 h 3580431"/>
                      <a:gd name="connsiteX196-7283" fmla="*/ 1703408 w 4236401"/>
                      <a:gd name="connsiteY196-7284" fmla="*/ 2224594 h 3580431"/>
                      <a:gd name="connsiteX197-7285" fmla="*/ 1745449 w 4236401"/>
                      <a:gd name="connsiteY197-7286" fmla="*/ 2172042 h 3580431"/>
                      <a:gd name="connsiteX198-7287" fmla="*/ 1829532 w 4236401"/>
                      <a:gd name="connsiteY198-7288" fmla="*/ 2098470 h 3580431"/>
                      <a:gd name="connsiteX199-7289" fmla="*/ 2092291 w 4236401"/>
                      <a:gd name="connsiteY199-7290" fmla="*/ 2087959 h 3580431"/>
                      <a:gd name="connsiteX200-7291" fmla="*/ 2123822 w 4236401"/>
                      <a:gd name="connsiteY200-7292" fmla="*/ 2098470 h 3580431"/>
                      <a:gd name="connsiteX201-7293" fmla="*/ 2207905 w 4236401"/>
                      <a:gd name="connsiteY201-7294" fmla="*/ 2108980 h 3580431"/>
                      <a:gd name="connsiteX202-7295" fmla="*/ 2239436 w 4236401"/>
                      <a:gd name="connsiteY202-7296" fmla="*/ 2098470 h 3580431"/>
                      <a:gd name="connsiteX203-7297" fmla="*/ 2239436 w 4236401"/>
                      <a:gd name="connsiteY203-7298" fmla="*/ 2035408 h 3580431"/>
                      <a:gd name="connsiteX204-7299" fmla="*/ 2207905 w 4236401"/>
                      <a:gd name="connsiteY204-7300" fmla="*/ 2003877 h 3580431"/>
                      <a:gd name="connsiteX205-7301" fmla="*/ 2134332 w 4236401"/>
                      <a:gd name="connsiteY205-7302" fmla="*/ 1982856 h 3580431"/>
                      <a:gd name="connsiteX206-7303" fmla="*/ 2113311 w 4236401"/>
                      <a:gd name="connsiteY206-7304" fmla="*/ 1951325 h 3580431"/>
                      <a:gd name="connsiteX207-7305" fmla="*/ 2096542 w 4236401"/>
                      <a:gd name="connsiteY207-7306" fmla="*/ 1954956 h 3580431"/>
                      <a:gd name="connsiteX208-7307" fmla="*/ 2090582 w 4236401"/>
                      <a:gd name="connsiteY208-7308" fmla="*/ 1957734 h 3580431"/>
                      <a:gd name="connsiteX209-7309" fmla="*/ 2085436 w 4236401"/>
                      <a:gd name="connsiteY209-7310" fmla="*/ 1945387 h 3580431"/>
                      <a:gd name="connsiteX210-7311" fmla="*/ 2071270 w 4236401"/>
                      <a:gd name="connsiteY210-7312" fmla="*/ 1930304 h 3580431"/>
                      <a:gd name="connsiteX211-7313" fmla="*/ 1976677 w 4236401"/>
                      <a:gd name="connsiteY211-7314" fmla="*/ 1877753 h 3580431"/>
                      <a:gd name="connsiteX212-7315" fmla="*/ 1924125 w 4236401"/>
                      <a:gd name="connsiteY212-7316" fmla="*/ 1835711 h 3580431"/>
                      <a:gd name="connsiteX213-7317" fmla="*/ 1850553 w 4236401"/>
                      <a:gd name="connsiteY213-7318" fmla="*/ 1762139 h 3580431"/>
                      <a:gd name="connsiteX214-7319" fmla="*/ 1819022 w 4236401"/>
                      <a:gd name="connsiteY214-7320" fmla="*/ 1741118 h 3580431"/>
                      <a:gd name="connsiteX215-7321" fmla="*/ 1787491 w 4236401"/>
                      <a:gd name="connsiteY215-7322" fmla="*/ 1678056 h 3580431"/>
                      <a:gd name="connsiteX216-7323" fmla="*/ 1776980 w 4236401"/>
                      <a:gd name="connsiteY216-7324" fmla="*/ 1625504 h 3580431"/>
                      <a:gd name="connsiteX217-7325" fmla="*/ 1790618 w 4236401"/>
                      <a:gd name="connsiteY217-7326" fmla="*/ 1405140 h 3580431"/>
                      <a:gd name="connsiteX218-7327" fmla="*/ 1791084 w 4236401"/>
                      <a:gd name="connsiteY218-7328" fmla="*/ 1388888 h 3580431"/>
                      <a:gd name="connsiteX219-7329" fmla="*/ 1808511 w 4236401"/>
                      <a:gd name="connsiteY219-7330" fmla="*/ 1362746 h 3580431"/>
                      <a:gd name="connsiteX220-7331" fmla="*/ 1850553 w 4236401"/>
                      <a:gd name="connsiteY220-7332" fmla="*/ 1299684 h 3580431"/>
                      <a:gd name="connsiteX221-7333" fmla="*/ 1882084 w 4236401"/>
                      <a:gd name="connsiteY221-7334" fmla="*/ 1289173 h 3580431"/>
                      <a:gd name="connsiteX222-7335" fmla="*/ 1892594 w 4236401"/>
                      <a:gd name="connsiteY222-7336" fmla="*/ 1205091 h 3580431"/>
                      <a:gd name="connsiteX223-7337" fmla="*/ 1899616 w 4236401"/>
                      <a:gd name="connsiteY223-7338" fmla="*/ 1204200 h 3580431"/>
                      <a:gd name="connsiteX224-7339" fmla="*/ 1901529 w 4236401"/>
                      <a:gd name="connsiteY224-7340" fmla="*/ 1216567 h 3580431"/>
                      <a:gd name="connsiteX225-7341" fmla="*/ 1912360 w 4236401"/>
                      <a:gd name="connsiteY225-7342" fmla="*/ 1237092 h 3580431"/>
                      <a:gd name="connsiteX226-7343" fmla="*/ 1948754 w 4236401"/>
                      <a:gd name="connsiteY226-7344" fmla="*/ 1241641 h 3580431"/>
                      <a:gd name="connsiteX227-7345" fmla="*/ 1966951 w 4236401"/>
                      <a:gd name="connsiteY227-7346" fmla="*/ 1237092 h 3580431"/>
                      <a:gd name="connsiteX228-7347" fmla="*/ 2007894 w 4236401"/>
                      <a:gd name="connsiteY228-7348" fmla="*/ 1227994 h 3580431"/>
                      <a:gd name="connsiteX229-7349" fmla="*/ 2021542 w 4236401"/>
                      <a:gd name="connsiteY229-7350" fmla="*/ 1223444 h 3580431"/>
                      <a:gd name="connsiteX230-7351" fmla="*/ 2048838 w 4236401"/>
                      <a:gd name="connsiteY230-7352" fmla="*/ 1214346 h 3580431"/>
                      <a:gd name="connsiteX231-7353" fmla="*/ 2085232 w 4236401"/>
                      <a:gd name="connsiteY231-7354" fmla="*/ 1209797 h 3580431"/>
                      <a:gd name="connsiteX232-7355" fmla="*/ 2098879 w 4236401"/>
                      <a:gd name="connsiteY232-7356" fmla="*/ 1205247 h 3580431"/>
                      <a:gd name="connsiteX233-7357" fmla="*/ 2139823 w 4236401"/>
                      <a:gd name="connsiteY233-7358" fmla="*/ 1191600 h 3580431"/>
                      <a:gd name="connsiteX234-7359" fmla="*/ 2153470 w 4236401"/>
                      <a:gd name="connsiteY234-7360" fmla="*/ 1182501 h 3580431"/>
                      <a:gd name="connsiteX235-7361" fmla="*/ 2176217 w 4236401"/>
                      <a:gd name="connsiteY235-7362" fmla="*/ 1164304 h 3580431"/>
                      <a:gd name="connsiteX236-7363" fmla="*/ 2217160 w 4236401"/>
                      <a:gd name="connsiteY236-7364" fmla="*/ 1141558 h 3580431"/>
                      <a:gd name="connsiteX237-7365" fmla="*/ 2230808 w 4236401"/>
                      <a:gd name="connsiteY237-7366" fmla="*/ 1137009 h 3580431"/>
                      <a:gd name="connsiteX238-7367" fmla="*/ 2244455 w 4236401"/>
                      <a:gd name="connsiteY238-7368" fmla="*/ 1123361 h 3580431"/>
                      <a:gd name="connsiteX239-7369" fmla="*/ 2267202 w 4236401"/>
                      <a:gd name="connsiteY239-7370" fmla="*/ 1105164 h 3580431"/>
                      <a:gd name="connsiteX240-7371" fmla="*/ 2308145 w 4236401"/>
                      <a:gd name="connsiteY240-7372" fmla="*/ 1082418 h 3580431"/>
                      <a:gd name="connsiteX241-7373" fmla="*/ 2317243 w 4236401"/>
                      <a:gd name="connsiteY241-7374" fmla="*/ 1068770 h 3580431"/>
                      <a:gd name="connsiteX242-7375" fmla="*/ 2330891 w 4236401"/>
                      <a:gd name="connsiteY242-7376" fmla="*/ 1055122 h 3580431"/>
                      <a:gd name="connsiteX243-7377" fmla="*/ 2344539 w 4236401"/>
                      <a:gd name="connsiteY243-7378" fmla="*/ 1046024 h 3580431"/>
                      <a:gd name="connsiteX244-7379" fmla="*/ 2358187 w 4236401"/>
                      <a:gd name="connsiteY244-7380" fmla="*/ 1036925 h 3580431"/>
                      <a:gd name="connsiteX245-7381" fmla="*/ 2390032 w 4236401"/>
                      <a:gd name="connsiteY245-7382" fmla="*/ 1005080 h 3580431"/>
                      <a:gd name="connsiteX246-7383" fmla="*/ 2403679 w 4236401"/>
                      <a:gd name="connsiteY246-7384" fmla="*/ 995982 h 3580431"/>
                      <a:gd name="connsiteX247-7385" fmla="*/ 2430975 w 4236401"/>
                      <a:gd name="connsiteY247-7386" fmla="*/ 977785 h 3580431"/>
                      <a:gd name="connsiteX248-7387" fmla="*/ 2444623 w 4236401"/>
                      <a:gd name="connsiteY248-7388" fmla="*/ 968686 h 3580431"/>
                      <a:gd name="connsiteX249-7389" fmla="*/ 2471918 w 4236401"/>
                      <a:gd name="connsiteY249-7390" fmla="*/ 950489 h 3580431"/>
                      <a:gd name="connsiteX250-7391" fmla="*/ 2485566 w 4236401"/>
                      <a:gd name="connsiteY250-7392" fmla="*/ 936841 h 3580431"/>
                      <a:gd name="connsiteX251-7393" fmla="*/ 2490115 w 4236401"/>
                      <a:gd name="connsiteY251-7394" fmla="*/ 923194 h 3580431"/>
                      <a:gd name="connsiteX252-7395" fmla="*/ 2494664 w 4236401"/>
                      <a:gd name="connsiteY252-7396" fmla="*/ 904997 h 3580431"/>
                      <a:gd name="connsiteX253-7397" fmla="*/ 2491575 w 4236401"/>
                      <a:gd name="connsiteY253-7398" fmla="*/ 900363 h 3580431"/>
                      <a:gd name="connsiteX254-7399" fmla="*/ 2523215 w 4236401"/>
                      <a:gd name="connsiteY254-7400" fmla="*/ 879269 h 3580431"/>
                      <a:gd name="connsiteX255-7401" fmla="*/ 2565256 w 4236401"/>
                      <a:gd name="connsiteY255-7402" fmla="*/ 816207 h 3580431"/>
                      <a:gd name="connsiteX256-7403" fmla="*/ 2596787 w 4236401"/>
                      <a:gd name="connsiteY256-7404" fmla="*/ 805696 h 3580431"/>
                      <a:gd name="connsiteX257-7405" fmla="*/ 2607298 w 4236401"/>
                      <a:gd name="connsiteY257-7406" fmla="*/ 774165 h 3580431"/>
                      <a:gd name="connsiteX258-7407" fmla="*/ 2616572 w 4236401"/>
                      <a:gd name="connsiteY258-7408" fmla="*/ 718522 h 3580431"/>
                      <a:gd name="connsiteX259-7409" fmla="*/ 2638829 w 4236401"/>
                      <a:gd name="connsiteY259-7410" fmla="*/ 711103 h 3580431"/>
                      <a:gd name="connsiteX260-7411" fmla="*/ 2649339 w 4236401"/>
                      <a:gd name="connsiteY260-7412" fmla="*/ 679572 h 3580431"/>
                      <a:gd name="connsiteX261-7413" fmla="*/ 2670360 w 4236401"/>
                      <a:gd name="connsiteY261-7414" fmla="*/ 616510 h 3580431"/>
                      <a:gd name="connsiteX262-7415" fmla="*/ 2692321 w 4236401"/>
                      <a:gd name="connsiteY262-7416" fmla="*/ 585240 h 3580431"/>
                      <a:gd name="connsiteX263-7417" fmla="*/ 2703374 w 4236401"/>
                      <a:gd name="connsiteY263-7418" fmla="*/ 571871 h 3580431"/>
                      <a:gd name="connsiteX264-7419" fmla="*/ 2708149 w 4236401"/>
                      <a:gd name="connsiteY264-7420" fmla="*/ 570837 h 3580431"/>
                      <a:gd name="connsiteX265-7421" fmla="*/ 2722911 w 4236401"/>
                      <a:gd name="connsiteY265-7422" fmla="*/ 563958 h 3580431"/>
                      <a:gd name="connsiteX266-7423" fmla="*/ 2733422 w 4236401"/>
                      <a:gd name="connsiteY266-7424" fmla="*/ 532427 h 3580431"/>
                      <a:gd name="connsiteX267-7425" fmla="*/ 2754442 w 4236401"/>
                      <a:gd name="connsiteY267-7426" fmla="*/ 500896 h 3580431"/>
                      <a:gd name="connsiteX268-7427" fmla="*/ 2785973 w 4236401"/>
                      <a:gd name="connsiteY268-7428" fmla="*/ 479876 h 3580431"/>
                      <a:gd name="connsiteX269-7429" fmla="*/ 2880567 w 4236401"/>
                      <a:gd name="connsiteY269-7430" fmla="*/ 416814 h 3580431"/>
                      <a:gd name="connsiteX270-7431" fmla="*/ 2954139 w 4236401"/>
                      <a:gd name="connsiteY270-7432" fmla="*/ 395793 h 3580431"/>
                      <a:gd name="connsiteX271-7433" fmla="*/ 2985670 w 4236401"/>
                      <a:gd name="connsiteY271-7434" fmla="*/ 374772 h 3580431"/>
                      <a:gd name="connsiteX272-7435" fmla="*/ 2995381 w 4236401"/>
                      <a:gd name="connsiteY272-7436" fmla="*/ 344036 h 3580431"/>
                      <a:gd name="connsiteX273-7437" fmla="*/ 2995617 w 4236401"/>
                      <a:gd name="connsiteY273-7438" fmla="*/ 334504 h 3580431"/>
                      <a:gd name="connsiteX274-7439" fmla="*/ 3020863 w 4236401"/>
                      <a:gd name="connsiteY274-7440" fmla="*/ 333799 h 3580431"/>
                      <a:gd name="connsiteX275-7441" fmla="*/ 3069753 w 4236401"/>
                      <a:gd name="connsiteY275-7442" fmla="*/ 332731 h 3580431"/>
                      <a:gd name="connsiteX276-7443" fmla="*/ 3122305 w 4236401"/>
                      <a:gd name="connsiteY276-7444" fmla="*/ 322221 h 3580431"/>
                      <a:gd name="connsiteX277-7445" fmla="*/ 3128851 w 4236401"/>
                      <a:gd name="connsiteY277-7446" fmla="*/ 308384 h 3580431"/>
                      <a:gd name="connsiteX278-7447" fmla="*/ 3129315 w 4236401"/>
                      <a:gd name="connsiteY278-7448" fmla="*/ 302961 h 3580431"/>
                      <a:gd name="connsiteX279-7449" fmla="*/ 3140679 w 4236401"/>
                      <a:gd name="connsiteY279-7450" fmla="*/ 305817 h 3580431"/>
                      <a:gd name="connsiteX280-7451" fmla="*/ 3216898 w 4236401"/>
                      <a:gd name="connsiteY280-7452" fmla="*/ 322221 h 3580431"/>
                      <a:gd name="connsiteX281-7453" fmla="*/ 3248429 w 4236401"/>
                      <a:gd name="connsiteY281-7454" fmla="*/ 332731 h 3580431"/>
                      <a:gd name="connsiteX282-7455" fmla="*/ 3279960 w 4236401"/>
                      <a:gd name="connsiteY282-7456" fmla="*/ 343241 h 3580431"/>
                      <a:gd name="connsiteX283-7457" fmla="*/ 3343022 w 4236401"/>
                      <a:gd name="connsiteY283-7458" fmla="*/ 364262 h 3580431"/>
                      <a:gd name="connsiteX284-7459" fmla="*/ 3374553 w 4236401"/>
                      <a:gd name="connsiteY284-7460" fmla="*/ 395793 h 3580431"/>
                      <a:gd name="connsiteX285-7461" fmla="*/ 3437615 w 4236401"/>
                      <a:gd name="connsiteY285-7462" fmla="*/ 416814 h 3580431"/>
                      <a:gd name="connsiteX286-7463" fmla="*/ 3445992 w 4236401"/>
                      <a:gd name="connsiteY286-7464" fmla="*/ 411370 h 3580431"/>
                      <a:gd name="connsiteX287-7465" fmla="*/ 3448125 w 4236401"/>
                      <a:gd name="connsiteY287-7466" fmla="*/ 416814 h 3580431"/>
                      <a:gd name="connsiteX288-7467" fmla="*/ 3479656 w 4236401"/>
                      <a:gd name="connsiteY288-7468" fmla="*/ 437834 h 3580431"/>
                      <a:gd name="connsiteX289-7469" fmla="*/ 3500677 w 4236401"/>
                      <a:gd name="connsiteY289-7470" fmla="*/ 469365 h 3580431"/>
                      <a:gd name="connsiteX290-7471" fmla="*/ 3532208 w 4236401"/>
                      <a:gd name="connsiteY290-7472" fmla="*/ 490386 h 3580431"/>
                      <a:gd name="connsiteX291-7473" fmla="*/ 3542718 w 4236401"/>
                      <a:gd name="connsiteY291-7474" fmla="*/ 521917 h 3580431"/>
                      <a:gd name="connsiteX292-7475" fmla="*/ 3563739 w 4236401"/>
                      <a:gd name="connsiteY292-7476" fmla="*/ 584979 h 3580431"/>
                      <a:gd name="connsiteX293-7477" fmla="*/ 3584760 w 4236401"/>
                      <a:gd name="connsiteY293-7478" fmla="*/ 616510 h 3580431"/>
                      <a:gd name="connsiteX294-7479" fmla="*/ 3763436 w 4236401"/>
                      <a:gd name="connsiteY294-7480" fmla="*/ 627021 h 3580431"/>
                      <a:gd name="connsiteX295-7481" fmla="*/ 3826498 w 4236401"/>
                      <a:gd name="connsiteY295-7482" fmla="*/ 584979 h 3580431"/>
                      <a:gd name="connsiteX296-7483" fmla="*/ 3837008 w 4236401"/>
                      <a:gd name="connsiteY296-7484" fmla="*/ 553448 h 3580431"/>
                      <a:gd name="connsiteX297-7485" fmla="*/ 3889560 w 4236401"/>
                      <a:gd name="connsiteY297-7486" fmla="*/ 500896 h 3580431"/>
                      <a:gd name="connsiteX298-7487" fmla="*/ 3900070 w 4236401"/>
                      <a:gd name="connsiteY298-7488" fmla="*/ 437834 h 3580431"/>
                      <a:gd name="connsiteX299-7489" fmla="*/ 3921091 w 4236401"/>
                      <a:gd name="connsiteY299-7490" fmla="*/ 406303 h 3580431"/>
                      <a:gd name="connsiteX300-7491" fmla="*/ 3931601 w 4236401"/>
                      <a:gd name="connsiteY300-7492" fmla="*/ 374772 h 3580431"/>
                      <a:gd name="connsiteX301-7493" fmla="*/ 3952622 w 4236401"/>
                      <a:gd name="connsiteY301-7494" fmla="*/ 343241 h 3580431"/>
                      <a:gd name="connsiteX302-7495" fmla="*/ 3963132 w 4236401"/>
                      <a:gd name="connsiteY302-7496" fmla="*/ 311710 h 3580431"/>
                      <a:gd name="connsiteX303-7497" fmla="*/ 3984153 w 4236401"/>
                      <a:gd name="connsiteY303-7498" fmla="*/ 248648 h 3580431"/>
                      <a:gd name="connsiteX304-7499" fmla="*/ 4026194 w 4236401"/>
                      <a:gd name="connsiteY304-7500" fmla="*/ 122524 h 3580431"/>
                      <a:gd name="connsiteX305-7501" fmla="*/ 4047215 w 4236401"/>
                      <a:gd name="connsiteY305-7502" fmla="*/ 59462 h 3580431"/>
                      <a:gd name="connsiteX306-7503" fmla="*/ 4063523 w 4236401"/>
                      <a:gd name="connsiteY306-7504" fmla="*/ 31467 h 3580431"/>
                      <a:gd name="connsiteX307-7505" fmla="*/ 4076557 w 4236401"/>
                      <a:gd name="connsiteY307-7506" fmla="*/ 10441 h 3580431"/>
                      <a:gd name="connsiteX308-7507" fmla="*/ 4090585 w 4236401"/>
                      <a:gd name="connsiteY308-7508" fmla="*/ 10358 h 3580431"/>
                      <a:gd name="connsiteX309-7509" fmla="*/ 4105199 w 4236401"/>
                      <a:gd name="connsiteY309-7510" fmla="*/ 0 h 3580431"/>
                      <a:gd name="connsiteX0-7511" fmla="*/ 4105199 w 4236401"/>
                      <a:gd name="connsiteY0-7512" fmla="*/ 0 h 3580431"/>
                      <a:gd name="connsiteX1-7513" fmla="*/ 4235085 w 4236401"/>
                      <a:gd name="connsiteY1-7514" fmla="*/ 69272 h 3580431"/>
                      <a:gd name="connsiteX2-7515" fmla="*/ 4236401 w 4236401"/>
                      <a:gd name="connsiteY2-7516" fmla="*/ 80483 h 3580431"/>
                      <a:gd name="connsiteX3-7517" fmla="*/ 4225891 w 4236401"/>
                      <a:gd name="connsiteY3-7518" fmla="*/ 154055 h 3580431"/>
                      <a:gd name="connsiteX4-7519" fmla="*/ 4204870 w 4236401"/>
                      <a:gd name="connsiteY4-7520" fmla="*/ 185586 h 3580431"/>
                      <a:gd name="connsiteX5-7521" fmla="*/ 4194360 w 4236401"/>
                      <a:gd name="connsiteY5-7522" fmla="*/ 217117 h 3580431"/>
                      <a:gd name="connsiteX6-7523" fmla="*/ 4173339 w 4236401"/>
                      <a:gd name="connsiteY6-7524" fmla="*/ 301200 h 3580431"/>
                      <a:gd name="connsiteX7-7525" fmla="*/ 4141808 w 4236401"/>
                      <a:gd name="connsiteY7-7526" fmla="*/ 322221 h 3580431"/>
                      <a:gd name="connsiteX8-7527" fmla="*/ 4152404 w 4236401"/>
                      <a:gd name="connsiteY8-7528" fmla="*/ 364177 h 3580431"/>
                      <a:gd name="connsiteX9-7529" fmla="*/ 4152317 w 4236401"/>
                      <a:gd name="connsiteY9-7530" fmla="*/ 364262 h 3580431"/>
                      <a:gd name="connsiteX10-7531" fmla="*/ 4131297 w 4236401"/>
                      <a:gd name="connsiteY10-7532" fmla="*/ 416814 h 3580431"/>
                      <a:gd name="connsiteX11-7533" fmla="*/ 4099766 w 4236401"/>
                      <a:gd name="connsiteY11-7534" fmla="*/ 437834 h 3580431"/>
                      <a:gd name="connsiteX12-7535" fmla="*/ 4089255 w 4236401"/>
                      <a:gd name="connsiteY12-7536" fmla="*/ 469365 h 3580431"/>
                      <a:gd name="connsiteX13-7537" fmla="*/ 4047214 w 4236401"/>
                      <a:gd name="connsiteY13-7538" fmla="*/ 532427 h 3580431"/>
                      <a:gd name="connsiteX14-7539" fmla="*/ 4015683 w 4236401"/>
                      <a:gd name="connsiteY14-7540" fmla="*/ 595490 h 3580431"/>
                      <a:gd name="connsiteX15-7541" fmla="*/ 3984152 w 4236401"/>
                      <a:gd name="connsiteY15-7542" fmla="*/ 616510 h 3580431"/>
                      <a:gd name="connsiteX16-7543" fmla="*/ 3986621 w 4236401"/>
                      <a:gd name="connsiteY16-7544" fmla="*/ 620123 h 3580431"/>
                      <a:gd name="connsiteX17-7545" fmla="*/ 3965686 w 4236401"/>
                      <a:gd name="connsiteY17-7546" fmla="*/ 629529 h 3580431"/>
                      <a:gd name="connsiteX18-7547" fmla="*/ 3942110 w 4236401"/>
                      <a:gd name="connsiteY18-7548" fmla="*/ 648041 h 3580431"/>
                      <a:gd name="connsiteX19-7549" fmla="*/ 3910579 w 4236401"/>
                      <a:gd name="connsiteY19-7550" fmla="*/ 669062 h 3580431"/>
                      <a:gd name="connsiteX20-7551" fmla="*/ 3900069 w 4236401"/>
                      <a:gd name="connsiteY20-7552" fmla="*/ 700593 h 3580431"/>
                      <a:gd name="connsiteX21-7553" fmla="*/ 3837007 w 4236401"/>
                      <a:gd name="connsiteY21-7554" fmla="*/ 732124 h 3580431"/>
                      <a:gd name="connsiteX22-7555" fmla="*/ 3805476 w 4236401"/>
                      <a:gd name="connsiteY22-7556" fmla="*/ 753145 h 3580431"/>
                      <a:gd name="connsiteX23-7557" fmla="*/ 3584759 w 4236401"/>
                      <a:gd name="connsiteY23-7558" fmla="*/ 753145 h 3580431"/>
                      <a:gd name="connsiteX24-7559" fmla="*/ 3521697 w 4236401"/>
                      <a:gd name="connsiteY24-7560" fmla="*/ 711103 h 3580431"/>
                      <a:gd name="connsiteX25-7561" fmla="*/ 3490166 w 4236401"/>
                      <a:gd name="connsiteY25-7562" fmla="*/ 690083 h 3580431"/>
                      <a:gd name="connsiteX26-7563" fmla="*/ 3448124 w 4236401"/>
                      <a:gd name="connsiteY26-7564" fmla="*/ 637531 h 3580431"/>
                      <a:gd name="connsiteX27-7565" fmla="*/ 3439233 w 4236401"/>
                      <a:gd name="connsiteY27-7566" fmla="*/ 606650 h 3580431"/>
                      <a:gd name="connsiteX28-7567" fmla="*/ 3442179 w 4236401"/>
                      <a:gd name="connsiteY28-7568" fmla="*/ 608139 h 3580431"/>
                      <a:gd name="connsiteX29-7569" fmla="*/ 3442615 w 4236401"/>
                      <a:gd name="connsiteY29-7570" fmla="*/ 608407 h 3580431"/>
                      <a:gd name="connsiteX30-7571" fmla="*/ 3443798 w 4236401"/>
                      <a:gd name="connsiteY30-7572" fmla="*/ 608958 h 3580431"/>
                      <a:gd name="connsiteX31-7573" fmla="*/ 3442179 w 4236401"/>
                      <a:gd name="connsiteY31-7574" fmla="*/ 608139 h 3580431"/>
                      <a:gd name="connsiteX32-7575" fmla="*/ 3406083 w 4236401"/>
                      <a:gd name="connsiteY32-7576" fmla="*/ 584979 h 3580431"/>
                      <a:gd name="connsiteX33-7577" fmla="*/ 3364041 w 4236401"/>
                      <a:gd name="connsiteY33-7578" fmla="*/ 532427 h 3580431"/>
                      <a:gd name="connsiteX34-7579" fmla="*/ 3300979 w 4236401"/>
                      <a:gd name="connsiteY34-7580" fmla="*/ 511407 h 3580431"/>
                      <a:gd name="connsiteX35-7581" fmla="*/ 3237917 w 4236401"/>
                      <a:gd name="connsiteY35-7582" fmla="*/ 469365 h 3580431"/>
                      <a:gd name="connsiteX36-7583" fmla="*/ 3206386 w 4236401"/>
                      <a:gd name="connsiteY36-7584" fmla="*/ 448345 h 3580431"/>
                      <a:gd name="connsiteX37-7585" fmla="*/ 3069752 w 4236401"/>
                      <a:gd name="connsiteY37-7586" fmla="*/ 458855 h 3580431"/>
                      <a:gd name="connsiteX38-7587" fmla="*/ 3038221 w 4236401"/>
                      <a:gd name="connsiteY38-7588" fmla="*/ 469365 h 3580431"/>
                      <a:gd name="connsiteX39-7589" fmla="*/ 3017200 w 4236401"/>
                      <a:gd name="connsiteY39-7590" fmla="*/ 500896 h 3580431"/>
                      <a:gd name="connsiteX40-7591" fmla="*/ 2985669 w 4236401"/>
                      <a:gd name="connsiteY40-7592" fmla="*/ 511407 h 3580431"/>
                      <a:gd name="connsiteX41-7593" fmla="*/ 2954138 w 4236401"/>
                      <a:gd name="connsiteY41-7594" fmla="*/ 532427 h 3580431"/>
                      <a:gd name="connsiteX42-7595" fmla="*/ 2849035 w 4236401"/>
                      <a:gd name="connsiteY42-7596" fmla="*/ 563958 h 3580431"/>
                      <a:gd name="connsiteX43-7597" fmla="*/ 2817504 w 4236401"/>
                      <a:gd name="connsiteY43-7598" fmla="*/ 574469 h 3580431"/>
                      <a:gd name="connsiteX44-7599" fmla="*/ 2806993 w 4236401"/>
                      <a:gd name="connsiteY44-7600" fmla="*/ 606000 h 3580431"/>
                      <a:gd name="connsiteX45-7601" fmla="*/ 2812764 w 4236401"/>
                      <a:gd name="connsiteY45-7602" fmla="*/ 611554 h 3580431"/>
                      <a:gd name="connsiteX46-7603" fmla="*/ 2809126 w 4236401"/>
                      <a:gd name="connsiteY46-7604" fmla="*/ 615816 h 3580431"/>
                      <a:gd name="connsiteX47-7605" fmla="*/ 2806993 w 4236401"/>
                      <a:gd name="connsiteY47-7606" fmla="*/ 658552 h 3580431"/>
                      <a:gd name="connsiteX48-7607" fmla="*/ 2775462 w 4236401"/>
                      <a:gd name="connsiteY48-7608" fmla="*/ 669062 h 3580431"/>
                      <a:gd name="connsiteX49-7609" fmla="*/ 2754441 w 4236401"/>
                      <a:gd name="connsiteY49-7610" fmla="*/ 700593 h 3580431"/>
                      <a:gd name="connsiteX50-7611" fmla="*/ 2743931 w 4236401"/>
                      <a:gd name="connsiteY50-7612" fmla="*/ 732124 h 3580431"/>
                      <a:gd name="connsiteX51-7613" fmla="*/ 2712400 w 4236401"/>
                      <a:gd name="connsiteY51-7614" fmla="*/ 742634 h 3580431"/>
                      <a:gd name="connsiteX52-7615" fmla="*/ 2691379 w 4236401"/>
                      <a:gd name="connsiteY52-7616" fmla="*/ 805696 h 3580431"/>
                      <a:gd name="connsiteX53-7617" fmla="*/ 2659848 w 4236401"/>
                      <a:gd name="connsiteY53-7618" fmla="*/ 868758 h 3580431"/>
                      <a:gd name="connsiteX54-7619" fmla="*/ 2656957 w 4236401"/>
                      <a:gd name="connsiteY54-7620" fmla="*/ 890451 h 3580431"/>
                      <a:gd name="connsiteX55-7621" fmla="*/ 2656211 w 4236401"/>
                      <a:gd name="connsiteY55-7622" fmla="*/ 896121 h 3580431"/>
                      <a:gd name="connsiteX56-7623" fmla="*/ 2653727 w 4236401"/>
                      <a:gd name="connsiteY56-7624" fmla="*/ 895513 h 3580431"/>
                      <a:gd name="connsiteX57-7625" fmla="*/ 2638829 w 4236401"/>
                      <a:gd name="connsiteY57-7626" fmla="*/ 900290 h 3580431"/>
                      <a:gd name="connsiteX58-7627" fmla="*/ 2565256 w 4236401"/>
                      <a:gd name="connsiteY58-7628" fmla="*/ 984372 h 3580431"/>
                      <a:gd name="connsiteX59-7629" fmla="*/ 2554746 w 4236401"/>
                      <a:gd name="connsiteY59-7630" fmla="*/ 1026414 h 3580431"/>
                      <a:gd name="connsiteX60-7631" fmla="*/ 2512705 w 4236401"/>
                      <a:gd name="connsiteY60-7632" fmla="*/ 1089476 h 3580431"/>
                      <a:gd name="connsiteX61-7633" fmla="*/ 2449642 w 4236401"/>
                      <a:gd name="connsiteY61-7634" fmla="*/ 1110496 h 3580431"/>
                      <a:gd name="connsiteX62-7635" fmla="*/ 2439132 w 4236401"/>
                      <a:gd name="connsiteY62-7636" fmla="*/ 1142027 h 3580431"/>
                      <a:gd name="connsiteX63-7637" fmla="*/ 2376070 w 4236401"/>
                      <a:gd name="connsiteY63-7638" fmla="*/ 1163048 h 3580431"/>
                      <a:gd name="connsiteX64-7639" fmla="*/ 2306644 w 4236401"/>
                      <a:gd name="connsiteY64-7640" fmla="*/ 1212549 h 3580431"/>
                      <a:gd name="connsiteX65-7641" fmla="*/ 2298300 w 4236401"/>
                      <a:gd name="connsiteY65-7642" fmla="*/ 1226253 h 3580431"/>
                      <a:gd name="connsiteX66-7643" fmla="*/ 2268967 w 4236401"/>
                      <a:gd name="connsiteY66-7644" fmla="*/ 1222244 h 3580431"/>
                      <a:gd name="connsiteX67-7645" fmla="*/ 2228925 w 4236401"/>
                      <a:gd name="connsiteY67-7646" fmla="*/ 1247131 h 3580431"/>
                      <a:gd name="connsiteX68-7647" fmla="*/ 2165863 w 4236401"/>
                      <a:gd name="connsiteY68-7648" fmla="*/ 1289172 h 3580431"/>
                      <a:gd name="connsiteX69-7649" fmla="*/ 2060760 w 4236401"/>
                      <a:gd name="connsiteY69-7650" fmla="*/ 1310193 h 3580431"/>
                      <a:gd name="connsiteX70-7651" fmla="*/ 1997698 w 4236401"/>
                      <a:gd name="connsiteY70-7652" fmla="*/ 1331214 h 3580431"/>
                      <a:gd name="connsiteX71-7653" fmla="*/ 1913615 w 4236401"/>
                      <a:gd name="connsiteY71-7654" fmla="*/ 1352234 h 3580431"/>
                      <a:gd name="connsiteX72-7655" fmla="*/ 1882084 w 4236401"/>
                      <a:gd name="connsiteY72-7656" fmla="*/ 1415296 h 3580431"/>
                      <a:gd name="connsiteX73-7657" fmla="*/ 1871573 w 4236401"/>
                      <a:gd name="connsiteY73-7658" fmla="*/ 1530910 h 3580431"/>
                      <a:gd name="connsiteX74-7659" fmla="*/ 1882084 w 4236401"/>
                      <a:gd name="connsiteY74-7660" fmla="*/ 1562441 h 3580431"/>
                      <a:gd name="connsiteX75-7661" fmla="*/ 1896846 w 4236401"/>
                      <a:gd name="connsiteY75-7662" fmla="*/ 1569320 h 3580431"/>
                      <a:gd name="connsiteX76-7663" fmla="*/ 1903644 w 4236401"/>
                      <a:gd name="connsiteY76-7664" fmla="*/ 1570792 h 3580431"/>
                      <a:gd name="connsiteX77-7665" fmla="*/ 1903105 w 4236401"/>
                      <a:gd name="connsiteY77-7666" fmla="*/ 1583462 h 3580431"/>
                      <a:gd name="connsiteX78-7667" fmla="*/ 1955656 w 4236401"/>
                      <a:gd name="connsiteY78-7668" fmla="*/ 1667545 h 3580431"/>
                      <a:gd name="connsiteX79-7669" fmla="*/ 1976677 w 4236401"/>
                      <a:gd name="connsiteY79-7670" fmla="*/ 1699076 h 3580431"/>
                      <a:gd name="connsiteX80-7671" fmla="*/ 2018718 w 4236401"/>
                      <a:gd name="connsiteY80-7672" fmla="*/ 1762138 h 3580431"/>
                      <a:gd name="connsiteX81-7673" fmla="*/ 2050249 w 4236401"/>
                      <a:gd name="connsiteY81-7674" fmla="*/ 1772648 h 3580431"/>
                      <a:gd name="connsiteX82-7675" fmla="*/ 2057139 w 4236401"/>
                      <a:gd name="connsiteY82-7676" fmla="*/ 1769718 h 3580431"/>
                      <a:gd name="connsiteX83-7677" fmla="*/ 2060759 w 4236401"/>
                      <a:gd name="connsiteY83-7678" fmla="*/ 1783156 h 3580431"/>
                      <a:gd name="connsiteX84-7679" fmla="*/ 2081779 w 4236401"/>
                      <a:gd name="connsiteY84-7680" fmla="*/ 1835708 h 3580431"/>
                      <a:gd name="connsiteX85-7681" fmla="*/ 2176372 w 4236401"/>
                      <a:gd name="connsiteY85-7682" fmla="*/ 1888260 h 3580431"/>
                      <a:gd name="connsiteX86-7683" fmla="*/ 2197393 w 4236401"/>
                      <a:gd name="connsiteY86-7684" fmla="*/ 1919791 h 3580431"/>
                      <a:gd name="connsiteX87-7685" fmla="*/ 2207904 w 4236401"/>
                      <a:gd name="connsiteY87-7686" fmla="*/ 1951322 h 3580431"/>
                      <a:gd name="connsiteX88-7687" fmla="*/ 2239435 w 4236401"/>
                      <a:gd name="connsiteY88-7688" fmla="*/ 1961832 h 3580431"/>
                      <a:gd name="connsiteX89-7689" fmla="*/ 2292803 w 4236401"/>
                      <a:gd name="connsiteY89-7690" fmla="*/ 1998754 h 3580431"/>
                      <a:gd name="connsiteX90-7691" fmla="*/ 2293958 w 4236401"/>
                      <a:gd name="connsiteY90-7692" fmla="*/ 1996861 h 3580431"/>
                      <a:gd name="connsiteX91-7693" fmla="*/ 2301425 w 4236401"/>
                      <a:gd name="connsiteY91-7694" fmla="*/ 2010111 h 3580431"/>
                      <a:gd name="connsiteX92-7695" fmla="*/ 2313007 w 4236401"/>
                      <a:gd name="connsiteY92-7696" fmla="*/ 2024894 h 3580431"/>
                      <a:gd name="connsiteX93-7697" fmla="*/ 2344538 w 4236401"/>
                      <a:gd name="connsiteY93-7698" fmla="*/ 2035405 h 3580431"/>
                      <a:gd name="connsiteX94-7699" fmla="*/ 2355048 w 4236401"/>
                      <a:gd name="connsiteY94-7700" fmla="*/ 2119488 h 3580431"/>
                      <a:gd name="connsiteX95-7701" fmla="*/ 2334028 w 4236401"/>
                      <a:gd name="connsiteY95-7702" fmla="*/ 2151019 h 3580431"/>
                      <a:gd name="connsiteX96-7703" fmla="*/ 2322031 w 4236401"/>
                      <a:gd name="connsiteY96-7704" fmla="*/ 2227289 h 3580431"/>
                      <a:gd name="connsiteX97-7705" fmla="*/ 2319294 w 4236401"/>
                      <a:gd name="connsiteY97-7706" fmla="*/ 2251211 h 3580431"/>
                      <a:gd name="connsiteX98-7707" fmla="*/ 2302497 w 4236401"/>
                      <a:gd name="connsiteY98-7708" fmla="*/ 2245612 h 3580431"/>
                      <a:gd name="connsiteX99-7709" fmla="*/ 2270966 w 4236401"/>
                      <a:gd name="connsiteY99-7710" fmla="*/ 2224591 h 3580431"/>
                      <a:gd name="connsiteX100-7711" fmla="*/ 2249945 w 4236401"/>
                      <a:gd name="connsiteY100-7712" fmla="*/ 2193060 h 3580431"/>
                      <a:gd name="connsiteX101-7713" fmla="*/ 2155352 w 4236401"/>
                      <a:gd name="connsiteY101-7714" fmla="*/ 2266632 h 3580431"/>
                      <a:gd name="connsiteX102-7715" fmla="*/ 2071269 w 4236401"/>
                      <a:gd name="connsiteY102-7716" fmla="*/ 2287653 h 3580431"/>
                      <a:gd name="connsiteX103-7717" fmla="*/ 2008207 w 4236401"/>
                      <a:gd name="connsiteY103-7718" fmla="*/ 2308674 h 3580431"/>
                      <a:gd name="connsiteX104-7719" fmla="*/ 1945145 w 4236401"/>
                      <a:gd name="connsiteY104-7720" fmla="*/ 2371736 h 3580431"/>
                      <a:gd name="connsiteX105-7721" fmla="*/ 1934635 w 4236401"/>
                      <a:gd name="connsiteY105-7722" fmla="*/ 2403267 h 3580431"/>
                      <a:gd name="connsiteX106-7723" fmla="*/ 1886261 w 4236401"/>
                      <a:gd name="connsiteY106-7724" fmla="*/ 2404266 h 3580431"/>
                      <a:gd name="connsiteX107-7725" fmla="*/ 1885801 w 4236401"/>
                      <a:gd name="connsiteY107-7726" fmla="*/ 2406470 h 3580431"/>
                      <a:gd name="connsiteX108-7727" fmla="*/ 1713921 w 4236401"/>
                      <a:gd name="connsiteY108-7728" fmla="*/ 2487355 h 3580431"/>
                      <a:gd name="connsiteX109-7729" fmla="*/ 1629837 w 4236401"/>
                      <a:gd name="connsiteY109-7730" fmla="*/ 2560926 h 3580431"/>
                      <a:gd name="connsiteX110-7731" fmla="*/ 1451162 w 4236401"/>
                      <a:gd name="connsiteY110-7732" fmla="*/ 2666031 h 3580431"/>
                      <a:gd name="connsiteX111-7733" fmla="*/ 1356568 w 4236401"/>
                      <a:gd name="connsiteY111-7734" fmla="*/ 2718583 h 3580431"/>
                      <a:gd name="connsiteX112-7735" fmla="*/ 1261976 w 4236401"/>
                      <a:gd name="connsiteY112-7736" fmla="*/ 2781644 h 3580431"/>
                      <a:gd name="connsiteX113-7737" fmla="*/ 1256230 w 4236401"/>
                      <a:gd name="connsiteY113-7738" fmla="*/ 2814206 h 3580431"/>
                      <a:gd name="connsiteX114-7739" fmla="*/ 1251463 w 4236401"/>
                      <a:gd name="connsiteY114-7740" fmla="*/ 2813173 h 3580431"/>
                      <a:gd name="connsiteX115-7741" fmla="*/ 967684 w 4236401"/>
                      <a:gd name="connsiteY115-7742" fmla="*/ 2802663 h 3580431"/>
                      <a:gd name="connsiteX116-7743" fmla="*/ 936153 w 4236401"/>
                      <a:gd name="connsiteY116-7744" fmla="*/ 2823684 h 3580431"/>
                      <a:gd name="connsiteX117-7745" fmla="*/ 820539 w 4236401"/>
                      <a:gd name="connsiteY117-7746" fmla="*/ 2834194 h 3580431"/>
                      <a:gd name="connsiteX118-7747" fmla="*/ 715436 w 4236401"/>
                      <a:gd name="connsiteY118-7748" fmla="*/ 2813173 h 3580431"/>
                      <a:gd name="connsiteX119-7749" fmla="*/ 673394 w 4236401"/>
                      <a:gd name="connsiteY119-7750" fmla="*/ 2792153 h 3580431"/>
                      <a:gd name="connsiteX120-7751" fmla="*/ 662884 w 4236401"/>
                      <a:gd name="connsiteY120-7752" fmla="*/ 2760622 h 3580431"/>
                      <a:gd name="connsiteX121-7753" fmla="*/ 568291 w 4236401"/>
                      <a:gd name="connsiteY121-7754" fmla="*/ 2750111 h 3580431"/>
                      <a:gd name="connsiteX122-7755" fmla="*/ 542920 w 4236401"/>
                      <a:gd name="connsiteY122-7756" fmla="*/ 2766691 h 3580431"/>
                      <a:gd name="connsiteX123-7757" fmla="*/ 532187 w 4236401"/>
                      <a:gd name="connsiteY123-7758" fmla="*/ 2773276 h 3580431"/>
                      <a:gd name="connsiteX124-7759" fmla="*/ 530577 w 4236401"/>
                      <a:gd name="connsiteY124-7760" fmla="*/ 2774090 h 3580431"/>
                      <a:gd name="connsiteX125-7761" fmla="*/ 531759 w 4236401"/>
                      <a:gd name="connsiteY125-7762" fmla="*/ 2773538 h 3580431"/>
                      <a:gd name="connsiteX126-7763" fmla="*/ 532187 w 4236401"/>
                      <a:gd name="connsiteY126-7764" fmla="*/ 2773276 h 3580431"/>
                      <a:gd name="connsiteX127-7765" fmla="*/ 526249 w 4236401"/>
                      <a:gd name="connsiteY127-7766" fmla="*/ 2802663 h 3580431"/>
                      <a:gd name="connsiteX128-7767" fmla="*/ 494718 w 4236401"/>
                      <a:gd name="connsiteY128-7768" fmla="*/ 2823684 h 3580431"/>
                      <a:gd name="connsiteX129-7769" fmla="*/ 473698 w 4236401"/>
                      <a:gd name="connsiteY129-7770" fmla="*/ 2855215 h 3580431"/>
                      <a:gd name="connsiteX130-7771" fmla="*/ 442167 w 4236401"/>
                      <a:gd name="connsiteY130-7772" fmla="*/ 2876235 h 3580431"/>
                      <a:gd name="connsiteX131-7773" fmla="*/ 431656 w 4236401"/>
                      <a:gd name="connsiteY131-7774" fmla="*/ 2907766 h 3580431"/>
                      <a:gd name="connsiteX132-7775" fmla="*/ 421146 w 4236401"/>
                      <a:gd name="connsiteY132-7776" fmla="*/ 2991849 h 3580431"/>
                      <a:gd name="connsiteX133-7777" fmla="*/ 392448 w 4236401"/>
                      <a:gd name="connsiteY133-7778" fmla="*/ 3054911 h 3580431"/>
                      <a:gd name="connsiteX134-7779" fmla="*/ 370011 w 4236401"/>
                      <a:gd name="connsiteY134-7780" fmla="*/ 3086442 h 3580431"/>
                      <a:gd name="connsiteX135-7781" fmla="*/ 341038 w 4236401"/>
                      <a:gd name="connsiteY135-7782" fmla="*/ 3117973 h 3580431"/>
                      <a:gd name="connsiteX136-7783" fmla="*/ 335920 w 4236401"/>
                      <a:gd name="connsiteY136-7784" fmla="*/ 3149504 h 3580431"/>
                      <a:gd name="connsiteX137-7785" fmla="*/ 310924 w 4236401"/>
                      <a:gd name="connsiteY137-7786" fmla="*/ 3188986 h 3580431"/>
                      <a:gd name="connsiteX138-7787" fmla="*/ 280809 w 4236401"/>
                      <a:gd name="connsiteY138-7788" fmla="*/ 3248073 h 3580431"/>
                      <a:gd name="connsiteX139-7789" fmla="*/ 266324 w 4236401"/>
                      <a:gd name="connsiteY139-7790" fmla="*/ 3275628 h 3580431"/>
                      <a:gd name="connsiteX140-7791" fmla="*/ 263491 w 4236401"/>
                      <a:gd name="connsiteY140-7792" fmla="*/ 3307159 h 3580431"/>
                      <a:gd name="connsiteX141-7793" fmla="*/ 278218 w 4236401"/>
                      <a:gd name="connsiteY141-7794" fmla="*/ 3312109 h 3580431"/>
                      <a:gd name="connsiteX142-7795" fmla="*/ 298030 w 4236401"/>
                      <a:gd name="connsiteY142-7796" fmla="*/ 3315096 h 3580431"/>
                      <a:gd name="connsiteX143-7797" fmla="*/ 295024 w 4236401"/>
                      <a:gd name="connsiteY143-7798" fmla="*/ 3317672 h 3580431"/>
                      <a:gd name="connsiteX144-7799" fmla="*/ 137369 w 4236401"/>
                      <a:gd name="connsiteY144-7800" fmla="*/ 3580431 h 3580431"/>
                      <a:gd name="connsiteX145-7801" fmla="*/ 32265 w 4236401"/>
                      <a:gd name="connsiteY145-7802" fmla="*/ 3506858 h 3580431"/>
                      <a:gd name="connsiteX146-7803" fmla="*/ 0 w 4236401"/>
                      <a:gd name="connsiteY146-7804" fmla="*/ 3490726 h 3580431"/>
                      <a:gd name="connsiteX147-7805" fmla="*/ 6541 w 4236401"/>
                      <a:gd name="connsiteY147-7806" fmla="*/ 3486965 h 3580431"/>
                      <a:gd name="connsiteX148-7807" fmla="*/ 21754 w 4236401"/>
                      <a:gd name="connsiteY148-7808" fmla="*/ 3475325 h 3580431"/>
                      <a:gd name="connsiteX149-7809" fmla="*/ 53285 w 4236401"/>
                      <a:gd name="connsiteY149-7810" fmla="*/ 3454304 h 3580431"/>
                      <a:gd name="connsiteX150-7811" fmla="*/ 116347 w 4236401"/>
                      <a:gd name="connsiteY150-7812" fmla="*/ 3412263 h 3580431"/>
                      <a:gd name="connsiteX151-7813" fmla="*/ 126857 w 4236401"/>
                      <a:gd name="connsiteY151-7814" fmla="*/ 3380732 h 3580431"/>
                      <a:gd name="connsiteX152-7815" fmla="*/ 168899 w 4236401"/>
                      <a:gd name="connsiteY152-7816" fmla="*/ 3328180 h 3580431"/>
                      <a:gd name="connsiteX153-7817" fmla="*/ 210940 w 4236401"/>
                      <a:gd name="connsiteY153-7818" fmla="*/ 3265118 h 3580431"/>
                      <a:gd name="connsiteX154-7819" fmla="*/ 231961 w 4236401"/>
                      <a:gd name="connsiteY154-7820" fmla="*/ 3233587 h 3580431"/>
                      <a:gd name="connsiteX155-7821" fmla="*/ 252981 w 4236401"/>
                      <a:gd name="connsiteY155-7822" fmla="*/ 3138994 h 3580431"/>
                      <a:gd name="connsiteX156-7823" fmla="*/ 263492 w 4236401"/>
                      <a:gd name="connsiteY156-7824" fmla="*/ 3107463 h 3580431"/>
                      <a:gd name="connsiteX157-7825" fmla="*/ 284512 w 4236401"/>
                      <a:gd name="connsiteY157-7826" fmla="*/ 3044401 h 3580431"/>
                      <a:gd name="connsiteX158-7827" fmla="*/ 326554 w 4236401"/>
                      <a:gd name="connsiteY158-7828" fmla="*/ 2981339 h 3580431"/>
                      <a:gd name="connsiteX159-7829" fmla="*/ 342579 w 4236401"/>
                      <a:gd name="connsiteY159-7830" fmla="*/ 2899432 h 3580431"/>
                      <a:gd name="connsiteX160-7831" fmla="*/ 345136 w 4236401"/>
                      <a:gd name="connsiteY160-7832" fmla="*/ 2887559 h 3580431"/>
                      <a:gd name="connsiteX161-7833" fmla="*/ 347574 w 4236401"/>
                      <a:gd name="connsiteY161-7834" fmla="*/ 2886746 h 3580431"/>
                      <a:gd name="connsiteX162-7835" fmla="*/ 400126 w 4236401"/>
                      <a:gd name="connsiteY162-7836" fmla="*/ 2792153 h 3580431"/>
                      <a:gd name="connsiteX163-7837" fmla="*/ 442168 w 4236401"/>
                      <a:gd name="connsiteY163-7838" fmla="*/ 2729091 h 3580431"/>
                      <a:gd name="connsiteX164-7839" fmla="*/ 536761 w 4236401"/>
                      <a:gd name="connsiteY164-7840" fmla="*/ 2718580 h 3580431"/>
                      <a:gd name="connsiteX165-7841" fmla="*/ 610333 w 4236401"/>
                      <a:gd name="connsiteY165-7842" fmla="*/ 2645008 h 3580431"/>
                      <a:gd name="connsiteX166-7843" fmla="*/ 673395 w 4236401"/>
                      <a:gd name="connsiteY166-7844" fmla="*/ 2623987 h 3580431"/>
                      <a:gd name="connsiteX167-7845" fmla="*/ 704926 w 4236401"/>
                      <a:gd name="connsiteY167-7846" fmla="*/ 2602966 h 3580431"/>
                      <a:gd name="connsiteX168-7847" fmla="*/ 710794 w 4236401"/>
                      <a:gd name="connsiteY168-7848" fmla="*/ 2589426 h 3580431"/>
                      <a:gd name="connsiteX169-7849" fmla="*/ 725946 w 4236401"/>
                      <a:gd name="connsiteY169-7850" fmla="*/ 2592456 h 3580431"/>
                      <a:gd name="connsiteX170-7851" fmla="*/ 757477 w 4236401"/>
                      <a:gd name="connsiteY170-7852" fmla="*/ 2602966 h 3580431"/>
                      <a:gd name="connsiteX171-7853" fmla="*/ 820539 w 4236401"/>
                      <a:gd name="connsiteY171-7854" fmla="*/ 2613477 h 3580431"/>
                      <a:gd name="connsiteX172-7855" fmla="*/ 852070 w 4236401"/>
                      <a:gd name="connsiteY172-7856" fmla="*/ 2623987 h 3580431"/>
                      <a:gd name="connsiteX173-7857" fmla="*/ 873091 w 4236401"/>
                      <a:gd name="connsiteY173-7858" fmla="*/ 2655518 h 3580431"/>
                      <a:gd name="connsiteX174-7859" fmla="*/ 904622 w 4236401"/>
                      <a:gd name="connsiteY174-7860" fmla="*/ 2666028 h 3580431"/>
                      <a:gd name="connsiteX175-7861" fmla="*/ 936153 w 4236401"/>
                      <a:gd name="connsiteY175-7862" fmla="*/ 2687049 h 3580431"/>
                      <a:gd name="connsiteX176-7863" fmla="*/ 999215 w 4236401"/>
                      <a:gd name="connsiteY176-7864" fmla="*/ 2708070 h 3580431"/>
                      <a:gd name="connsiteX177-7865" fmla="*/ 1030746 w 4236401"/>
                      <a:gd name="connsiteY177-7866" fmla="*/ 2729091 h 3580431"/>
                      <a:gd name="connsiteX178-7867" fmla="*/ 1219932 w 4236401"/>
                      <a:gd name="connsiteY178-7868" fmla="*/ 2739601 h 3580431"/>
                      <a:gd name="connsiteX179-7869" fmla="*/ 1251463 w 4236401"/>
                      <a:gd name="connsiteY179-7870" fmla="*/ 2729091 h 3580431"/>
                      <a:gd name="connsiteX180-7871" fmla="*/ 1272484 w 4236401"/>
                      <a:gd name="connsiteY180-7872" fmla="*/ 2697559 h 3580431"/>
                      <a:gd name="connsiteX181-7873" fmla="*/ 1314525 w 4236401"/>
                      <a:gd name="connsiteY181-7874" fmla="*/ 2634497 h 3580431"/>
                      <a:gd name="connsiteX182-7875" fmla="*/ 1377587 w 4236401"/>
                      <a:gd name="connsiteY182-7876" fmla="*/ 2581946 h 3580431"/>
                      <a:gd name="connsiteX183-7877" fmla="*/ 1409118 w 4236401"/>
                      <a:gd name="connsiteY183-7878" fmla="*/ 2571435 h 3580431"/>
                      <a:gd name="connsiteX184-7879" fmla="*/ 1430139 w 4236401"/>
                      <a:gd name="connsiteY184-7880" fmla="*/ 2539904 h 3580431"/>
                      <a:gd name="connsiteX185-7881" fmla="*/ 1493201 w 4236401"/>
                      <a:gd name="connsiteY185-7882" fmla="*/ 2518884 h 3580431"/>
                      <a:gd name="connsiteX186-7883" fmla="*/ 1514222 w 4236401"/>
                      <a:gd name="connsiteY186-7884" fmla="*/ 2487353 h 3580431"/>
                      <a:gd name="connsiteX187-7885" fmla="*/ 1545753 w 4236401"/>
                      <a:gd name="connsiteY187-7886" fmla="*/ 2466332 h 3580431"/>
                      <a:gd name="connsiteX188-7887" fmla="*/ 1608815 w 4236401"/>
                      <a:gd name="connsiteY188-7888" fmla="*/ 2445311 h 3580431"/>
                      <a:gd name="connsiteX189-7889" fmla="*/ 1619325 w 4236401"/>
                      <a:gd name="connsiteY189-7890" fmla="*/ 2392759 h 3580431"/>
                      <a:gd name="connsiteX190-7891" fmla="*/ 1553911 w 4236401"/>
                      <a:gd name="connsiteY190-7892" fmla="*/ 2386218 h 3580431"/>
                      <a:gd name="connsiteX191-7893" fmla="*/ 1556263 w 4236401"/>
                      <a:gd name="connsiteY191-7894" fmla="*/ 2382249 h 3580431"/>
                      <a:gd name="connsiteX192-7895" fmla="*/ 1587794 w 4236401"/>
                      <a:gd name="connsiteY192-7896" fmla="*/ 2361228 h 3580431"/>
                      <a:gd name="connsiteX193-7897" fmla="*/ 1650856 w 4236401"/>
                      <a:gd name="connsiteY193-7898" fmla="*/ 2329697 h 3580431"/>
                      <a:gd name="connsiteX194-7899" fmla="*/ 1661367 w 4236401"/>
                      <a:gd name="connsiteY194-7900" fmla="*/ 2287656 h 3580431"/>
                      <a:gd name="connsiteX195-7901" fmla="*/ 1703408 w 4236401"/>
                      <a:gd name="connsiteY195-7902" fmla="*/ 2224594 h 3580431"/>
                      <a:gd name="connsiteX196-7903" fmla="*/ 1745449 w 4236401"/>
                      <a:gd name="connsiteY196-7904" fmla="*/ 2172042 h 3580431"/>
                      <a:gd name="connsiteX197-7905" fmla="*/ 1829532 w 4236401"/>
                      <a:gd name="connsiteY197-7906" fmla="*/ 2098470 h 3580431"/>
                      <a:gd name="connsiteX198-7907" fmla="*/ 2092291 w 4236401"/>
                      <a:gd name="connsiteY198-7908" fmla="*/ 2087959 h 3580431"/>
                      <a:gd name="connsiteX199-7909" fmla="*/ 2123822 w 4236401"/>
                      <a:gd name="connsiteY199-7910" fmla="*/ 2098470 h 3580431"/>
                      <a:gd name="connsiteX200-7911" fmla="*/ 2207905 w 4236401"/>
                      <a:gd name="connsiteY200-7912" fmla="*/ 2108980 h 3580431"/>
                      <a:gd name="connsiteX201-7913" fmla="*/ 2239436 w 4236401"/>
                      <a:gd name="connsiteY201-7914" fmla="*/ 2098470 h 3580431"/>
                      <a:gd name="connsiteX202-7915" fmla="*/ 2239436 w 4236401"/>
                      <a:gd name="connsiteY202-7916" fmla="*/ 2035408 h 3580431"/>
                      <a:gd name="connsiteX203-7917" fmla="*/ 2207905 w 4236401"/>
                      <a:gd name="connsiteY203-7918" fmla="*/ 2003877 h 3580431"/>
                      <a:gd name="connsiteX204-7919" fmla="*/ 2134332 w 4236401"/>
                      <a:gd name="connsiteY204-7920" fmla="*/ 1982856 h 3580431"/>
                      <a:gd name="connsiteX205-7921" fmla="*/ 2113311 w 4236401"/>
                      <a:gd name="connsiteY205-7922" fmla="*/ 1951325 h 3580431"/>
                      <a:gd name="connsiteX206-7923" fmla="*/ 2096542 w 4236401"/>
                      <a:gd name="connsiteY206-7924" fmla="*/ 1954956 h 3580431"/>
                      <a:gd name="connsiteX207-7925" fmla="*/ 2090582 w 4236401"/>
                      <a:gd name="connsiteY207-7926" fmla="*/ 1957734 h 3580431"/>
                      <a:gd name="connsiteX208-7927" fmla="*/ 2085436 w 4236401"/>
                      <a:gd name="connsiteY208-7928" fmla="*/ 1945387 h 3580431"/>
                      <a:gd name="connsiteX209-7929" fmla="*/ 2071270 w 4236401"/>
                      <a:gd name="connsiteY209-7930" fmla="*/ 1930304 h 3580431"/>
                      <a:gd name="connsiteX210-7931" fmla="*/ 1976677 w 4236401"/>
                      <a:gd name="connsiteY210-7932" fmla="*/ 1877753 h 3580431"/>
                      <a:gd name="connsiteX211-7933" fmla="*/ 1924125 w 4236401"/>
                      <a:gd name="connsiteY211-7934" fmla="*/ 1835711 h 3580431"/>
                      <a:gd name="connsiteX212-7935" fmla="*/ 1850553 w 4236401"/>
                      <a:gd name="connsiteY212-7936" fmla="*/ 1762139 h 3580431"/>
                      <a:gd name="connsiteX213-7937" fmla="*/ 1819022 w 4236401"/>
                      <a:gd name="connsiteY213-7938" fmla="*/ 1741118 h 3580431"/>
                      <a:gd name="connsiteX214-7939" fmla="*/ 1787491 w 4236401"/>
                      <a:gd name="connsiteY214-7940" fmla="*/ 1678056 h 3580431"/>
                      <a:gd name="connsiteX215-7941" fmla="*/ 1776980 w 4236401"/>
                      <a:gd name="connsiteY215-7942" fmla="*/ 1625504 h 3580431"/>
                      <a:gd name="connsiteX216-7943" fmla="*/ 1790618 w 4236401"/>
                      <a:gd name="connsiteY216-7944" fmla="*/ 1405140 h 3580431"/>
                      <a:gd name="connsiteX217-7945" fmla="*/ 1791084 w 4236401"/>
                      <a:gd name="connsiteY217-7946" fmla="*/ 1388888 h 3580431"/>
                      <a:gd name="connsiteX218-7947" fmla="*/ 1808511 w 4236401"/>
                      <a:gd name="connsiteY218-7948" fmla="*/ 1362746 h 3580431"/>
                      <a:gd name="connsiteX219-7949" fmla="*/ 1850553 w 4236401"/>
                      <a:gd name="connsiteY219-7950" fmla="*/ 1299684 h 3580431"/>
                      <a:gd name="connsiteX220-7951" fmla="*/ 1882084 w 4236401"/>
                      <a:gd name="connsiteY220-7952" fmla="*/ 1289173 h 3580431"/>
                      <a:gd name="connsiteX221-7953" fmla="*/ 1892594 w 4236401"/>
                      <a:gd name="connsiteY221-7954" fmla="*/ 1205091 h 3580431"/>
                      <a:gd name="connsiteX222-7955" fmla="*/ 1899616 w 4236401"/>
                      <a:gd name="connsiteY222-7956" fmla="*/ 1204200 h 3580431"/>
                      <a:gd name="connsiteX223-7957" fmla="*/ 1901529 w 4236401"/>
                      <a:gd name="connsiteY223-7958" fmla="*/ 1216567 h 3580431"/>
                      <a:gd name="connsiteX224-7959" fmla="*/ 1912360 w 4236401"/>
                      <a:gd name="connsiteY224-7960" fmla="*/ 1237092 h 3580431"/>
                      <a:gd name="connsiteX225-7961" fmla="*/ 1948754 w 4236401"/>
                      <a:gd name="connsiteY225-7962" fmla="*/ 1241641 h 3580431"/>
                      <a:gd name="connsiteX226-7963" fmla="*/ 1966951 w 4236401"/>
                      <a:gd name="connsiteY226-7964" fmla="*/ 1237092 h 3580431"/>
                      <a:gd name="connsiteX227-7965" fmla="*/ 2007894 w 4236401"/>
                      <a:gd name="connsiteY227-7966" fmla="*/ 1227994 h 3580431"/>
                      <a:gd name="connsiteX228-7967" fmla="*/ 2021542 w 4236401"/>
                      <a:gd name="connsiteY228-7968" fmla="*/ 1223444 h 3580431"/>
                      <a:gd name="connsiteX229-7969" fmla="*/ 2048838 w 4236401"/>
                      <a:gd name="connsiteY229-7970" fmla="*/ 1214346 h 3580431"/>
                      <a:gd name="connsiteX230-7971" fmla="*/ 2085232 w 4236401"/>
                      <a:gd name="connsiteY230-7972" fmla="*/ 1209797 h 3580431"/>
                      <a:gd name="connsiteX231-7973" fmla="*/ 2098879 w 4236401"/>
                      <a:gd name="connsiteY231-7974" fmla="*/ 1205247 h 3580431"/>
                      <a:gd name="connsiteX232-7975" fmla="*/ 2139823 w 4236401"/>
                      <a:gd name="connsiteY232-7976" fmla="*/ 1191600 h 3580431"/>
                      <a:gd name="connsiteX233-7977" fmla="*/ 2153470 w 4236401"/>
                      <a:gd name="connsiteY233-7978" fmla="*/ 1182501 h 3580431"/>
                      <a:gd name="connsiteX234-7979" fmla="*/ 2176217 w 4236401"/>
                      <a:gd name="connsiteY234-7980" fmla="*/ 1164304 h 3580431"/>
                      <a:gd name="connsiteX235-7981" fmla="*/ 2217160 w 4236401"/>
                      <a:gd name="connsiteY235-7982" fmla="*/ 1141558 h 3580431"/>
                      <a:gd name="connsiteX236-7983" fmla="*/ 2230808 w 4236401"/>
                      <a:gd name="connsiteY236-7984" fmla="*/ 1137009 h 3580431"/>
                      <a:gd name="connsiteX237-7985" fmla="*/ 2244455 w 4236401"/>
                      <a:gd name="connsiteY237-7986" fmla="*/ 1123361 h 3580431"/>
                      <a:gd name="connsiteX238-7987" fmla="*/ 2267202 w 4236401"/>
                      <a:gd name="connsiteY238-7988" fmla="*/ 1105164 h 3580431"/>
                      <a:gd name="connsiteX239-7989" fmla="*/ 2308145 w 4236401"/>
                      <a:gd name="connsiteY239-7990" fmla="*/ 1082418 h 3580431"/>
                      <a:gd name="connsiteX240-7991" fmla="*/ 2317243 w 4236401"/>
                      <a:gd name="connsiteY240-7992" fmla="*/ 1068770 h 3580431"/>
                      <a:gd name="connsiteX241-7993" fmla="*/ 2330891 w 4236401"/>
                      <a:gd name="connsiteY241-7994" fmla="*/ 1055122 h 3580431"/>
                      <a:gd name="connsiteX242-7995" fmla="*/ 2344539 w 4236401"/>
                      <a:gd name="connsiteY242-7996" fmla="*/ 1046024 h 3580431"/>
                      <a:gd name="connsiteX243-7997" fmla="*/ 2358187 w 4236401"/>
                      <a:gd name="connsiteY243-7998" fmla="*/ 1036925 h 3580431"/>
                      <a:gd name="connsiteX244-7999" fmla="*/ 2390032 w 4236401"/>
                      <a:gd name="connsiteY244-8000" fmla="*/ 1005080 h 3580431"/>
                      <a:gd name="connsiteX245-8001" fmla="*/ 2403679 w 4236401"/>
                      <a:gd name="connsiteY245-8002" fmla="*/ 995982 h 3580431"/>
                      <a:gd name="connsiteX246-8003" fmla="*/ 2430975 w 4236401"/>
                      <a:gd name="connsiteY246-8004" fmla="*/ 977785 h 3580431"/>
                      <a:gd name="connsiteX247-8005" fmla="*/ 2444623 w 4236401"/>
                      <a:gd name="connsiteY247-8006" fmla="*/ 968686 h 3580431"/>
                      <a:gd name="connsiteX248-8007" fmla="*/ 2471918 w 4236401"/>
                      <a:gd name="connsiteY248-8008" fmla="*/ 950489 h 3580431"/>
                      <a:gd name="connsiteX249-8009" fmla="*/ 2485566 w 4236401"/>
                      <a:gd name="connsiteY249-8010" fmla="*/ 936841 h 3580431"/>
                      <a:gd name="connsiteX250-8011" fmla="*/ 2490115 w 4236401"/>
                      <a:gd name="connsiteY250-8012" fmla="*/ 923194 h 3580431"/>
                      <a:gd name="connsiteX251-8013" fmla="*/ 2494664 w 4236401"/>
                      <a:gd name="connsiteY251-8014" fmla="*/ 904997 h 3580431"/>
                      <a:gd name="connsiteX252-8015" fmla="*/ 2491575 w 4236401"/>
                      <a:gd name="connsiteY252-8016" fmla="*/ 900363 h 3580431"/>
                      <a:gd name="connsiteX253-8017" fmla="*/ 2523215 w 4236401"/>
                      <a:gd name="connsiteY253-8018" fmla="*/ 879269 h 3580431"/>
                      <a:gd name="connsiteX254-8019" fmla="*/ 2565256 w 4236401"/>
                      <a:gd name="connsiteY254-8020" fmla="*/ 816207 h 3580431"/>
                      <a:gd name="connsiteX255-8021" fmla="*/ 2596787 w 4236401"/>
                      <a:gd name="connsiteY255-8022" fmla="*/ 805696 h 3580431"/>
                      <a:gd name="connsiteX256-8023" fmla="*/ 2607298 w 4236401"/>
                      <a:gd name="connsiteY256-8024" fmla="*/ 774165 h 3580431"/>
                      <a:gd name="connsiteX257-8025" fmla="*/ 2616572 w 4236401"/>
                      <a:gd name="connsiteY257-8026" fmla="*/ 718522 h 3580431"/>
                      <a:gd name="connsiteX258-8027" fmla="*/ 2638829 w 4236401"/>
                      <a:gd name="connsiteY258-8028" fmla="*/ 711103 h 3580431"/>
                      <a:gd name="connsiteX259-8029" fmla="*/ 2649339 w 4236401"/>
                      <a:gd name="connsiteY259-8030" fmla="*/ 679572 h 3580431"/>
                      <a:gd name="connsiteX260-8031" fmla="*/ 2670360 w 4236401"/>
                      <a:gd name="connsiteY260-8032" fmla="*/ 616510 h 3580431"/>
                      <a:gd name="connsiteX261-8033" fmla="*/ 2692321 w 4236401"/>
                      <a:gd name="connsiteY261-8034" fmla="*/ 585240 h 3580431"/>
                      <a:gd name="connsiteX262-8035" fmla="*/ 2703374 w 4236401"/>
                      <a:gd name="connsiteY262-8036" fmla="*/ 571871 h 3580431"/>
                      <a:gd name="connsiteX263-8037" fmla="*/ 2708149 w 4236401"/>
                      <a:gd name="connsiteY263-8038" fmla="*/ 570837 h 3580431"/>
                      <a:gd name="connsiteX264-8039" fmla="*/ 2722911 w 4236401"/>
                      <a:gd name="connsiteY264-8040" fmla="*/ 563958 h 3580431"/>
                      <a:gd name="connsiteX265-8041" fmla="*/ 2733422 w 4236401"/>
                      <a:gd name="connsiteY265-8042" fmla="*/ 532427 h 3580431"/>
                      <a:gd name="connsiteX266-8043" fmla="*/ 2754442 w 4236401"/>
                      <a:gd name="connsiteY266-8044" fmla="*/ 500896 h 3580431"/>
                      <a:gd name="connsiteX267-8045" fmla="*/ 2785973 w 4236401"/>
                      <a:gd name="connsiteY267-8046" fmla="*/ 479876 h 3580431"/>
                      <a:gd name="connsiteX268-8047" fmla="*/ 2880567 w 4236401"/>
                      <a:gd name="connsiteY268-8048" fmla="*/ 416814 h 3580431"/>
                      <a:gd name="connsiteX269-8049" fmla="*/ 2954139 w 4236401"/>
                      <a:gd name="connsiteY269-8050" fmla="*/ 395793 h 3580431"/>
                      <a:gd name="connsiteX270-8051" fmla="*/ 2985670 w 4236401"/>
                      <a:gd name="connsiteY270-8052" fmla="*/ 374772 h 3580431"/>
                      <a:gd name="connsiteX271-8053" fmla="*/ 2995381 w 4236401"/>
                      <a:gd name="connsiteY271-8054" fmla="*/ 344036 h 3580431"/>
                      <a:gd name="connsiteX272-8055" fmla="*/ 2995617 w 4236401"/>
                      <a:gd name="connsiteY272-8056" fmla="*/ 334504 h 3580431"/>
                      <a:gd name="connsiteX273-8057" fmla="*/ 3020863 w 4236401"/>
                      <a:gd name="connsiteY273-8058" fmla="*/ 333799 h 3580431"/>
                      <a:gd name="connsiteX274-8059" fmla="*/ 3069753 w 4236401"/>
                      <a:gd name="connsiteY274-8060" fmla="*/ 332731 h 3580431"/>
                      <a:gd name="connsiteX275-8061" fmla="*/ 3122305 w 4236401"/>
                      <a:gd name="connsiteY275-8062" fmla="*/ 322221 h 3580431"/>
                      <a:gd name="connsiteX276-8063" fmla="*/ 3128851 w 4236401"/>
                      <a:gd name="connsiteY276-8064" fmla="*/ 308384 h 3580431"/>
                      <a:gd name="connsiteX277-8065" fmla="*/ 3129315 w 4236401"/>
                      <a:gd name="connsiteY277-8066" fmla="*/ 302961 h 3580431"/>
                      <a:gd name="connsiteX278-8067" fmla="*/ 3140679 w 4236401"/>
                      <a:gd name="connsiteY278-8068" fmla="*/ 305817 h 3580431"/>
                      <a:gd name="connsiteX279-8069" fmla="*/ 3216898 w 4236401"/>
                      <a:gd name="connsiteY279-8070" fmla="*/ 322221 h 3580431"/>
                      <a:gd name="connsiteX280-8071" fmla="*/ 3248429 w 4236401"/>
                      <a:gd name="connsiteY280-8072" fmla="*/ 332731 h 3580431"/>
                      <a:gd name="connsiteX281-8073" fmla="*/ 3279960 w 4236401"/>
                      <a:gd name="connsiteY281-8074" fmla="*/ 343241 h 3580431"/>
                      <a:gd name="connsiteX282-8075" fmla="*/ 3343022 w 4236401"/>
                      <a:gd name="connsiteY282-8076" fmla="*/ 364262 h 3580431"/>
                      <a:gd name="connsiteX283-8077" fmla="*/ 3374553 w 4236401"/>
                      <a:gd name="connsiteY283-8078" fmla="*/ 395793 h 3580431"/>
                      <a:gd name="connsiteX284-8079" fmla="*/ 3437615 w 4236401"/>
                      <a:gd name="connsiteY284-8080" fmla="*/ 416814 h 3580431"/>
                      <a:gd name="connsiteX285-8081" fmla="*/ 3445992 w 4236401"/>
                      <a:gd name="connsiteY285-8082" fmla="*/ 411370 h 3580431"/>
                      <a:gd name="connsiteX286-8083" fmla="*/ 3448125 w 4236401"/>
                      <a:gd name="connsiteY286-8084" fmla="*/ 416814 h 3580431"/>
                      <a:gd name="connsiteX287-8085" fmla="*/ 3479656 w 4236401"/>
                      <a:gd name="connsiteY287-8086" fmla="*/ 437834 h 3580431"/>
                      <a:gd name="connsiteX288-8087" fmla="*/ 3500677 w 4236401"/>
                      <a:gd name="connsiteY288-8088" fmla="*/ 469365 h 3580431"/>
                      <a:gd name="connsiteX289-8089" fmla="*/ 3532208 w 4236401"/>
                      <a:gd name="connsiteY289-8090" fmla="*/ 490386 h 3580431"/>
                      <a:gd name="connsiteX290-8091" fmla="*/ 3542718 w 4236401"/>
                      <a:gd name="connsiteY290-8092" fmla="*/ 521917 h 3580431"/>
                      <a:gd name="connsiteX291-8093" fmla="*/ 3563739 w 4236401"/>
                      <a:gd name="connsiteY291-8094" fmla="*/ 584979 h 3580431"/>
                      <a:gd name="connsiteX292-8095" fmla="*/ 3584760 w 4236401"/>
                      <a:gd name="connsiteY292-8096" fmla="*/ 616510 h 3580431"/>
                      <a:gd name="connsiteX293-8097" fmla="*/ 3763436 w 4236401"/>
                      <a:gd name="connsiteY293-8098" fmla="*/ 627021 h 3580431"/>
                      <a:gd name="connsiteX294-8099" fmla="*/ 3826498 w 4236401"/>
                      <a:gd name="connsiteY294-8100" fmla="*/ 584979 h 3580431"/>
                      <a:gd name="connsiteX295-8101" fmla="*/ 3837008 w 4236401"/>
                      <a:gd name="connsiteY295-8102" fmla="*/ 553448 h 3580431"/>
                      <a:gd name="connsiteX296-8103" fmla="*/ 3889560 w 4236401"/>
                      <a:gd name="connsiteY296-8104" fmla="*/ 500896 h 3580431"/>
                      <a:gd name="connsiteX297-8105" fmla="*/ 3900070 w 4236401"/>
                      <a:gd name="connsiteY297-8106" fmla="*/ 437834 h 3580431"/>
                      <a:gd name="connsiteX298-8107" fmla="*/ 3921091 w 4236401"/>
                      <a:gd name="connsiteY298-8108" fmla="*/ 406303 h 3580431"/>
                      <a:gd name="connsiteX299-8109" fmla="*/ 3931601 w 4236401"/>
                      <a:gd name="connsiteY299-8110" fmla="*/ 374772 h 3580431"/>
                      <a:gd name="connsiteX300-8111" fmla="*/ 3952622 w 4236401"/>
                      <a:gd name="connsiteY300-8112" fmla="*/ 343241 h 3580431"/>
                      <a:gd name="connsiteX301-8113" fmla="*/ 3963132 w 4236401"/>
                      <a:gd name="connsiteY301-8114" fmla="*/ 311710 h 3580431"/>
                      <a:gd name="connsiteX302-8115" fmla="*/ 3984153 w 4236401"/>
                      <a:gd name="connsiteY302-8116" fmla="*/ 248648 h 3580431"/>
                      <a:gd name="connsiteX303-8117" fmla="*/ 4026194 w 4236401"/>
                      <a:gd name="connsiteY303-8118" fmla="*/ 122524 h 3580431"/>
                      <a:gd name="connsiteX304-8119" fmla="*/ 4047215 w 4236401"/>
                      <a:gd name="connsiteY304-8120" fmla="*/ 59462 h 3580431"/>
                      <a:gd name="connsiteX305-8121" fmla="*/ 4063523 w 4236401"/>
                      <a:gd name="connsiteY305-8122" fmla="*/ 31467 h 3580431"/>
                      <a:gd name="connsiteX306-8123" fmla="*/ 4076557 w 4236401"/>
                      <a:gd name="connsiteY306-8124" fmla="*/ 10441 h 3580431"/>
                      <a:gd name="connsiteX307-8125" fmla="*/ 4090585 w 4236401"/>
                      <a:gd name="connsiteY307-8126" fmla="*/ 10358 h 3580431"/>
                      <a:gd name="connsiteX308-8127" fmla="*/ 4105199 w 4236401"/>
                      <a:gd name="connsiteY308-8128" fmla="*/ 0 h 358043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  <a:cxn ang="0">
                        <a:pos x="connsiteX11-23" y="connsiteY11-24"/>
                      </a:cxn>
                      <a:cxn ang="0">
                        <a:pos x="connsiteX12-25" y="connsiteY12-26"/>
                      </a:cxn>
                      <a:cxn ang="0">
                        <a:pos x="connsiteX13-27" y="connsiteY13-28"/>
                      </a:cxn>
                      <a:cxn ang="0">
                        <a:pos x="connsiteX14-29" y="connsiteY14-30"/>
                      </a:cxn>
                      <a:cxn ang="0">
                        <a:pos x="connsiteX15-31" y="connsiteY15-32"/>
                      </a:cxn>
                      <a:cxn ang="0">
                        <a:pos x="connsiteX16-33" y="connsiteY16-34"/>
                      </a:cxn>
                      <a:cxn ang="0">
                        <a:pos x="connsiteX17-35" y="connsiteY17-36"/>
                      </a:cxn>
                      <a:cxn ang="0">
                        <a:pos x="connsiteX18-37" y="connsiteY18-38"/>
                      </a:cxn>
                      <a:cxn ang="0">
                        <a:pos x="connsiteX19-39" y="connsiteY19-40"/>
                      </a:cxn>
                      <a:cxn ang="0">
                        <a:pos x="connsiteX20-41" y="connsiteY20-42"/>
                      </a:cxn>
                      <a:cxn ang="0">
                        <a:pos x="connsiteX21-43" y="connsiteY21-44"/>
                      </a:cxn>
                      <a:cxn ang="0">
                        <a:pos x="connsiteX22-45" y="connsiteY22-46"/>
                      </a:cxn>
                      <a:cxn ang="0">
                        <a:pos x="connsiteX23-47" y="connsiteY23-48"/>
                      </a:cxn>
                      <a:cxn ang="0">
                        <a:pos x="connsiteX24-49" y="connsiteY24-50"/>
                      </a:cxn>
                      <a:cxn ang="0">
                        <a:pos x="connsiteX25-51" y="connsiteY25-52"/>
                      </a:cxn>
                      <a:cxn ang="0">
                        <a:pos x="connsiteX26-53" y="connsiteY26-54"/>
                      </a:cxn>
                      <a:cxn ang="0">
                        <a:pos x="connsiteX27-55" y="connsiteY27-56"/>
                      </a:cxn>
                      <a:cxn ang="0">
                        <a:pos x="connsiteX28-57" y="connsiteY28-58"/>
                      </a:cxn>
                      <a:cxn ang="0">
                        <a:pos x="connsiteX29-59" y="connsiteY29-60"/>
                      </a:cxn>
                      <a:cxn ang="0">
                        <a:pos x="connsiteX30-61" y="connsiteY30-62"/>
                      </a:cxn>
                      <a:cxn ang="0">
                        <a:pos x="connsiteX31-63" y="connsiteY31-64"/>
                      </a:cxn>
                      <a:cxn ang="0">
                        <a:pos x="connsiteX32-65" y="connsiteY32-66"/>
                      </a:cxn>
                      <a:cxn ang="0">
                        <a:pos x="connsiteX33-67" y="connsiteY33-68"/>
                      </a:cxn>
                      <a:cxn ang="0">
                        <a:pos x="connsiteX34-69" y="connsiteY34-70"/>
                      </a:cxn>
                      <a:cxn ang="0">
                        <a:pos x="connsiteX35-71" y="connsiteY35-72"/>
                      </a:cxn>
                      <a:cxn ang="0">
                        <a:pos x="connsiteX36-73" y="connsiteY36-74"/>
                      </a:cxn>
                      <a:cxn ang="0">
                        <a:pos x="connsiteX37-75" y="connsiteY37-76"/>
                      </a:cxn>
                      <a:cxn ang="0">
                        <a:pos x="connsiteX38-77" y="connsiteY38-78"/>
                      </a:cxn>
                      <a:cxn ang="0">
                        <a:pos x="connsiteX39-79" y="connsiteY39-80"/>
                      </a:cxn>
                      <a:cxn ang="0">
                        <a:pos x="connsiteX40-81" y="connsiteY40-82"/>
                      </a:cxn>
                      <a:cxn ang="0">
                        <a:pos x="connsiteX41-83" y="connsiteY41-84"/>
                      </a:cxn>
                      <a:cxn ang="0">
                        <a:pos x="connsiteX42-85" y="connsiteY42-86"/>
                      </a:cxn>
                      <a:cxn ang="0">
                        <a:pos x="connsiteX43-87" y="connsiteY43-88"/>
                      </a:cxn>
                      <a:cxn ang="0">
                        <a:pos x="connsiteX44-89" y="connsiteY44-90"/>
                      </a:cxn>
                      <a:cxn ang="0">
                        <a:pos x="connsiteX45-91" y="connsiteY45-92"/>
                      </a:cxn>
                      <a:cxn ang="0">
                        <a:pos x="connsiteX46-93" y="connsiteY46-94"/>
                      </a:cxn>
                      <a:cxn ang="0">
                        <a:pos x="connsiteX47-95" y="connsiteY47-96"/>
                      </a:cxn>
                      <a:cxn ang="0">
                        <a:pos x="connsiteX48-97" y="connsiteY48-98"/>
                      </a:cxn>
                      <a:cxn ang="0">
                        <a:pos x="connsiteX49-99" y="connsiteY49-100"/>
                      </a:cxn>
                      <a:cxn ang="0">
                        <a:pos x="connsiteX50-101" y="connsiteY50-102"/>
                      </a:cxn>
                      <a:cxn ang="0">
                        <a:pos x="connsiteX51-103" y="connsiteY51-104"/>
                      </a:cxn>
                      <a:cxn ang="0">
                        <a:pos x="connsiteX52-105" y="connsiteY52-106"/>
                      </a:cxn>
                      <a:cxn ang="0">
                        <a:pos x="connsiteX53-107" y="connsiteY53-108"/>
                      </a:cxn>
                      <a:cxn ang="0">
                        <a:pos x="connsiteX54-109" y="connsiteY54-110"/>
                      </a:cxn>
                      <a:cxn ang="0">
                        <a:pos x="connsiteX55-111" y="connsiteY55-112"/>
                      </a:cxn>
                      <a:cxn ang="0">
                        <a:pos x="connsiteX56-113" y="connsiteY56-114"/>
                      </a:cxn>
                      <a:cxn ang="0">
                        <a:pos x="connsiteX57-115" y="connsiteY57-116"/>
                      </a:cxn>
                      <a:cxn ang="0">
                        <a:pos x="connsiteX58-117" y="connsiteY58-118"/>
                      </a:cxn>
                      <a:cxn ang="0">
                        <a:pos x="connsiteX59-119" y="connsiteY59-120"/>
                      </a:cxn>
                      <a:cxn ang="0">
                        <a:pos x="connsiteX60-121" y="connsiteY60-122"/>
                      </a:cxn>
                      <a:cxn ang="0">
                        <a:pos x="connsiteX61-123" y="connsiteY61-124"/>
                      </a:cxn>
                      <a:cxn ang="0">
                        <a:pos x="connsiteX62-125" y="connsiteY62-126"/>
                      </a:cxn>
                      <a:cxn ang="0">
                        <a:pos x="connsiteX63-127" y="connsiteY63-128"/>
                      </a:cxn>
                      <a:cxn ang="0">
                        <a:pos x="connsiteX64-129" y="connsiteY64-130"/>
                      </a:cxn>
                      <a:cxn ang="0">
                        <a:pos x="connsiteX65-131" y="connsiteY65-132"/>
                      </a:cxn>
                      <a:cxn ang="0">
                        <a:pos x="connsiteX66-133" y="connsiteY66-134"/>
                      </a:cxn>
                      <a:cxn ang="0">
                        <a:pos x="connsiteX67-135" y="connsiteY67-136"/>
                      </a:cxn>
                      <a:cxn ang="0">
                        <a:pos x="connsiteX68-137" y="connsiteY68-138"/>
                      </a:cxn>
                      <a:cxn ang="0">
                        <a:pos x="connsiteX69-139" y="connsiteY69-140"/>
                      </a:cxn>
                      <a:cxn ang="0">
                        <a:pos x="connsiteX70-141" y="connsiteY70-142"/>
                      </a:cxn>
                      <a:cxn ang="0">
                        <a:pos x="connsiteX71-143" y="connsiteY71-144"/>
                      </a:cxn>
                      <a:cxn ang="0">
                        <a:pos x="connsiteX72-145" y="connsiteY72-146"/>
                      </a:cxn>
                      <a:cxn ang="0">
                        <a:pos x="connsiteX73-147" y="connsiteY73-148"/>
                      </a:cxn>
                      <a:cxn ang="0">
                        <a:pos x="connsiteX74-149" y="connsiteY74-150"/>
                      </a:cxn>
                      <a:cxn ang="0">
                        <a:pos x="connsiteX75-151" y="connsiteY75-152"/>
                      </a:cxn>
                      <a:cxn ang="0">
                        <a:pos x="connsiteX76-153" y="connsiteY76-154"/>
                      </a:cxn>
                      <a:cxn ang="0">
                        <a:pos x="connsiteX77-155" y="connsiteY77-156"/>
                      </a:cxn>
                      <a:cxn ang="0">
                        <a:pos x="connsiteX78-157" y="connsiteY78-158"/>
                      </a:cxn>
                      <a:cxn ang="0">
                        <a:pos x="connsiteX79-159" y="connsiteY79-160"/>
                      </a:cxn>
                      <a:cxn ang="0">
                        <a:pos x="connsiteX80-161" y="connsiteY80-162"/>
                      </a:cxn>
                      <a:cxn ang="0">
                        <a:pos x="connsiteX81-163" y="connsiteY81-164"/>
                      </a:cxn>
                      <a:cxn ang="0">
                        <a:pos x="connsiteX82-165" y="connsiteY82-166"/>
                      </a:cxn>
                      <a:cxn ang="0">
                        <a:pos x="connsiteX83-167" y="connsiteY83-168"/>
                      </a:cxn>
                      <a:cxn ang="0">
                        <a:pos x="connsiteX84-169" y="connsiteY84-170"/>
                      </a:cxn>
                      <a:cxn ang="0">
                        <a:pos x="connsiteX85-171" y="connsiteY85-172"/>
                      </a:cxn>
                      <a:cxn ang="0">
                        <a:pos x="connsiteX86-173" y="connsiteY86-174"/>
                      </a:cxn>
                      <a:cxn ang="0">
                        <a:pos x="connsiteX87-175" y="connsiteY87-176"/>
                      </a:cxn>
                      <a:cxn ang="0">
                        <a:pos x="connsiteX88-177" y="connsiteY88-178"/>
                      </a:cxn>
                      <a:cxn ang="0">
                        <a:pos x="connsiteX89-179" y="connsiteY89-180"/>
                      </a:cxn>
                      <a:cxn ang="0">
                        <a:pos x="connsiteX90-181" y="connsiteY90-182"/>
                      </a:cxn>
                      <a:cxn ang="0">
                        <a:pos x="connsiteX91-183" y="connsiteY91-184"/>
                      </a:cxn>
                      <a:cxn ang="0">
                        <a:pos x="connsiteX92-185" y="connsiteY92-186"/>
                      </a:cxn>
                      <a:cxn ang="0">
                        <a:pos x="connsiteX93-187" y="connsiteY93-188"/>
                      </a:cxn>
                      <a:cxn ang="0">
                        <a:pos x="connsiteX94-189" y="connsiteY94-190"/>
                      </a:cxn>
                      <a:cxn ang="0">
                        <a:pos x="connsiteX95-191" y="connsiteY95-192"/>
                      </a:cxn>
                      <a:cxn ang="0">
                        <a:pos x="connsiteX96-193" y="connsiteY96-194"/>
                      </a:cxn>
                      <a:cxn ang="0">
                        <a:pos x="connsiteX97-195" y="connsiteY97-196"/>
                      </a:cxn>
                      <a:cxn ang="0">
                        <a:pos x="connsiteX98-197" y="connsiteY98-198"/>
                      </a:cxn>
                      <a:cxn ang="0">
                        <a:pos x="connsiteX99-199" y="connsiteY99-200"/>
                      </a:cxn>
                      <a:cxn ang="0">
                        <a:pos x="connsiteX100-201" y="connsiteY100-202"/>
                      </a:cxn>
                      <a:cxn ang="0">
                        <a:pos x="connsiteX101-203" y="connsiteY101-204"/>
                      </a:cxn>
                      <a:cxn ang="0">
                        <a:pos x="connsiteX102-205" y="connsiteY102-206"/>
                      </a:cxn>
                      <a:cxn ang="0">
                        <a:pos x="connsiteX103-207" y="connsiteY103-208"/>
                      </a:cxn>
                      <a:cxn ang="0">
                        <a:pos x="connsiteX104-209" y="connsiteY104-210"/>
                      </a:cxn>
                      <a:cxn ang="0">
                        <a:pos x="connsiteX105-211" y="connsiteY105-212"/>
                      </a:cxn>
                      <a:cxn ang="0">
                        <a:pos x="connsiteX106-213" y="connsiteY106-214"/>
                      </a:cxn>
                      <a:cxn ang="0">
                        <a:pos x="connsiteX107-215" y="connsiteY107-216"/>
                      </a:cxn>
                      <a:cxn ang="0">
                        <a:pos x="connsiteX108-217" y="connsiteY108-218"/>
                      </a:cxn>
                      <a:cxn ang="0">
                        <a:pos x="connsiteX109-219" y="connsiteY109-220"/>
                      </a:cxn>
                      <a:cxn ang="0">
                        <a:pos x="connsiteX110-221" y="connsiteY110-222"/>
                      </a:cxn>
                      <a:cxn ang="0">
                        <a:pos x="connsiteX111-223" y="connsiteY111-224"/>
                      </a:cxn>
                      <a:cxn ang="0">
                        <a:pos x="connsiteX112-225" y="connsiteY112-226"/>
                      </a:cxn>
                      <a:cxn ang="0">
                        <a:pos x="connsiteX113-227" y="connsiteY113-228"/>
                      </a:cxn>
                      <a:cxn ang="0">
                        <a:pos x="connsiteX114-229" y="connsiteY114-230"/>
                      </a:cxn>
                      <a:cxn ang="0">
                        <a:pos x="connsiteX115-231" y="connsiteY115-232"/>
                      </a:cxn>
                      <a:cxn ang="0">
                        <a:pos x="connsiteX116-233" y="connsiteY116-234"/>
                      </a:cxn>
                      <a:cxn ang="0">
                        <a:pos x="connsiteX117-235" y="connsiteY117-236"/>
                      </a:cxn>
                      <a:cxn ang="0">
                        <a:pos x="connsiteX118-237" y="connsiteY118-238"/>
                      </a:cxn>
                      <a:cxn ang="0">
                        <a:pos x="connsiteX119-239" y="connsiteY119-240"/>
                      </a:cxn>
                      <a:cxn ang="0">
                        <a:pos x="connsiteX120-241" y="connsiteY120-242"/>
                      </a:cxn>
                      <a:cxn ang="0">
                        <a:pos x="connsiteX121-243" y="connsiteY121-244"/>
                      </a:cxn>
                      <a:cxn ang="0">
                        <a:pos x="connsiteX122-245" y="connsiteY122-246"/>
                      </a:cxn>
                      <a:cxn ang="0">
                        <a:pos x="connsiteX123-247" y="connsiteY123-248"/>
                      </a:cxn>
                      <a:cxn ang="0">
                        <a:pos x="connsiteX124-249" y="connsiteY124-250"/>
                      </a:cxn>
                      <a:cxn ang="0">
                        <a:pos x="connsiteX125-251" y="connsiteY125-252"/>
                      </a:cxn>
                      <a:cxn ang="0">
                        <a:pos x="connsiteX126-253" y="connsiteY126-254"/>
                      </a:cxn>
                      <a:cxn ang="0">
                        <a:pos x="connsiteX127-255" y="connsiteY127-256"/>
                      </a:cxn>
                      <a:cxn ang="0">
                        <a:pos x="connsiteX128-257" y="connsiteY128-258"/>
                      </a:cxn>
                      <a:cxn ang="0">
                        <a:pos x="connsiteX129-259" y="connsiteY129-260"/>
                      </a:cxn>
                      <a:cxn ang="0">
                        <a:pos x="connsiteX130-261" y="connsiteY130-262"/>
                      </a:cxn>
                      <a:cxn ang="0">
                        <a:pos x="connsiteX131-263" y="connsiteY131-264"/>
                      </a:cxn>
                      <a:cxn ang="0">
                        <a:pos x="connsiteX132-265" y="connsiteY132-266"/>
                      </a:cxn>
                      <a:cxn ang="0">
                        <a:pos x="connsiteX133-267" y="connsiteY133-268"/>
                      </a:cxn>
                      <a:cxn ang="0">
                        <a:pos x="connsiteX134-269" y="connsiteY134-270"/>
                      </a:cxn>
                      <a:cxn ang="0">
                        <a:pos x="connsiteX135-271" y="connsiteY135-272"/>
                      </a:cxn>
                      <a:cxn ang="0">
                        <a:pos x="connsiteX136-273" y="connsiteY136-274"/>
                      </a:cxn>
                      <a:cxn ang="0">
                        <a:pos x="connsiteX137-275" y="connsiteY137-276"/>
                      </a:cxn>
                      <a:cxn ang="0">
                        <a:pos x="connsiteX138-277" y="connsiteY138-278"/>
                      </a:cxn>
                      <a:cxn ang="0">
                        <a:pos x="connsiteX139-279" y="connsiteY139-280"/>
                      </a:cxn>
                      <a:cxn ang="0">
                        <a:pos x="connsiteX140-281" y="connsiteY140-282"/>
                      </a:cxn>
                      <a:cxn ang="0">
                        <a:pos x="connsiteX141-283" y="connsiteY141-284"/>
                      </a:cxn>
                      <a:cxn ang="0">
                        <a:pos x="connsiteX142-285" y="connsiteY142-286"/>
                      </a:cxn>
                      <a:cxn ang="0">
                        <a:pos x="connsiteX143-287" y="connsiteY143-288"/>
                      </a:cxn>
                      <a:cxn ang="0">
                        <a:pos x="connsiteX144-289" y="connsiteY144-290"/>
                      </a:cxn>
                      <a:cxn ang="0">
                        <a:pos x="connsiteX145-291" y="connsiteY145-292"/>
                      </a:cxn>
                      <a:cxn ang="0">
                        <a:pos x="connsiteX146-293" y="connsiteY146-294"/>
                      </a:cxn>
                      <a:cxn ang="0">
                        <a:pos x="connsiteX147-295" y="connsiteY147-296"/>
                      </a:cxn>
                      <a:cxn ang="0">
                        <a:pos x="connsiteX148-297" y="connsiteY148-298"/>
                      </a:cxn>
                      <a:cxn ang="0">
                        <a:pos x="connsiteX149-299" y="connsiteY149-300"/>
                      </a:cxn>
                      <a:cxn ang="0">
                        <a:pos x="connsiteX150-301" y="connsiteY150-302"/>
                      </a:cxn>
                      <a:cxn ang="0">
                        <a:pos x="connsiteX151-303" y="connsiteY151-304"/>
                      </a:cxn>
                      <a:cxn ang="0">
                        <a:pos x="connsiteX152-305" y="connsiteY152-306"/>
                      </a:cxn>
                      <a:cxn ang="0">
                        <a:pos x="connsiteX153-307" y="connsiteY153-308"/>
                      </a:cxn>
                      <a:cxn ang="0">
                        <a:pos x="connsiteX154-309" y="connsiteY154-310"/>
                      </a:cxn>
                      <a:cxn ang="0">
                        <a:pos x="connsiteX155-311" y="connsiteY155-312"/>
                      </a:cxn>
                      <a:cxn ang="0">
                        <a:pos x="connsiteX156-313" y="connsiteY156-314"/>
                      </a:cxn>
                      <a:cxn ang="0">
                        <a:pos x="connsiteX157-315" y="connsiteY157-316"/>
                      </a:cxn>
                      <a:cxn ang="0">
                        <a:pos x="connsiteX158-317" y="connsiteY158-318"/>
                      </a:cxn>
                      <a:cxn ang="0">
                        <a:pos x="connsiteX159-319" y="connsiteY159-320"/>
                      </a:cxn>
                      <a:cxn ang="0">
                        <a:pos x="connsiteX160-321" y="connsiteY160-322"/>
                      </a:cxn>
                      <a:cxn ang="0">
                        <a:pos x="connsiteX161-323" y="connsiteY161-324"/>
                      </a:cxn>
                      <a:cxn ang="0">
                        <a:pos x="connsiteX162-325" y="connsiteY162-326"/>
                      </a:cxn>
                      <a:cxn ang="0">
                        <a:pos x="connsiteX163-327" y="connsiteY163-328"/>
                      </a:cxn>
                      <a:cxn ang="0">
                        <a:pos x="connsiteX164-329" y="connsiteY164-330"/>
                      </a:cxn>
                      <a:cxn ang="0">
                        <a:pos x="connsiteX165-331" y="connsiteY165-332"/>
                      </a:cxn>
                      <a:cxn ang="0">
                        <a:pos x="connsiteX166-333" y="connsiteY166-334"/>
                      </a:cxn>
                      <a:cxn ang="0">
                        <a:pos x="connsiteX167-335" y="connsiteY167-336"/>
                      </a:cxn>
                      <a:cxn ang="0">
                        <a:pos x="connsiteX168-337" y="connsiteY168-338"/>
                      </a:cxn>
                      <a:cxn ang="0">
                        <a:pos x="connsiteX169-339" y="connsiteY169-340"/>
                      </a:cxn>
                      <a:cxn ang="0">
                        <a:pos x="connsiteX170-341" y="connsiteY170-342"/>
                      </a:cxn>
                      <a:cxn ang="0">
                        <a:pos x="connsiteX171-343" y="connsiteY171-344"/>
                      </a:cxn>
                      <a:cxn ang="0">
                        <a:pos x="connsiteX172-345" y="connsiteY172-346"/>
                      </a:cxn>
                      <a:cxn ang="0">
                        <a:pos x="connsiteX173-347" y="connsiteY173-348"/>
                      </a:cxn>
                      <a:cxn ang="0">
                        <a:pos x="connsiteX174-349" y="connsiteY174-350"/>
                      </a:cxn>
                      <a:cxn ang="0">
                        <a:pos x="connsiteX175-351" y="connsiteY175-352"/>
                      </a:cxn>
                      <a:cxn ang="0">
                        <a:pos x="connsiteX176-353" y="connsiteY176-354"/>
                      </a:cxn>
                      <a:cxn ang="0">
                        <a:pos x="connsiteX177-355" y="connsiteY177-356"/>
                      </a:cxn>
                      <a:cxn ang="0">
                        <a:pos x="connsiteX178-357" y="connsiteY178-358"/>
                      </a:cxn>
                      <a:cxn ang="0">
                        <a:pos x="connsiteX179-359" y="connsiteY179-360"/>
                      </a:cxn>
                      <a:cxn ang="0">
                        <a:pos x="connsiteX180-361" y="connsiteY180-362"/>
                      </a:cxn>
                      <a:cxn ang="0">
                        <a:pos x="connsiteX181-363" y="connsiteY181-364"/>
                      </a:cxn>
                      <a:cxn ang="0">
                        <a:pos x="connsiteX182-365" y="connsiteY182-366"/>
                      </a:cxn>
                      <a:cxn ang="0">
                        <a:pos x="connsiteX183-367" y="connsiteY183-368"/>
                      </a:cxn>
                      <a:cxn ang="0">
                        <a:pos x="connsiteX184-369" y="connsiteY184-370"/>
                      </a:cxn>
                      <a:cxn ang="0">
                        <a:pos x="connsiteX185-371" y="connsiteY185-372"/>
                      </a:cxn>
                      <a:cxn ang="0">
                        <a:pos x="connsiteX186-373" y="connsiteY186-374"/>
                      </a:cxn>
                      <a:cxn ang="0">
                        <a:pos x="connsiteX187-375" y="connsiteY187-376"/>
                      </a:cxn>
                      <a:cxn ang="0">
                        <a:pos x="connsiteX188-377" y="connsiteY188-378"/>
                      </a:cxn>
                      <a:cxn ang="0">
                        <a:pos x="connsiteX189-379" y="connsiteY189-380"/>
                      </a:cxn>
                      <a:cxn ang="0">
                        <a:pos x="connsiteX190-381" y="connsiteY190-382"/>
                      </a:cxn>
                      <a:cxn ang="0">
                        <a:pos x="connsiteX191-383" y="connsiteY191-384"/>
                      </a:cxn>
                      <a:cxn ang="0">
                        <a:pos x="connsiteX192-385" y="connsiteY192-386"/>
                      </a:cxn>
                      <a:cxn ang="0">
                        <a:pos x="connsiteX193-387" y="connsiteY193-388"/>
                      </a:cxn>
                      <a:cxn ang="0">
                        <a:pos x="connsiteX194-389" y="connsiteY194-390"/>
                      </a:cxn>
                      <a:cxn ang="0">
                        <a:pos x="connsiteX195-391" y="connsiteY195-392"/>
                      </a:cxn>
                      <a:cxn ang="0">
                        <a:pos x="connsiteX196-393" y="connsiteY196-394"/>
                      </a:cxn>
                      <a:cxn ang="0">
                        <a:pos x="connsiteX197-395" y="connsiteY197-396"/>
                      </a:cxn>
                      <a:cxn ang="0">
                        <a:pos x="connsiteX198-397" y="connsiteY198-398"/>
                      </a:cxn>
                      <a:cxn ang="0">
                        <a:pos x="connsiteX199-399" y="connsiteY199-400"/>
                      </a:cxn>
                      <a:cxn ang="0">
                        <a:pos x="connsiteX200-401" y="connsiteY200-402"/>
                      </a:cxn>
                      <a:cxn ang="0">
                        <a:pos x="connsiteX201-403" y="connsiteY201-404"/>
                      </a:cxn>
                      <a:cxn ang="0">
                        <a:pos x="connsiteX202-405" y="connsiteY202-406"/>
                      </a:cxn>
                      <a:cxn ang="0">
                        <a:pos x="connsiteX203-407" y="connsiteY203-408"/>
                      </a:cxn>
                      <a:cxn ang="0">
                        <a:pos x="connsiteX204-409" y="connsiteY204-410"/>
                      </a:cxn>
                      <a:cxn ang="0">
                        <a:pos x="connsiteX205-411" y="connsiteY205-412"/>
                      </a:cxn>
                      <a:cxn ang="0">
                        <a:pos x="connsiteX206-413" y="connsiteY206-414"/>
                      </a:cxn>
                      <a:cxn ang="0">
                        <a:pos x="connsiteX207-415" y="connsiteY207-416"/>
                      </a:cxn>
                      <a:cxn ang="0">
                        <a:pos x="connsiteX208-417" y="connsiteY208-418"/>
                      </a:cxn>
                      <a:cxn ang="0">
                        <a:pos x="connsiteX209-419" y="connsiteY209-420"/>
                      </a:cxn>
                      <a:cxn ang="0">
                        <a:pos x="connsiteX210-421" y="connsiteY210-422"/>
                      </a:cxn>
                      <a:cxn ang="0">
                        <a:pos x="connsiteX211-423" y="connsiteY211-424"/>
                      </a:cxn>
                      <a:cxn ang="0">
                        <a:pos x="connsiteX212-425" y="connsiteY212-426"/>
                      </a:cxn>
                      <a:cxn ang="0">
                        <a:pos x="connsiteX213-427" y="connsiteY213-428"/>
                      </a:cxn>
                      <a:cxn ang="0">
                        <a:pos x="connsiteX214-429" y="connsiteY214-430"/>
                      </a:cxn>
                      <a:cxn ang="0">
                        <a:pos x="connsiteX215-431" y="connsiteY215-432"/>
                      </a:cxn>
                      <a:cxn ang="0">
                        <a:pos x="connsiteX216-433" y="connsiteY216-434"/>
                      </a:cxn>
                      <a:cxn ang="0">
                        <a:pos x="connsiteX217-435" y="connsiteY217-436"/>
                      </a:cxn>
                      <a:cxn ang="0">
                        <a:pos x="connsiteX218-437" y="connsiteY218-438"/>
                      </a:cxn>
                      <a:cxn ang="0">
                        <a:pos x="connsiteX219-439" y="connsiteY219-440"/>
                      </a:cxn>
                      <a:cxn ang="0">
                        <a:pos x="connsiteX220-441" y="connsiteY220-442"/>
                      </a:cxn>
                      <a:cxn ang="0">
                        <a:pos x="connsiteX221-443" y="connsiteY221-444"/>
                      </a:cxn>
                      <a:cxn ang="0">
                        <a:pos x="connsiteX222-445" y="connsiteY222-446"/>
                      </a:cxn>
                      <a:cxn ang="0">
                        <a:pos x="connsiteX223-447" y="connsiteY223-448"/>
                      </a:cxn>
                      <a:cxn ang="0">
                        <a:pos x="connsiteX224-449" y="connsiteY224-450"/>
                      </a:cxn>
                      <a:cxn ang="0">
                        <a:pos x="connsiteX225-451" y="connsiteY225-452"/>
                      </a:cxn>
                      <a:cxn ang="0">
                        <a:pos x="connsiteX226-453" y="connsiteY226-454"/>
                      </a:cxn>
                      <a:cxn ang="0">
                        <a:pos x="connsiteX227-455" y="connsiteY227-456"/>
                      </a:cxn>
                      <a:cxn ang="0">
                        <a:pos x="connsiteX228-457" y="connsiteY228-458"/>
                      </a:cxn>
                      <a:cxn ang="0">
                        <a:pos x="connsiteX229-459" y="connsiteY229-460"/>
                      </a:cxn>
                      <a:cxn ang="0">
                        <a:pos x="connsiteX230-461" y="connsiteY230-462"/>
                      </a:cxn>
                      <a:cxn ang="0">
                        <a:pos x="connsiteX231-463" y="connsiteY231-464"/>
                      </a:cxn>
                      <a:cxn ang="0">
                        <a:pos x="connsiteX232-465" y="connsiteY232-466"/>
                      </a:cxn>
                      <a:cxn ang="0">
                        <a:pos x="connsiteX233-467" y="connsiteY233-468"/>
                      </a:cxn>
                      <a:cxn ang="0">
                        <a:pos x="connsiteX234-469" y="connsiteY234-470"/>
                      </a:cxn>
                      <a:cxn ang="0">
                        <a:pos x="connsiteX235-471" y="connsiteY235-472"/>
                      </a:cxn>
                      <a:cxn ang="0">
                        <a:pos x="connsiteX236-473" y="connsiteY236-474"/>
                      </a:cxn>
                      <a:cxn ang="0">
                        <a:pos x="connsiteX237-475" y="connsiteY237-476"/>
                      </a:cxn>
                      <a:cxn ang="0">
                        <a:pos x="connsiteX238-477" y="connsiteY238-478"/>
                      </a:cxn>
                      <a:cxn ang="0">
                        <a:pos x="connsiteX239-479" y="connsiteY239-480"/>
                      </a:cxn>
                      <a:cxn ang="0">
                        <a:pos x="connsiteX240-481" y="connsiteY240-482"/>
                      </a:cxn>
                      <a:cxn ang="0">
                        <a:pos x="connsiteX241-483" y="connsiteY241-484"/>
                      </a:cxn>
                      <a:cxn ang="0">
                        <a:pos x="connsiteX242-485" y="connsiteY242-486"/>
                      </a:cxn>
                      <a:cxn ang="0">
                        <a:pos x="connsiteX243-487" y="connsiteY243-488"/>
                      </a:cxn>
                      <a:cxn ang="0">
                        <a:pos x="connsiteX244-489" y="connsiteY244-490"/>
                      </a:cxn>
                      <a:cxn ang="0">
                        <a:pos x="connsiteX245-491" y="connsiteY245-492"/>
                      </a:cxn>
                      <a:cxn ang="0">
                        <a:pos x="connsiteX246-493" y="connsiteY246-494"/>
                      </a:cxn>
                      <a:cxn ang="0">
                        <a:pos x="connsiteX247-495" y="connsiteY247-496"/>
                      </a:cxn>
                      <a:cxn ang="0">
                        <a:pos x="connsiteX248-497" y="connsiteY248-498"/>
                      </a:cxn>
                      <a:cxn ang="0">
                        <a:pos x="connsiteX249-499" y="connsiteY249-500"/>
                      </a:cxn>
                      <a:cxn ang="0">
                        <a:pos x="connsiteX250-501" y="connsiteY250-502"/>
                      </a:cxn>
                      <a:cxn ang="0">
                        <a:pos x="connsiteX251-503" y="connsiteY251-504"/>
                      </a:cxn>
                      <a:cxn ang="0">
                        <a:pos x="connsiteX252-505" y="connsiteY252-506"/>
                      </a:cxn>
                      <a:cxn ang="0">
                        <a:pos x="connsiteX253-507" y="connsiteY253-508"/>
                      </a:cxn>
                      <a:cxn ang="0">
                        <a:pos x="connsiteX254-509" y="connsiteY254-510"/>
                      </a:cxn>
                      <a:cxn ang="0">
                        <a:pos x="connsiteX255-511" y="connsiteY255-512"/>
                      </a:cxn>
                      <a:cxn ang="0">
                        <a:pos x="connsiteX256-513" y="connsiteY256-514"/>
                      </a:cxn>
                      <a:cxn ang="0">
                        <a:pos x="connsiteX257-515" y="connsiteY257-516"/>
                      </a:cxn>
                      <a:cxn ang="0">
                        <a:pos x="connsiteX258-517" y="connsiteY258-518"/>
                      </a:cxn>
                      <a:cxn ang="0">
                        <a:pos x="connsiteX259-519" y="connsiteY259-520"/>
                      </a:cxn>
                      <a:cxn ang="0">
                        <a:pos x="connsiteX260-521" y="connsiteY260-522"/>
                      </a:cxn>
                      <a:cxn ang="0">
                        <a:pos x="connsiteX261-523" y="connsiteY261-524"/>
                      </a:cxn>
                      <a:cxn ang="0">
                        <a:pos x="connsiteX262-525" y="connsiteY262-526"/>
                      </a:cxn>
                      <a:cxn ang="0">
                        <a:pos x="connsiteX263-527" y="connsiteY263-528"/>
                      </a:cxn>
                      <a:cxn ang="0">
                        <a:pos x="connsiteX264-529" y="connsiteY264-530"/>
                      </a:cxn>
                      <a:cxn ang="0">
                        <a:pos x="connsiteX265-531" y="connsiteY265-532"/>
                      </a:cxn>
                      <a:cxn ang="0">
                        <a:pos x="connsiteX266-533" y="connsiteY266-534"/>
                      </a:cxn>
                      <a:cxn ang="0">
                        <a:pos x="connsiteX267-535" y="connsiteY267-536"/>
                      </a:cxn>
                      <a:cxn ang="0">
                        <a:pos x="connsiteX268-537" y="connsiteY268-538"/>
                      </a:cxn>
                      <a:cxn ang="0">
                        <a:pos x="connsiteX269-539" y="connsiteY269-540"/>
                      </a:cxn>
                      <a:cxn ang="0">
                        <a:pos x="connsiteX270-541" y="connsiteY270-542"/>
                      </a:cxn>
                      <a:cxn ang="0">
                        <a:pos x="connsiteX271-543" y="connsiteY271-544"/>
                      </a:cxn>
                      <a:cxn ang="0">
                        <a:pos x="connsiteX272-545" y="connsiteY272-546"/>
                      </a:cxn>
                      <a:cxn ang="0">
                        <a:pos x="connsiteX273-547" y="connsiteY273-548"/>
                      </a:cxn>
                      <a:cxn ang="0">
                        <a:pos x="connsiteX274-549" y="connsiteY274-550"/>
                      </a:cxn>
                      <a:cxn ang="0">
                        <a:pos x="connsiteX275-551" y="connsiteY275-552"/>
                      </a:cxn>
                      <a:cxn ang="0">
                        <a:pos x="connsiteX276-553" y="connsiteY276-554"/>
                      </a:cxn>
                      <a:cxn ang="0">
                        <a:pos x="connsiteX277-555" y="connsiteY277-556"/>
                      </a:cxn>
                      <a:cxn ang="0">
                        <a:pos x="connsiteX278-557" y="connsiteY278-558"/>
                      </a:cxn>
                      <a:cxn ang="0">
                        <a:pos x="connsiteX279-559" y="connsiteY279-560"/>
                      </a:cxn>
                      <a:cxn ang="0">
                        <a:pos x="connsiteX280-561" y="connsiteY280-562"/>
                      </a:cxn>
                      <a:cxn ang="0">
                        <a:pos x="connsiteX281-563" y="connsiteY281-564"/>
                      </a:cxn>
                      <a:cxn ang="0">
                        <a:pos x="connsiteX282-565" y="connsiteY282-566"/>
                      </a:cxn>
                      <a:cxn ang="0">
                        <a:pos x="connsiteX283-567" y="connsiteY283-568"/>
                      </a:cxn>
                      <a:cxn ang="0">
                        <a:pos x="connsiteX284-569" y="connsiteY284-570"/>
                      </a:cxn>
                      <a:cxn ang="0">
                        <a:pos x="connsiteX285-571" y="connsiteY285-572"/>
                      </a:cxn>
                      <a:cxn ang="0">
                        <a:pos x="connsiteX286-573" y="connsiteY286-574"/>
                      </a:cxn>
                      <a:cxn ang="0">
                        <a:pos x="connsiteX287-575" y="connsiteY287-576"/>
                      </a:cxn>
                      <a:cxn ang="0">
                        <a:pos x="connsiteX288-577" y="connsiteY288-578"/>
                      </a:cxn>
                      <a:cxn ang="0">
                        <a:pos x="connsiteX289-579" y="connsiteY289-580"/>
                      </a:cxn>
                      <a:cxn ang="0">
                        <a:pos x="connsiteX290-581" y="connsiteY290-582"/>
                      </a:cxn>
                      <a:cxn ang="0">
                        <a:pos x="connsiteX291-583" y="connsiteY291-584"/>
                      </a:cxn>
                      <a:cxn ang="0">
                        <a:pos x="connsiteX292-585" y="connsiteY292-586"/>
                      </a:cxn>
                      <a:cxn ang="0">
                        <a:pos x="connsiteX293-587" y="connsiteY293-588"/>
                      </a:cxn>
                      <a:cxn ang="0">
                        <a:pos x="connsiteX294-589" y="connsiteY294-590"/>
                      </a:cxn>
                      <a:cxn ang="0">
                        <a:pos x="connsiteX295-591" y="connsiteY295-592"/>
                      </a:cxn>
                      <a:cxn ang="0">
                        <a:pos x="connsiteX296-593" y="connsiteY296-594"/>
                      </a:cxn>
                      <a:cxn ang="0">
                        <a:pos x="connsiteX297-595" y="connsiteY297-596"/>
                      </a:cxn>
                      <a:cxn ang="0">
                        <a:pos x="connsiteX298-597" y="connsiteY298-598"/>
                      </a:cxn>
                      <a:cxn ang="0">
                        <a:pos x="connsiteX299-599" y="connsiteY299-600"/>
                      </a:cxn>
                      <a:cxn ang="0">
                        <a:pos x="connsiteX300-601" y="connsiteY300-602"/>
                      </a:cxn>
                      <a:cxn ang="0">
                        <a:pos x="connsiteX301-603" y="connsiteY301-604"/>
                      </a:cxn>
                      <a:cxn ang="0">
                        <a:pos x="connsiteX302-605" y="connsiteY302-606"/>
                      </a:cxn>
                      <a:cxn ang="0">
                        <a:pos x="connsiteX303-607" y="connsiteY303-608"/>
                      </a:cxn>
                      <a:cxn ang="0">
                        <a:pos x="connsiteX304-609" y="connsiteY304-610"/>
                      </a:cxn>
                      <a:cxn ang="0">
                        <a:pos x="connsiteX305-611" y="connsiteY305-612"/>
                      </a:cxn>
                      <a:cxn ang="0">
                        <a:pos x="connsiteX306-613" y="connsiteY306-614"/>
                      </a:cxn>
                      <a:cxn ang="0">
                        <a:pos x="connsiteX307-615" y="connsiteY307-616"/>
                      </a:cxn>
                      <a:cxn ang="0">
                        <a:pos x="connsiteX308-617" y="connsiteY308-618"/>
                      </a:cxn>
                    </a:cxnLst>
                    <a:rect l="l" t="t" r="r" b="b"/>
                    <a:pathLst>
                      <a:path w="4236401" h="3580431">
                        <a:moveTo>
                          <a:pt x="4105199" y="0"/>
                        </a:moveTo>
                        <a:lnTo>
                          <a:pt x="4235085" y="69272"/>
                        </a:lnTo>
                        <a:lnTo>
                          <a:pt x="4236401" y="80483"/>
                        </a:lnTo>
                        <a:cubicBezTo>
                          <a:pt x="4234649" y="110262"/>
                          <a:pt x="4233009" y="130327"/>
                          <a:pt x="4225891" y="154055"/>
                        </a:cubicBezTo>
                        <a:cubicBezTo>
                          <a:pt x="4222261" y="166154"/>
                          <a:pt x="4210519" y="174288"/>
                          <a:pt x="4204870" y="185586"/>
                        </a:cubicBezTo>
                        <a:cubicBezTo>
                          <a:pt x="4199915" y="195495"/>
                          <a:pt x="4197047" y="206369"/>
                          <a:pt x="4194360" y="217117"/>
                        </a:cubicBezTo>
                        <a:cubicBezTo>
                          <a:pt x="4193647" y="219969"/>
                          <a:pt x="4182074" y="290281"/>
                          <a:pt x="4173339" y="301200"/>
                        </a:cubicBezTo>
                        <a:cubicBezTo>
                          <a:pt x="4165448" y="311064"/>
                          <a:pt x="4152318" y="315214"/>
                          <a:pt x="4141808" y="322221"/>
                        </a:cubicBezTo>
                        <a:lnTo>
                          <a:pt x="4152404" y="364177"/>
                        </a:lnTo>
                        <a:cubicBezTo>
                          <a:pt x="4152375" y="364205"/>
                          <a:pt x="4152346" y="364234"/>
                          <a:pt x="4152317" y="364262"/>
                        </a:cubicBezTo>
                        <a:cubicBezTo>
                          <a:pt x="4136551" y="385283"/>
                          <a:pt x="4142263" y="401462"/>
                          <a:pt x="4131297" y="416814"/>
                        </a:cubicBezTo>
                        <a:cubicBezTo>
                          <a:pt x="4123955" y="427093"/>
                          <a:pt x="4107657" y="427970"/>
                          <a:pt x="4099766" y="437834"/>
                        </a:cubicBezTo>
                        <a:cubicBezTo>
                          <a:pt x="4092845" y="446485"/>
                          <a:pt x="4094635" y="459680"/>
                          <a:pt x="4089255" y="469365"/>
                        </a:cubicBezTo>
                        <a:cubicBezTo>
                          <a:pt x="4076986" y="491449"/>
                          <a:pt x="4047214" y="532427"/>
                          <a:pt x="4047214" y="532427"/>
                        </a:cubicBezTo>
                        <a:cubicBezTo>
                          <a:pt x="4038666" y="558072"/>
                          <a:pt x="4036058" y="575115"/>
                          <a:pt x="4015683" y="595490"/>
                        </a:cubicBezTo>
                        <a:cubicBezTo>
                          <a:pt x="4006751" y="604422"/>
                          <a:pt x="3994662" y="609503"/>
                          <a:pt x="3984152" y="616510"/>
                        </a:cubicBezTo>
                        <a:lnTo>
                          <a:pt x="3986621" y="620123"/>
                        </a:lnTo>
                        <a:lnTo>
                          <a:pt x="3965686" y="629529"/>
                        </a:lnTo>
                        <a:cubicBezTo>
                          <a:pt x="3957779" y="635621"/>
                          <a:pt x="3950772" y="642628"/>
                          <a:pt x="3942110" y="648041"/>
                        </a:cubicBezTo>
                        <a:cubicBezTo>
                          <a:pt x="3931398" y="654736"/>
                          <a:pt x="3918470" y="659198"/>
                          <a:pt x="3910579" y="669062"/>
                        </a:cubicBezTo>
                        <a:cubicBezTo>
                          <a:pt x="3903658" y="677713"/>
                          <a:pt x="3906990" y="691942"/>
                          <a:pt x="3900069" y="700593"/>
                        </a:cubicBezTo>
                        <a:cubicBezTo>
                          <a:pt x="3885251" y="719116"/>
                          <a:pt x="3857779" y="725200"/>
                          <a:pt x="3837007" y="732124"/>
                        </a:cubicBezTo>
                        <a:cubicBezTo>
                          <a:pt x="3826497" y="739131"/>
                          <a:pt x="3816774" y="747496"/>
                          <a:pt x="3805476" y="753145"/>
                        </a:cubicBezTo>
                        <a:cubicBezTo>
                          <a:pt x="3741463" y="785151"/>
                          <a:pt x="3628594" y="755580"/>
                          <a:pt x="3584759" y="753145"/>
                        </a:cubicBezTo>
                        <a:lnTo>
                          <a:pt x="3521697" y="711103"/>
                        </a:lnTo>
                        <a:lnTo>
                          <a:pt x="3490166" y="690083"/>
                        </a:lnTo>
                        <a:cubicBezTo>
                          <a:pt x="3463745" y="610827"/>
                          <a:pt x="3502458" y="705450"/>
                          <a:pt x="3448124" y="637531"/>
                        </a:cubicBezTo>
                        <a:cubicBezTo>
                          <a:pt x="3419115" y="601269"/>
                          <a:pt x="3431195" y="603192"/>
                          <a:pt x="3439233" y="606650"/>
                        </a:cubicBezTo>
                        <a:lnTo>
                          <a:pt x="3442179" y="608139"/>
                        </a:lnTo>
                        <a:lnTo>
                          <a:pt x="3442615" y="608407"/>
                        </a:lnTo>
                        <a:cubicBezTo>
                          <a:pt x="3444438" y="609449"/>
                          <a:pt x="3444597" y="609442"/>
                          <a:pt x="3443798" y="608958"/>
                        </a:cubicBezTo>
                        <a:lnTo>
                          <a:pt x="3442179" y="608139"/>
                        </a:lnTo>
                        <a:lnTo>
                          <a:pt x="3406083" y="584979"/>
                        </a:lnTo>
                        <a:cubicBezTo>
                          <a:pt x="3394685" y="550788"/>
                          <a:pt x="3401246" y="548963"/>
                          <a:pt x="3364041" y="532427"/>
                        </a:cubicBezTo>
                        <a:cubicBezTo>
                          <a:pt x="3343793" y="523428"/>
                          <a:pt x="3300979" y="511407"/>
                          <a:pt x="3300979" y="511407"/>
                        </a:cubicBezTo>
                        <a:lnTo>
                          <a:pt x="3237917" y="469365"/>
                        </a:lnTo>
                        <a:lnTo>
                          <a:pt x="3206386" y="448345"/>
                        </a:lnTo>
                        <a:cubicBezTo>
                          <a:pt x="3160841" y="451848"/>
                          <a:pt x="3115078" y="453189"/>
                          <a:pt x="3069752" y="458855"/>
                        </a:cubicBezTo>
                        <a:cubicBezTo>
                          <a:pt x="3058759" y="460229"/>
                          <a:pt x="3046872" y="462444"/>
                          <a:pt x="3038221" y="469365"/>
                        </a:cubicBezTo>
                        <a:cubicBezTo>
                          <a:pt x="3028357" y="477256"/>
                          <a:pt x="3027064" y="493005"/>
                          <a:pt x="3017200" y="500896"/>
                        </a:cubicBezTo>
                        <a:cubicBezTo>
                          <a:pt x="3008549" y="507817"/>
                          <a:pt x="2995578" y="506452"/>
                          <a:pt x="2985669" y="511407"/>
                        </a:cubicBezTo>
                        <a:cubicBezTo>
                          <a:pt x="2974371" y="517056"/>
                          <a:pt x="2965681" y="527297"/>
                          <a:pt x="2954138" y="532427"/>
                        </a:cubicBezTo>
                        <a:cubicBezTo>
                          <a:pt x="2909170" y="552413"/>
                          <a:pt x="2891843" y="551727"/>
                          <a:pt x="2849035" y="563958"/>
                        </a:cubicBezTo>
                        <a:cubicBezTo>
                          <a:pt x="2838382" y="567002"/>
                          <a:pt x="2828014" y="570965"/>
                          <a:pt x="2817504" y="574469"/>
                        </a:cubicBezTo>
                        <a:cubicBezTo>
                          <a:pt x="2814000" y="584979"/>
                          <a:pt x="2802879" y="595713"/>
                          <a:pt x="2806993" y="606000"/>
                        </a:cubicBezTo>
                        <a:lnTo>
                          <a:pt x="2812764" y="611554"/>
                        </a:lnTo>
                        <a:lnTo>
                          <a:pt x="2809126" y="615816"/>
                        </a:lnTo>
                        <a:cubicBezTo>
                          <a:pt x="2805783" y="628345"/>
                          <a:pt x="2814425" y="647404"/>
                          <a:pt x="2806993" y="658552"/>
                        </a:cubicBezTo>
                        <a:cubicBezTo>
                          <a:pt x="2800848" y="667770"/>
                          <a:pt x="2784113" y="662141"/>
                          <a:pt x="2775462" y="669062"/>
                        </a:cubicBezTo>
                        <a:cubicBezTo>
                          <a:pt x="2765598" y="676953"/>
                          <a:pt x="2761448" y="690083"/>
                          <a:pt x="2754441" y="700593"/>
                        </a:cubicBezTo>
                        <a:cubicBezTo>
                          <a:pt x="2750938" y="711103"/>
                          <a:pt x="2751765" y="724290"/>
                          <a:pt x="2743931" y="732124"/>
                        </a:cubicBezTo>
                        <a:cubicBezTo>
                          <a:pt x="2736097" y="739958"/>
                          <a:pt x="2718839" y="733619"/>
                          <a:pt x="2712400" y="742634"/>
                        </a:cubicBezTo>
                        <a:cubicBezTo>
                          <a:pt x="2699521" y="760664"/>
                          <a:pt x="2703670" y="787259"/>
                          <a:pt x="2691379" y="805696"/>
                        </a:cubicBezTo>
                        <a:cubicBezTo>
                          <a:pt x="2664214" y="846445"/>
                          <a:pt x="2674354" y="825244"/>
                          <a:pt x="2659848" y="868758"/>
                        </a:cubicBezTo>
                        <a:cubicBezTo>
                          <a:pt x="2659113" y="874638"/>
                          <a:pt x="2658104" y="882003"/>
                          <a:pt x="2656957" y="890451"/>
                        </a:cubicBezTo>
                        <a:cubicBezTo>
                          <a:pt x="2656708" y="892341"/>
                          <a:pt x="2656460" y="894231"/>
                          <a:pt x="2656211" y="896121"/>
                        </a:cubicBezTo>
                        <a:lnTo>
                          <a:pt x="2653727" y="895513"/>
                        </a:lnTo>
                        <a:cubicBezTo>
                          <a:pt x="2649027" y="895795"/>
                          <a:pt x="2644084" y="897225"/>
                          <a:pt x="2638829" y="900290"/>
                        </a:cubicBezTo>
                        <a:cubicBezTo>
                          <a:pt x="2617808" y="912552"/>
                          <a:pt x="2565258" y="984368"/>
                          <a:pt x="2565256" y="984372"/>
                        </a:cubicBezTo>
                        <a:cubicBezTo>
                          <a:pt x="2558089" y="996914"/>
                          <a:pt x="2558249" y="1012400"/>
                          <a:pt x="2554746" y="1026414"/>
                        </a:cubicBezTo>
                        <a:cubicBezTo>
                          <a:pt x="2548619" y="1050923"/>
                          <a:pt x="2526719" y="1068455"/>
                          <a:pt x="2512705" y="1089476"/>
                        </a:cubicBezTo>
                        <a:cubicBezTo>
                          <a:pt x="2512705" y="1089476"/>
                          <a:pt x="2467673" y="1097617"/>
                          <a:pt x="2449642" y="1110496"/>
                        </a:cubicBezTo>
                        <a:cubicBezTo>
                          <a:pt x="2440627" y="1116935"/>
                          <a:pt x="2442635" y="1131517"/>
                          <a:pt x="2439132" y="1142027"/>
                        </a:cubicBezTo>
                        <a:lnTo>
                          <a:pt x="2376070" y="1163048"/>
                        </a:lnTo>
                        <a:cubicBezTo>
                          <a:pt x="2351985" y="1171077"/>
                          <a:pt x="2324778" y="1189672"/>
                          <a:pt x="2306644" y="1212549"/>
                        </a:cubicBezTo>
                        <a:lnTo>
                          <a:pt x="2298300" y="1226253"/>
                        </a:lnTo>
                        <a:lnTo>
                          <a:pt x="2268967" y="1222244"/>
                        </a:lnTo>
                        <a:lnTo>
                          <a:pt x="2228925" y="1247131"/>
                        </a:lnTo>
                        <a:lnTo>
                          <a:pt x="2165863" y="1289172"/>
                        </a:lnTo>
                        <a:cubicBezTo>
                          <a:pt x="2103148" y="1304852"/>
                          <a:pt x="2138070" y="1297308"/>
                          <a:pt x="2060760" y="1310193"/>
                        </a:cubicBezTo>
                        <a:cubicBezTo>
                          <a:pt x="2038904" y="1313836"/>
                          <a:pt x="2018719" y="1324207"/>
                          <a:pt x="1997698" y="1331214"/>
                        </a:cubicBezTo>
                        <a:cubicBezTo>
                          <a:pt x="1970290" y="1340350"/>
                          <a:pt x="1939455" y="1339314"/>
                          <a:pt x="1913615" y="1352234"/>
                        </a:cubicBezTo>
                        <a:cubicBezTo>
                          <a:pt x="1900805" y="1358639"/>
                          <a:pt x="1883997" y="1401903"/>
                          <a:pt x="1882084" y="1415296"/>
                        </a:cubicBezTo>
                        <a:cubicBezTo>
                          <a:pt x="1876611" y="1453604"/>
                          <a:pt x="1871573" y="1492213"/>
                          <a:pt x="1871573" y="1530910"/>
                        </a:cubicBezTo>
                        <a:cubicBezTo>
                          <a:pt x="1871573" y="1541989"/>
                          <a:pt x="1874250" y="1554607"/>
                          <a:pt x="1882084" y="1562441"/>
                        </a:cubicBezTo>
                        <a:cubicBezTo>
                          <a:pt x="1886001" y="1566358"/>
                          <a:pt x="1891256" y="1568110"/>
                          <a:pt x="1896846" y="1569320"/>
                        </a:cubicBezTo>
                        <a:lnTo>
                          <a:pt x="1903644" y="1570792"/>
                        </a:lnTo>
                        <a:cubicBezTo>
                          <a:pt x="1903464" y="1575015"/>
                          <a:pt x="1903285" y="1579239"/>
                          <a:pt x="1903105" y="1583462"/>
                        </a:cubicBezTo>
                        <a:cubicBezTo>
                          <a:pt x="1953072" y="1616774"/>
                          <a:pt x="1930642" y="1592499"/>
                          <a:pt x="1955656" y="1667545"/>
                        </a:cubicBezTo>
                        <a:lnTo>
                          <a:pt x="1976677" y="1699076"/>
                        </a:lnTo>
                        <a:lnTo>
                          <a:pt x="2018718" y="1762138"/>
                        </a:lnTo>
                        <a:cubicBezTo>
                          <a:pt x="2029228" y="1765641"/>
                          <a:pt x="2039321" y="1774469"/>
                          <a:pt x="2050249" y="1772648"/>
                        </a:cubicBezTo>
                        <a:lnTo>
                          <a:pt x="2057139" y="1769718"/>
                        </a:lnTo>
                        <a:lnTo>
                          <a:pt x="2060759" y="1783156"/>
                        </a:lnTo>
                        <a:cubicBezTo>
                          <a:pt x="2066014" y="1802425"/>
                          <a:pt x="2069245" y="1821607"/>
                          <a:pt x="2081779" y="1835708"/>
                        </a:cubicBezTo>
                        <a:cubicBezTo>
                          <a:pt x="2112213" y="1869947"/>
                          <a:pt x="2139224" y="1875878"/>
                          <a:pt x="2176372" y="1888260"/>
                        </a:cubicBezTo>
                        <a:cubicBezTo>
                          <a:pt x="2183379" y="1898770"/>
                          <a:pt x="2191744" y="1908493"/>
                          <a:pt x="2197393" y="1919791"/>
                        </a:cubicBezTo>
                        <a:cubicBezTo>
                          <a:pt x="2202348" y="1929700"/>
                          <a:pt x="2200070" y="1943488"/>
                          <a:pt x="2207904" y="1951322"/>
                        </a:cubicBezTo>
                        <a:cubicBezTo>
                          <a:pt x="2215738" y="1959156"/>
                          <a:pt x="2228925" y="1958329"/>
                          <a:pt x="2239435" y="1961832"/>
                        </a:cubicBezTo>
                        <a:cubicBezTo>
                          <a:pt x="2242261" y="1966070"/>
                          <a:pt x="2269445" y="2023268"/>
                          <a:pt x="2292803" y="1998754"/>
                        </a:cubicBezTo>
                        <a:lnTo>
                          <a:pt x="2293958" y="1996861"/>
                        </a:lnTo>
                        <a:lnTo>
                          <a:pt x="2301425" y="2010111"/>
                        </a:lnTo>
                        <a:cubicBezTo>
                          <a:pt x="2304572" y="2015693"/>
                          <a:pt x="2308075" y="2020949"/>
                          <a:pt x="2313007" y="2024894"/>
                        </a:cubicBezTo>
                        <a:cubicBezTo>
                          <a:pt x="2321658" y="2031815"/>
                          <a:pt x="2340038" y="2025281"/>
                          <a:pt x="2344538" y="2035405"/>
                        </a:cubicBezTo>
                        <a:cubicBezTo>
                          <a:pt x="2356010" y="2061216"/>
                          <a:pt x="2351545" y="2091460"/>
                          <a:pt x="2355048" y="2119488"/>
                        </a:cubicBezTo>
                        <a:cubicBezTo>
                          <a:pt x="2348041" y="2129998"/>
                          <a:pt x="2335998" y="2138542"/>
                          <a:pt x="2334028" y="2151019"/>
                        </a:cubicBezTo>
                        <a:cubicBezTo>
                          <a:pt x="2329280" y="2181093"/>
                          <a:pt x="2325146" y="2206256"/>
                          <a:pt x="2322031" y="2227289"/>
                        </a:cubicBezTo>
                        <a:lnTo>
                          <a:pt x="2319294" y="2251211"/>
                        </a:lnTo>
                        <a:lnTo>
                          <a:pt x="2302497" y="2245612"/>
                        </a:lnTo>
                        <a:cubicBezTo>
                          <a:pt x="2291199" y="2239963"/>
                          <a:pt x="2279898" y="2233523"/>
                          <a:pt x="2270966" y="2224591"/>
                        </a:cubicBezTo>
                        <a:cubicBezTo>
                          <a:pt x="2262034" y="2215659"/>
                          <a:pt x="2256952" y="2203570"/>
                          <a:pt x="2249945" y="2193060"/>
                        </a:cubicBezTo>
                        <a:cubicBezTo>
                          <a:pt x="2211644" y="2231361"/>
                          <a:pt x="2211925" y="2235202"/>
                          <a:pt x="2155352" y="2266632"/>
                        </a:cubicBezTo>
                        <a:cubicBezTo>
                          <a:pt x="2137169" y="2276734"/>
                          <a:pt x="2085835" y="2284740"/>
                          <a:pt x="2071269" y="2287653"/>
                        </a:cubicBezTo>
                        <a:cubicBezTo>
                          <a:pt x="2049541" y="2291998"/>
                          <a:pt x="2028025" y="2298765"/>
                          <a:pt x="2008207" y="2308674"/>
                        </a:cubicBezTo>
                        <a:cubicBezTo>
                          <a:pt x="1978961" y="2323297"/>
                          <a:pt x="1959369" y="2343288"/>
                          <a:pt x="1945145" y="2371736"/>
                        </a:cubicBezTo>
                        <a:cubicBezTo>
                          <a:pt x="1940190" y="2381645"/>
                          <a:pt x="1943146" y="2396174"/>
                          <a:pt x="1934635" y="2403267"/>
                        </a:cubicBezTo>
                        <a:cubicBezTo>
                          <a:pt x="1921953" y="2413835"/>
                          <a:pt x="1897936" y="2369698"/>
                          <a:pt x="1886261" y="2404266"/>
                        </a:cubicBezTo>
                        <a:cubicBezTo>
                          <a:pt x="1886108" y="2405001"/>
                          <a:pt x="1885954" y="2405735"/>
                          <a:pt x="1885801" y="2406470"/>
                        </a:cubicBezTo>
                        <a:lnTo>
                          <a:pt x="1713921" y="2487355"/>
                        </a:lnTo>
                        <a:lnTo>
                          <a:pt x="1629837" y="2560926"/>
                        </a:lnTo>
                        <a:cubicBezTo>
                          <a:pt x="1629837" y="2497864"/>
                          <a:pt x="1451162" y="2729093"/>
                          <a:pt x="1451162" y="2666031"/>
                        </a:cubicBezTo>
                        <a:lnTo>
                          <a:pt x="1356568" y="2718583"/>
                        </a:lnTo>
                        <a:lnTo>
                          <a:pt x="1261976" y="2781644"/>
                        </a:lnTo>
                        <a:lnTo>
                          <a:pt x="1256230" y="2814206"/>
                        </a:lnTo>
                        <a:lnTo>
                          <a:pt x="1251463" y="2813173"/>
                        </a:lnTo>
                        <a:lnTo>
                          <a:pt x="967684" y="2802663"/>
                        </a:lnTo>
                        <a:cubicBezTo>
                          <a:pt x="955059" y="2803084"/>
                          <a:pt x="948505" y="2821037"/>
                          <a:pt x="936153" y="2823684"/>
                        </a:cubicBezTo>
                        <a:cubicBezTo>
                          <a:pt x="898315" y="2831792"/>
                          <a:pt x="859077" y="2830691"/>
                          <a:pt x="820539" y="2834194"/>
                        </a:cubicBezTo>
                        <a:cubicBezTo>
                          <a:pt x="777007" y="2827975"/>
                          <a:pt x="752129" y="2828899"/>
                          <a:pt x="715436" y="2813173"/>
                        </a:cubicBezTo>
                        <a:cubicBezTo>
                          <a:pt x="701035" y="2807001"/>
                          <a:pt x="684473" y="2803232"/>
                          <a:pt x="673394" y="2792153"/>
                        </a:cubicBezTo>
                        <a:cubicBezTo>
                          <a:pt x="665560" y="2784319"/>
                          <a:pt x="673170" y="2764737"/>
                          <a:pt x="662884" y="2760622"/>
                        </a:cubicBezTo>
                        <a:cubicBezTo>
                          <a:pt x="633428" y="2748839"/>
                          <a:pt x="599822" y="2753615"/>
                          <a:pt x="568291" y="2750111"/>
                        </a:cubicBezTo>
                        <a:cubicBezTo>
                          <a:pt x="556996" y="2757642"/>
                          <a:pt x="548774" y="2762977"/>
                          <a:pt x="542920" y="2766691"/>
                        </a:cubicBezTo>
                        <a:lnTo>
                          <a:pt x="532187" y="2773276"/>
                        </a:lnTo>
                        <a:lnTo>
                          <a:pt x="530577" y="2774090"/>
                        </a:lnTo>
                        <a:cubicBezTo>
                          <a:pt x="529778" y="2774574"/>
                          <a:pt x="529937" y="2774581"/>
                          <a:pt x="531759" y="2773538"/>
                        </a:cubicBezTo>
                        <a:lnTo>
                          <a:pt x="532187" y="2773276"/>
                        </a:lnTo>
                        <a:lnTo>
                          <a:pt x="526249" y="2802663"/>
                        </a:lnTo>
                        <a:cubicBezTo>
                          <a:pt x="518358" y="2812527"/>
                          <a:pt x="503650" y="2814752"/>
                          <a:pt x="494718" y="2823684"/>
                        </a:cubicBezTo>
                        <a:cubicBezTo>
                          <a:pt x="485786" y="2832616"/>
                          <a:pt x="480705" y="2844705"/>
                          <a:pt x="473698" y="2855215"/>
                        </a:cubicBezTo>
                        <a:cubicBezTo>
                          <a:pt x="463188" y="2862222"/>
                          <a:pt x="450058" y="2866371"/>
                          <a:pt x="442167" y="2876235"/>
                        </a:cubicBezTo>
                        <a:cubicBezTo>
                          <a:pt x="435246" y="2884886"/>
                          <a:pt x="433638" y="2896866"/>
                          <a:pt x="431656" y="2907766"/>
                        </a:cubicBezTo>
                        <a:cubicBezTo>
                          <a:pt x="426603" y="2935556"/>
                          <a:pt x="424649" y="2963821"/>
                          <a:pt x="421146" y="2991849"/>
                        </a:cubicBezTo>
                        <a:cubicBezTo>
                          <a:pt x="397902" y="3015093"/>
                          <a:pt x="400970" y="3039146"/>
                          <a:pt x="392448" y="3054911"/>
                        </a:cubicBezTo>
                        <a:cubicBezTo>
                          <a:pt x="383926" y="3070676"/>
                          <a:pt x="373514" y="3075932"/>
                          <a:pt x="370011" y="3086442"/>
                        </a:cubicBezTo>
                        <a:lnTo>
                          <a:pt x="341038" y="3117973"/>
                        </a:lnTo>
                        <a:lnTo>
                          <a:pt x="335920" y="3149504"/>
                        </a:lnTo>
                        <a:cubicBezTo>
                          <a:pt x="328913" y="3160014"/>
                          <a:pt x="317931" y="3178476"/>
                          <a:pt x="310924" y="3188986"/>
                        </a:cubicBezTo>
                        <a:cubicBezTo>
                          <a:pt x="296910" y="3210007"/>
                          <a:pt x="288242" y="3233633"/>
                          <a:pt x="280809" y="3248073"/>
                        </a:cubicBezTo>
                        <a:cubicBezTo>
                          <a:pt x="273376" y="3262513"/>
                          <a:pt x="269827" y="3265118"/>
                          <a:pt x="266324" y="3275628"/>
                        </a:cubicBezTo>
                        <a:cubicBezTo>
                          <a:pt x="273331" y="3286138"/>
                          <a:pt x="261509" y="3301079"/>
                          <a:pt x="263491" y="3307159"/>
                        </a:cubicBezTo>
                        <a:cubicBezTo>
                          <a:pt x="265473" y="3313239"/>
                          <a:pt x="271473" y="3310830"/>
                          <a:pt x="278218" y="3312109"/>
                        </a:cubicBezTo>
                        <a:lnTo>
                          <a:pt x="298030" y="3315096"/>
                        </a:lnTo>
                        <a:lnTo>
                          <a:pt x="295024" y="3317672"/>
                        </a:lnTo>
                        <a:lnTo>
                          <a:pt x="137369" y="3580431"/>
                        </a:lnTo>
                        <a:lnTo>
                          <a:pt x="32265" y="3506858"/>
                        </a:lnTo>
                        <a:lnTo>
                          <a:pt x="0" y="3490726"/>
                        </a:lnTo>
                        <a:lnTo>
                          <a:pt x="6541" y="3486965"/>
                        </a:lnTo>
                        <a:cubicBezTo>
                          <a:pt x="11612" y="3483085"/>
                          <a:pt x="16499" y="3478829"/>
                          <a:pt x="21754" y="3475325"/>
                        </a:cubicBezTo>
                        <a:lnTo>
                          <a:pt x="53285" y="3454304"/>
                        </a:lnTo>
                        <a:cubicBezTo>
                          <a:pt x="74306" y="3440290"/>
                          <a:pt x="98483" y="3430127"/>
                          <a:pt x="116347" y="3412263"/>
                        </a:cubicBezTo>
                        <a:cubicBezTo>
                          <a:pt x="124181" y="3404429"/>
                          <a:pt x="123354" y="3391242"/>
                          <a:pt x="126857" y="3380732"/>
                        </a:cubicBezTo>
                        <a:cubicBezTo>
                          <a:pt x="197375" y="3333720"/>
                          <a:pt x="128285" y="3389101"/>
                          <a:pt x="168899" y="3328180"/>
                        </a:cubicBezTo>
                        <a:cubicBezTo>
                          <a:pt x="221384" y="3249454"/>
                          <a:pt x="185951" y="3340088"/>
                          <a:pt x="210940" y="3265118"/>
                        </a:cubicBezTo>
                        <a:cubicBezTo>
                          <a:pt x="217947" y="3254608"/>
                          <a:pt x="226985" y="3245198"/>
                          <a:pt x="231961" y="3233587"/>
                        </a:cubicBezTo>
                        <a:cubicBezTo>
                          <a:pt x="237527" y="3220600"/>
                          <a:pt x="251111" y="3148346"/>
                          <a:pt x="252981" y="3138994"/>
                        </a:cubicBezTo>
                        <a:cubicBezTo>
                          <a:pt x="255154" y="3128130"/>
                          <a:pt x="259989" y="3117973"/>
                          <a:pt x="263492" y="3107463"/>
                        </a:cubicBezTo>
                        <a:lnTo>
                          <a:pt x="284512" y="3044401"/>
                        </a:lnTo>
                        <a:cubicBezTo>
                          <a:pt x="284512" y="3044401"/>
                          <a:pt x="314285" y="3003424"/>
                          <a:pt x="326554" y="2981339"/>
                        </a:cubicBezTo>
                        <a:cubicBezTo>
                          <a:pt x="337137" y="2962290"/>
                          <a:pt x="338742" y="2926488"/>
                          <a:pt x="342579" y="2899432"/>
                        </a:cubicBezTo>
                        <a:lnTo>
                          <a:pt x="345136" y="2887559"/>
                        </a:lnTo>
                        <a:lnTo>
                          <a:pt x="347574" y="2886746"/>
                        </a:lnTo>
                        <a:cubicBezTo>
                          <a:pt x="374681" y="2877711"/>
                          <a:pt x="390872" y="2819917"/>
                          <a:pt x="400126" y="2792153"/>
                        </a:cubicBezTo>
                        <a:cubicBezTo>
                          <a:pt x="408115" y="2768186"/>
                          <a:pt x="428154" y="2750112"/>
                          <a:pt x="442168" y="2729091"/>
                        </a:cubicBezTo>
                        <a:cubicBezTo>
                          <a:pt x="473699" y="2725587"/>
                          <a:pt x="505468" y="2723796"/>
                          <a:pt x="536761" y="2718580"/>
                        </a:cubicBezTo>
                        <a:cubicBezTo>
                          <a:pt x="585323" y="2710486"/>
                          <a:pt x="577965" y="2693561"/>
                          <a:pt x="610333" y="2645008"/>
                        </a:cubicBezTo>
                        <a:cubicBezTo>
                          <a:pt x="610333" y="2645008"/>
                          <a:pt x="653147" y="2632986"/>
                          <a:pt x="673395" y="2623987"/>
                        </a:cubicBezTo>
                        <a:cubicBezTo>
                          <a:pt x="684938" y="2618857"/>
                          <a:pt x="697035" y="2612830"/>
                          <a:pt x="704926" y="2602966"/>
                        </a:cubicBezTo>
                        <a:lnTo>
                          <a:pt x="710794" y="2589426"/>
                        </a:lnTo>
                        <a:lnTo>
                          <a:pt x="725946" y="2592456"/>
                        </a:lnTo>
                        <a:cubicBezTo>
                          <a:pt x="736694" y="2595143"/>
                          <a:pt x="746662" y="2600563"/>
                          <a:pt x="757477" y="2602966"/>
                        </a:cubicBezTo>
                        <a:cubicBezTo>
                          <a:pt x="778280" y="2607589"/>
                          <a:pt x="799736" y="2608854"/>
                          <a:pt x="820539" y="2613477"/>
                        </a:cubicBezTo>
                        <a:cubicBezTo>
                          <a:pt x="831354" y="2615880"/>
                          <a:pt x="843419" y="2617066"/>
                          <a:pt x="852070" y="2623987"/>
                        </a:cubicBezTo>
                        <a:cubicBezTo>
                          <a:pt x="861934" y="2631878"/>
                          <a:pt x="863227" y="2647627"/>
                          <a:pt x="873091" y="2655518"/>
                        </a:cubicBezTo>
                        <a:cubicBezTo>
                          <a:pt x="881742" y="2662439"/>
                          <a:pt x="894713" y="2661073"/>
                          <a:pt x="904622" y="2666028"/>
                        </a:cubicBezTo>
                        <a:cubicBezTo>
                          <a:pt x="915920" y="2671677"/>
                          <a:pt x="925643" y="2680042"/>
                          <a:pt x="936153" y="2687049"/>
                        </a:cubicBezTo>
                        <a:cubicBezTo>
                          <a:pt x="936153" y="2687049"/>
                          <a:pt x="978967" y="2699071"/>
                          <a:pt x="999215" y="2708070"/>
                        </a:cubicBezTo>
                        <a:cubicBezTo>
                          <a:pt x="1010758" y="2713200"/>
                          <a:pt x="1018241" y="2727305"/>
                          <a:pt x="1030746" y="2729091"/>
                        </a:cubicBezTo>
                        <a:cubicBezTo>
                          <a:pt x="1093270" y="2738023"/>
                          <a:pt x="1156870" y="2736098"/>
                          <a:pt x="1219932" y="2739601"/>
                        </a:cubicBezTo>
                        <a:lnTo>
                          <a:pt x="1251463" y="2729091"/>
                        </a:lnTo>
                        <a:cubicBezTo>
                          <a:pt x="1263447" y="2725096"/>
                          <a:pt x="1265477" y="2708070"/>
                          <a:pt x="1272484" y="2697559"/>
                        </a:cubicBezTo>
                        <a:cubicBezTo>
                          <a:pt x="1286498" y="2676538"/>
                          <a:pt x="1299015" y="2654439"/>
                          <a:pt x="1314525" y="2634497"/>
                        </a:cubicBezTo>
                        <a:cubicBezTo>
                          <a:pt x="1329318" y="2615477"/>
                          <a:pt x="1355503" y="2592988"/>
                          <a:pt x="1377587" y="2581946"/>
                        </a:cubicBezTo>
                        <a:cubicBezTo>
                          <a:pt x="1387496" y="2576991"/>
                          <a:pt x="1400467" y="2578356"/>
                          <a:pt x="1409118" y="2571435"/>
                        </a:cubicBezTo>
                        <a:cubicBezTo>
                          <a:pt x="1418982" y="2563544"/>
                          <a:pt x="1423132" y="2550414"/>
                          <a:pt x="1430139" y="2539904"/>
                        </a:cubicBezTo>
                        <a:cubicBezTo>
                          <a:pt x="1430139" y="2539904"/>
                          <a:pt x="1474411" y="2530627"/>
                          <a:pt x="1493201" y="2518884"/>
                        </a:cubicBezTo>
                        <a:cubicBezTo>
                          <a:pt x="1503913" y="2512189"/>
                          <a:pt x="1505290" y="2496285"/>
                          <a:pt x="1514222" y="2487353"/>
                        </a:cubicBezTo>
                        <a:cubicBezTo>
                          <a:pt x="1523154" y="2478421"/>
                          <a:pt x="1535243" y="2473339"/>
                          <a:pt x="1545753" y="2466332"/>
                        </a:cubicBezTo>
                        <a:cubicBezTo>
                          <a:pt x="1545753" y="2466332"/>
                          <a:pt x="1593147" y="2460979"/>
                          <a:pt x="1608815" y="2445311"/>
                        </a:cubicBezTo>
                        <a:cubicBezTo>
                          <a:pt x="1621447" y="2432679"/>
                          <a:pt x="1615822" y="2410276"/>
                          <a:pt x="1619325" y="2392759"/>
                        </a:cubicBezTo>
                        <a:lnTo>
                          <a:pt x="1553911" y="2386218"/>
                        </a:lnTo>
                        <a:lnTo>
                          <a:pt x="1556263" y="2382249"/>
                        </a:lnTo>
                        <a:cubicBezTo>
                          <a:pt x="1565195" y="2373317"/>
                          <a:pt x="1577284" y="2368235"/>
                          <a:pt x="1587794" y="2361228"/>
                        </a:cubicBezTo>
                        <a:cubicBezTo>
                          <a:pt x="1605782" y="2355232"/>
                          <a:pt x="1639213" y="2347162"/>
                          <a:pt x="1650856" y="2329697"/>
                        </a:cubicBezTo>
                        <a:cubicBezTo>
                          <a:pt x="1658869" y="2317678"/>
                          <a:pt x="1657863" y="2301670"/>
                          <a:pt x="1661367" y="2287656"/>
                        </a:cubicBezTo>
                        <a:cubicBezTo>
                          <a:pt x="1661367" y="2287656"/>
                          <a:pt x="1691139" y="2246678"/>
                          <a:pt x="1703408" y="2224594"/>
                        </a:cubicBezTo>
                        <a:cubicBezTo>
                          <a:pt x="1733271" y="2170840"/>
                          <a:pt x="1687188" y="2210883"/>
                          <a:pt x="1745449" y="2172042"/>
                        </a:cubicBezTo>
                        <a:cubicBezTo>
                          <a:pt x="1812000" y="2155405"/>
                          <a:pt x="1779478" y="2173551"/>
                          <a:pt x="1829532" y="2098470"/>
                        </a:cubicBezTo>
                        <a:cubicBezTo>
                          <a:pt x="1917118" y="2094966"/>
                          <a:pt x="2004635" y="2087959"/>
                          <a:pt x="2092291" y="2087959"/>
                        </a:cubicBezTo>
                        <a:cubicBezTo>
                          <a:pt x="2103370" y="2087959"/>
                          <a:pt x="2112922" y="2096488"/>
                          <a:pt x="2123822" y="2098470"/>
                        </a:cubicBezTo>
                        <a:cubicBezTo>
                          <a:pt x="2151612" y="2103523"/>
                          <a:pt x="2179877" y="2105477"/>
                          <a:pt x="2207905" y="2108980"/>
                        </a:cubicBezTo>
                        <a:cubicBezTo>
                          <a:pt x="2218415" y="2105477"/>
                          <a:pt x="2231602" y="2106304"/>
                          <a:pt x="2239436" y="2098470"/>
                        </a:cubicBezTo>
                        <a:cubicBezTo>
                          <a:pt x="2256252" y="2081654"/>
                          <a:pt x="2250647" y="2052224"/>
                          <a:pt x="2239436" y="2035408"/>
                        </a:cubicBezTo>
                        <a:cubicBezTo>
                          <a:pt x="2231191" y="2023040"/>
                          <a:pt x="2218415" y="2014387"/>
                          <a:pt x="2207905" y="2003877"/>
                        </a:cubicBezTo>
                        <a:cubicBezTo>
                          <a:pt x="2205161" y="2003191"/>
                          <a:pt x="2141184" y="1988338"/>
                          <a:pt x="2134332" y="1982856"/>
                        </a:cubicBezTo>
                        <a:cubicBezTo>
                          <a:pt x="2124468" y="1974965"/>
                          <a:pt x="2120318" y="1961835"/>
                          <a:pt x="2113311" y="1951325"/>
                        </a:cubicBezTo>
                        <a:cubicBezTo>
                          <a:pt x="2108056" y="1953077"/>
                          <a:pt x="2102132" y="1953746"/>
                          <a:pt x="2096542" y="1954956"/>
                        </a:cubicBezTo>
                        <a:lnTo>
                          <a:pt x="2090582" y="1957734"/>
                        </a:lnTo>
                        <a:lnTo>
                          <a:pt x="2085436" y="1945387"/>
                        </a:lnTo>
                        <a:cubicBezTo>
                          <a:pt x="2080714" y="1940359"/>
                          <a:pt x="2074774" y="1935559"/>
                          <a:pt x="2071270" y="1930304"/>
                        </a:cubicBezTo>
                        <a:cubicBezTo>
                          <a:pt x="1999926" y="1906523"/>
                          <a:pt x="2085092" y="1937984"/>
                          <a:pt x="1976677" y="1877753"/>
                        </a:cubicBezTo>
                        <a:cubicBezTo>
                          <a:pt x="1922924" y="1847890"/>
                          <a:pt x="1962965" y="1893970"/>
                          <a:pt x="1924125" y="1835711"/>
                        </a:cubicBezTo>
                        <a:cubicBezTo>
                          <a:pt x="1868627" y="1817212"/>
                          <a:pt x="1898739" y="1834419"/>
                          <a:pt x="1850553" y="1762139"/>
                        </a:cubicBezTo>
                        <a:cubicBezTo>
                          <a:pt x="1840043" y="1755132"/>
                          <a:pt x="1827954" y="1750050"/>
                          <a:pt x="1819022" y="1741118"/>
                        </a:cubicBezTo>
                        <a:cubicBezTo>
                          <a:pt x="1801895" y="1723991"/>
                          <a:pt x="1793190" y="1700853"/>
                          <a:pt x="1787491" y="1678056"/>
                        </a:cubicBezTo>
                        <a:cubicBezTo>
                          <a:pt x="1783158" y="1660725"/>
                          <a:pt x="1778209" y="1643326"/>
                          <a:pt x="1776980" y="1625504"/>
                        </a:cubicBezTo>
                        <a:cubicBezTo>
                          <a:pt x="1767720" y="1491238"/>
                          <a:pt x="1785821" y="1433358"/>
                          <a:pt x="1790618" y="1405140"/>
                        </a:cubicBezTo>
                        <a:cubicBezTo>
                          <a:pt x="1790773" y="1399723"/>
                          <a:pt x="1790929" y="1394305"/>
                          <a:pt x="1791084" y="1388888"/>
                        </a:cubicBezTo>
                        <a:lnTo>
                          <a:pt x="1808511" y="1362746"/>
                        </a:lnTo>
                        <a:cubicBezTo>
                          <a:pt x="1822525" y="1341725"/>
                          <a:pt x="1832689" y="1317548"/>
                          <a:pt x="1850553" y="1299684"/>
                        </a:cubicBezTo>
                        <a:cubicBezTo>
                          <a:pt x="1858387" y="1291850"/>
                          <a:pt x="1877584" y="1299297"/>
                          <a:pt x="1882084" y="1289173"/>
                        </a:cubicBezTo>
                        <a:cubicBezTo>
                          <a:pt x="1893555" y="1263362"/>
                          <a:pt x="1889091" y="1233118"/>
                          <a:pt x="1892594" y="1205091"/>
                        </a:cubicBezTo>
                        <a:lnTo>
                          <a:pt x="1899616" y="1204200"/>
                        </a:lnTo>
                        <a:lnTo>
                          <a:pt x="1901529" y="1216567"/>
                        </a:lnTo>
                        <a:cubicBezTo>
                          <a:pt x="1903421" y="1225678"/>
                          <a:pt x="1906649" y="1234808"/>
                          <a:pt x="1912360" y="1237092"/>
                        </a:cubicBezTo>
                        <a:cubicBezTo>
                          <a:pt x="1923711" y="1241632"/>
                          <a:pt x="1936623" y="1240125"/>
                          <a:pt x="1948754" y="1241641"/>
                        </a:cubicBezTo>
                        <a:cubicBezTo>
                          <a:pt x="1954820" y="1240125"/>
                          <a:pt x="1960848" y="1238448"/>
                          <a:pt x="1966951" y="1237092"/>
                        </a:cubicBezTo>
                        <a:cubicBezTo>
                          <a:pt x="2018930" y="1225542"/>
                          <a:pt x="1963515" y="1239088"/>
                          <a:pt x="2007894" y="1227994"/>
                        </a:cubicBezTo>
                        <a:cubicBezTo>
                          <a:pt x="2012546" y="1226831"/>
                          <a:pt x="2016993" y="1224960"/>
                          <a:pt x="2021542" y="1223444"/>
                        </a:cubicBezTo>
                        <a:lnTo>
                          <a:pt x="2048838" y="1214346"/>
                        </a:lnTo>
                        <a:lnTo>
                          <a:pt x="2085232" y="1209797"/>
                        </a:lnTo>
                        <a:cubicBezTo>
                          <a:pt x="2089990" y="1209202"/>
                          <a:pt x="2094330" y="1206763"/>
                          <a:pt x="2098879" y="1205247"/>
                        </a:cubicBezTo>
                        <a:lnTo>
                          <a:pt x="2139823" y="1191600"/>
                        </a:lnTo>
                        <a:cubicBezTo>
                          <a:pt x="2144819" y="1189379"/>
                          <a:pt x="2148580" y="1184946"/>
                          <a:pt x="2153470" y="1182501"/>
                        </a:cubicBezTo>
                        <a:cubicBezTo>
                          <a:pt x="2175445" y="1171513"/>
                          <a:pt x="2160877" y="1187312"/>
                          <a:pt x="2176217" y="1164304"/>
                        </a:cubicBezTo>
                        <a:cubicBezTo>
                          <a:pt x="2207098" y="1154010"/>
                          <a:pt x="2170230" y="1167630"/>
                          <a:pt x="2217160" y="1141558"/>
                        </a:cubicBezTo>
                        <a:cubicBezTo>
                          <a:pt x="2221352" y="1139229"/>
                          <a:pt x="2226818" y="1139669"/>
                          <a:pt x="2230808" y="1137009"/>
                        </a:cubicBezTo>
                        <a:cubicBezTo>
                          <a:pt x="2236161" y="1133440"/>
                          <a:pt x="2239102" y="1126930"/>
                          <a:pt x="2244455" y="1123361"/>
                        </a:cubicBezTo>
                        <a:cubicBezTo>
                          <a:pt x="2270826" y="1105780"/>
                          <a:pt x="2246851" y="1135689"/>
                          <a:pt x="2267202" y="1105164"/>
                        </a:cubicBezTo>
                        <a:cubicBezTo>
                          <a:pt x="2285946" y="1098916"/>
                          <a:pt x="2288893" y="1099263"/>
                          <a:pt x="2308145" y="1082418"/>
                        </a:cubicBezTo>
                        <a:cubicBezTo>
                          <a:pt x="2312260" y="1078818"/>
                          <a:pt x="2313743" y="1072970"/>
                          <a:pt x="2317243" y="1068770"/>
                        </a:cubicBezTo>
                        <a:cubicBezTo>
                          <a:pt x="2321362" y="1063827"/>
                          <a:pt x="2326342" y="1059671"/>
                          <a:pt x="2330891" y="1055122"/>
                        </a:cubicBezTo>
                        <a:cubicBezTo>
                          <a:pt x="2334757" y="1051256"/>
                          <a:pt x="2339990" y="1049057"/>
                          <a:pt x="2344539" y="1046024"/>
                        </a:cubicBezTo>
                        <a:lnTo>
                          <a:pt x="2358187" y="1036925"/>
                        </a:lnTo>
                        <a:cubicBezTo>
                          <a:pt x="2389472" y="1016068"/>
                          <a:pt x="2382024" y="1029102"/>
                          <a:pt x="2390032" y="1005080"/>
                        </a:cubicBezTo>
                        <a:lnTo>
                          <a:pt x="2403679" y="995982"/>
                        </a:lnTo>
                        <a:lnTo>
                          <a:pt x="2430975" y="977785"/>
                        </a:lnTo>
                        <a:lnTo>
                          <a:pt x="2444623" y="968686"/>
                        </a:lnTo>
                        <a:cubicBezTo>
                          <a:pt x="2453721" y="962620"/>
                          <a:pt x="2463287" y="957202"/>
                          <a:pt x="2471918" y="950489"/>
                        </a:cubicBezTo>
                        <a:cubicBezTo>
                          <a:pt x="2476996" y="946539"/>
                          <a:pt x="2481997" y="942194"/>
                          <a:pt x="2485566" y="936841"/>
                        </a:cubicBezTo>
                        <a:cubicBezTo>
                          <a:pt x="2488226" y="932851"/>
                          <a:pt x="2488798" y="927805"/>
                          <a:pt x="2490115" y="923194"/>
                        </a:cubicBezTo>
                        <a:cubicBezTo>
                          <a:pt x="2491833" y="917182"/>
                          <a:pt x="2495548" y="911186"/>
                          <a:pt x="2494664" y="904997"/>
                        </a:cubicBezTo>
                        <a:lnTo>
                          <a:pt x="2491575" y="900363"/>
                        </a:lnTo>
                        <a:lnTo>
                          <a:pt x="2523215" y="879269"/>
                        </a:lnTo>
                        <a:cubicBezTo>
                          <a:pt x="2544236" y="865255"/>
                          <a:pt x="2551242" y="837228"/>
                          <a:pt x="2565256" y="816207"/>
                        </a:cubicBezTo>
                        <a:cubicBezTo>
                          <a:pt x="2575766" y="812703"/>
                          <a:pt x="2588953" y="813530"/>
                          <a:pt x="2596787" y="805696"/>
                        </a:cubicBezTo>
                        <a:cubicBezTo>
                          <a:pt x="2604621" y="797862"/>
                          <a:pt x="2604895" y="784980"/>
                          <a:pt x="2607298" y="774165"/>
                        </a:cubicBezTo>
                        <a:lnTo>
                          <a:pt x="2616572" y="718522"/>
                        </a:lnTo>
                        <a:lnTo>
                          <a:pt x="2638829" y="711103"/>
                        </a:lnTo>
                        <a:cubicBezTo>
                          <a:pt x="2649339" y="707600"/>
                          <a:pt x="2645836" y="690082"/>
                          <a:pt x="2649339" y="679572"/>
                        </a:cubicBezTo>
                        <a:lnTo>
                          <a:pt x="2670360" y="616510"/>
                        </a:lnTo>
                        <a:cubicBezTo>
                          <a:pt x="2674355" y="604527"/>
                          <a:pt x="2683495" y="594927"/>
                          <a:pt x="2692321" y="585240"/>
                        </a:cubicBezTo>
                        <a:lnTo>
                          <a:pt x="2703374" y="571871"/>
                        </a:lnTo>
                        <a:lnTo>
                          <a:pt x="2708149" y="570837"/>
                        </a:lnTo>
                        <a:cubicBezTo>
                          <a:pt x="2713739" y="569627"/>
                          <a:pt x="2718994" y="567875"/>
                          <a:pt x="2722911" y="563958"/>
                        </a:cubicBezTo>
                        <a:cubicBezTo>
                          <a:pt x="2730745" y="556124"/>
                          <a:pt x="2728467" y="542336"/>
                          <a:pt x="2733422" y="532427"/>
                        </a:cubicBezTo>
                        <a:cubicBezTo>
                          <a:pt x="2739071" y="521129"/>
                          <a:pt x="2747435" y="511406"/>
                          <a:pt x="2754442" y="500896"/>
                        </a:cubicBezTo>
                        <a:lnTo>
                          <a:pt x="2785973" y="479876"/>
                        </a:lnTo>
                        <a:lnTo>
                          <a:pt x="2880567" y="416814"/>
                        </a:lnTo>
                        <a:cubicBezTo>
                          <a:pt x="2894031" y="413448"/>
                          <a:pt x="2939065" y="403330"/>
                          <a:pt x="2954139" y="395793"/>
                        </a:cubicBezTo>
                        <a:cubicBezTo>
                          <a:pt x="2965437" y="390144"/>
                          <a:pt x="2980021" y="386070"/>
                          <a:pt x="2985670" y="374772"/>
                        </a:cubicBezTo>
                        <a:cubicBezTo>
                          <a:pt x="2990435" y="365242"/>
                          <a:pt x="2993651" y="354771"/>
                          <a:pt x="2995381" y="344036"/>
                        </a:cubicBezTo>
                        <a:cubicBezTo>
                          <a:pt x="2995460" y="340859"/>
                          <a:pt x="2995538" y="337681"/>
                          <a:pt x="2995617" y="334504"/>
                        </a:cubicBezTo>
                        <a:lnTo>
                          <a:pt x="3020863" y="333799"/>
                        </a:lnTo>
                        <a:cubicBezTo>
                          <a:pt x="3039076" y="332813"/>
                          <a:pt x="3055876" y="331915"/>
                          <a:pt x="3069753" y="332731"/>
                        </a:cubicBezTo>
                        <a:cubicBezTo>
                          <a:pt x="3087270" y="329228"/>
                          <a:pt x="3110679" y="335785"/>
                          <a:pt x="3122305" y="322221"/>
                        </a:cubicBezTo>
                        <a:cubicBezTo>
                          <a:pt x="3125772" y="318176"/>
                          <a:pt x="3127742" y="313475"/>
                          <a:pt x="3128851" y="308384"/>
                        </a:cubicBezTo>
                        <a:cubicBezTo>
                          <a:pt x="3129006" y="306576"/>
                          <a:pt x="3129160" y="304769"/>
                          <a:pt x="3129315" y="302961"/>
                        </a:cubicBezTo>
                        <a:lnTo>
                          <a:pt x="3140679" y="305817"/>
                        </a:lnTo>
                        <a:cubicBezTo>
                          <a:pt x="3175338" y="314572"/>
                          <a:pt x="3158522" y="310545"/>
                          <a:pt x="3216898" y="322221"/>
                        </a:cubicBezTo>
                        <a:cubicBezTo>
                          <a:pt x="3227762" y="324394"/>
                          <a:pt x="3237919" y="329228"/>
                          <a:pt x="3248429" y="332731"/>
                        </a:cubicBezTo>
                        <a:lnTo>
                          <a:pt x="3279960" y="343241"/>
                        </a:lnTo>
                        <a:cubicBezTo>
                          <a:pt x="3300981" y="350248"/>
                          <a:pt x="3323653" y="353501"/>
                          <a:pt x="3343022" y="364262"/>
                        </a:cubicBezTo>
                        <a:cubicBezTo>
                          <a:pt x="3356015" y="371481"/>
                          <a:pt x="3364043" y="385283"/>
                          <a:pt x="3374553" y="395793"/>
                        </a:cubicBezTo>
                        <a:cubicBezTo>
                          <a:pt x="3390221" y="411461"/>
                          <a:pt x="3416594" y="409807"/>
                          <a:pt x="3437615" y="416814"/>
                        </a:cubicBezTo>
                        <a:lnTo>
                          <a:pt x="3445992" y="411370"/>
                        </a:lnTo>
                        <a:lnTo>
                          <a:pt x="3448125" y="416814"/>
                        </a:lnTo>
                        <a:cubicBezTo>
                          <a:pt x="3456016" y="426678"/>
                          <a:pt x="3470724" y="428902"/>
                          <a:pt x="3479656" y="437834"/>
                        </a:cubicBezTo>
                        <a:cubicBezTo>
                          <a:pt x="3488588" y="446766"/>
                          <a:pt x="3493670" y="458855"/>
                          <a:pt x="3500677" y="469365"/>
                        </a:cubicBezTo>
                        <a:lnTo>
                          <a:pt x="3532208" y="490386"/>
                        </a:lnTo>
                        <a:cubicBezTo>
                          <a:pt x="3541426" y="496531"/>
                          <a:pt x="3539215" y="511407"/>
                          <a:pt x="3542718" y="521917"/>
                        </a:cubicBezTo>
                        <a:cubicBezTo>
                          <a:pt x="3549725" y="542938"/>
                          <a:pt x="3554740" y="564731"/>
                          <a:pt x="3563739" y="584979"/>
                        </a:cubicBezTo>
                        <a:cubicBezTo>
                          <a:pt x="3568869" y="596522"/>
                          <a:pt x="3572399" y="613908"/>
                          <a:pt x="3584760" y="616510"/>
                        </a:cubicBezTo>
                        <a:cubicBezTo>
                          <a:pt x="3643142" y="628801"/>
                          <a:pt x="3703877" y="623517"/>
                          <a:pt x="3763436" y="627021"/>
                        </a:cubicBezTo>
                        <a:cubicBezTo>
                          <a:pt x="3763436" y="627021"/>
                          <a:pt x="3808634" y="602843"/>
                          <a:pt x="3826498" y="584979"/>
                        </a:cubicBezTo>
                        <a:cubicBezTo>
                          <a:pt x="3834332" y="577145"/>
                          <a:pt x="3833505" y="563958"/>
                          <a:pt x="3837008" y="553448"/>
                        </a:cubicBezTo>
                        <a:cubicBezTo>
                          <a:pt x="3861031" y="537432"/>
                          <a:pt x="3879550" y="530925"/>
                          <a:pt x="3889560" y="500896"/>
                        </a:cubicBezTo>
                        <a:cubicBezTo>
                          <a:pt x="3896299" y="480679"/>
                          <a:pt x="3893331" y="458051"/>
                          <a:pt x="3900070" y="437834"/>
                        </a:cubicBezTo>
                        <a:cubicBezTo>
                          <a:pt x="3904065" y="425850"/>
                          <a:pt x="3915442" y="417601"/>
                          <a:pt x="3921091" y="406303"/>
                        </a:cubicBezTo>
                        <a:cubicBezTo>
                          <a:pt x="3926046" y="396394"/>
                          <a:pt x="3928098" y="385282"/>
                          <a:pt x="3931601" y="374772"/>
                        </a:cubicBezTo>
                        <a:lnTo>
                          <a:pt x="3952622" y="343241"/>
                        </a:lnTo>
                        <a:cubicBezTo>
                          <a:pt x="3958767" y="334023"/>
                          <a:pt x="3959629" y="322220"/>
                          <a:pt x="3963132" y="311710"/>
                        </a:cubicBezTo>
                        <a:lnTo>
                          <a:pt x="3984153" y="248648"/>
                        </a:lnTo>
                        <a:lnTo>
                          <a:pt x="4026194" y="122524"/>
                        </a:lnTo>
                        <a:cubicBezTo>
                          <a:pt x="4033201" y="101503"/>
                          <a:pt x="4038046" y="79634"/>
                          <a:pt x="4047215" y="59462"/>
                        </a:cubicBezTo>
                        <a:cubicBezTo>
                          <a:pt x="4051442" y="50164"/>
                          <a:pt x="4057573" y="40529"/>
                          <a:pt x="4063523" y="31467"/>
                        </a:cubicBezTo>
                        <a:lnTo>
                          <a:pt x="4076557" y="10441"/>
                        </a:lnTo>
                        <a:lnTo>
                          <a:pt x="4090585" y="10358"/>
                        </a:lnTo>
                        <a:lnTo>
                          <a:pt x="4105199" y="0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 sz="700" i="0" dirty="0">
                      <a:solidFill>
                        <a:schemeClr val="bg1"/>
                      </a:solidFill>
                      <a:latin typeface="华文楷体" pitchFamily="2" charset="-122"/>
                      <a:ea typeface="华文楷体" pitchFamily="2" charset="-122"/>
                    </a:endParaRPr>
                  </a:p>
                </p:txBody>
              </p:sp>
            </p:grpSp>
            <p:sp>
              <p:nvSpPr>
                <p:cNvPr id="100" name="任意多边形: 形状 99"/>
                <p:cNvSpPr/>
                <p:nvPr/>
              </p:nvSpPr>
              <p:spPr>
                <a:xfrm>
                  <a:off x="4889777" y="1437249"/>
                  <a:ext cx="2748494" cy="2899371"/>
                </a:xfrm>
                <a:custGeom>
                  <a:avLst/>
                  <a:gdLst>
                    <a:gd name="connsiteX0" fmla="*/ 343898 w 2014092"/>
                    <a:gd name="connsiteY0" fmla="*/ 28872 h 2151962"/>
                    <a:gd name="connsiteX1" fmla="*/ 270326 w 2014092"/>
                    <a:gd name="connsiteY1" fmla="*/ 123466 h 2151962"/>
                    <a:gd name="connsiteX2" fmla="*/ 133691 w 2014092"/>
                    <a:gd name="connsiteY2" fmla="*/ 218059 h 2151962"/>
                    <a:gd name="connsiteX3" fmla="*/ 133691 w 2014092"/>
                    <a:gd name="connsiteY3" fmla="*/ 270610 h 2151962"/>
                    <a:gd name="connsiteX4" fmla="*/ 91650 w 2014092"/>
                    <a:gd name="connsiteY4" fmla="*/ 354693 h 2151962"/>
                    <a:gd name="connsiteX5" fmla="*/ 81139 w 2014092"/>
                    <a:gd name="connsiteY5" fmla="*/ 428266 h 2151962"/>
                    <a:gd name="connsiteX6" fmla="*/ 91650 w 2014092"/>
                    <a:gd name="connsiteY6" fmla="*/ 596431 h 2151962"/>
                    <a:gd name="connsiteX7" fmla="*/ 39098 w 2014092"/>
                    <a:gd name="connsiteY7" fmla="*/ 712045 h 2151962"/>
                    <a:gd name="connsiteX8" fmla="*/ 7567 w 2014092"/>
                    <a:gd name="connsiteY8" fmla="*/ 911741 h 2151962"/>
                    <a:gd name="connsiteX9" fmla="*/ 7567 w 2014092"/>
                    <a:gd name="connsiteY9" fmla="*/ 1037866 h 2151962"/>
                    <a:gd name="connsiteX10" fmla="*/ 91650 w 2014092"/>
                    <a:gd name="connsiteY10" fmla="*/ 1185010 h 2151962"/>
                    <a:gd name="connsiteX11" fmla="*/ 60119 w 2014092"/>
                    <a:gd name="connsiteY11" fmla="*/ 1395217 h 2151962"/>
                    <a:gd name="connsiteX12" fmla="*/ 91650 w 2014092"/>
                    <a:gd name="connsiteY12" fmla="*/ 1500321 h 2151962"/>
                    <a:gd name="connsiteX13" fmla="*/ 175732 w 2014092"/>
                    <a:gd name="connsiteY13" fmla="*/ 1531852 h 2151962"/>
                    <a:gd name="connsiteX14" fmla="*/ 259815 w 2014092"/>
                    <a:gd name="connsiteY14" fmla="*/ 1626445 h 2151962"/>
                    <a:gd name="connsiteX15" fmla="*/ 280836 w 2014092"/>
                    <a:gd name="connsiteY15" fmla="*/ 1742059 h 2151962"/>
                    <a:gd name="connsiteX16" fmla="*/ 459512 w 2014092"/>
                    <a:gd name="connsiteY16" fmla="*/ 1836652 h 2151962"/>
                    <a:gd name="connsiteX17" fmla="*/ 659208 w 2014092"/>
                    <a:gd name="connsiteY17" fmla="*/ 1899714 h 2151962"/>
                    <a:gd name="connsiteX18" fmla="*/ 732781 w 2014092"/>
                    <a:gd name="connsiteY18" fmla="*/ 1973286 h 2151962"/>
                    <a:gd name="connsiteX19" fmla="*/ 785332 w 2014092"/>
                    <a:gd name="connsiteY19" fmla="*/ 2078390 h 2151962"/>
                    <a:gd name="connsiteX20" fmla="*/ 995539 w 2014092"/>
                    <a:gd name="connsiteY20" fmla="*/ 2109921 h 2151962"/>
                    <a:gd name="connsiteX21" fmla="*/ 1111153 w 2014092"/>
                    <a:gd name="connsiteY21" fmla="*/ 2057369 h 2151962"/>
                    <a:gd name="connsiteX22" fmla="*/ 1258298 w 2014092"/>
                    <a:gd name="connsiteY22" fmla="*/ 2036348 h 2151962"/>
                    <a:gd name="connsiteX23" fmla="*/ 1489526 w 2014092"/>
                    <a:gd name="connsiteY23" fmla="*/ 2151962 h 2151962"/>
                    <a:gd name="connsiteX24" fmla="*/ 1521057 w 2014092"/>
                    <a:gd name="connsiteY24" fmla="*/ 2036348 h 2151962"/>
                    <a:gd name="connsiteX25" fmla="*/ 1563098 w 2014092"/>
                    <a:gd name="connsiteY25" fmla="*/ 1941755 h 2151962"/>
                    <a:gd name="connsiteX26" fmla="*/ 1636670 w 2014092"/>
                    <a:gd name="connsiteY26" fmla="*/ 1868183 h 2151962"/>
                    <a:gd name="connsiteX27" fmla="*/ 1731264 w 2014092"/>
                    <a:gd name="connsiteY27" fmla="*/ 1773590 h 2151962"/>
                    <a:gd name="connsiteX28" fmla="*/ 1846877 w 2014092"/>
                    <a:gd name="connsiteY28" fmla="*/ 1510831 h 2151962"/>
                    <a:gd name="connsiteX29" fmla="*/ 1962491 w 2014092"/>
                    <a:gd name="connsiteY29" fmla="*/ 1237562 h 2151962"/>
                    <a:gd name="connsiteX30" fmla="*/ 1930960 w 2014092"/>
                    <a:gd name="connsiteY30" fmla="*/ 932762 h 2151962"/>
                    <a:gd name="connsiteX31" fmla="*/ 1909939 w 2014092"/>
                    <a:gd name="connsiteY31" fmla="*/ 743576 h 2151962"/>
                    <a:gd name="connsiteX32" fmla="*/ 2004532 w 2014092"/>
                    <a:gd name="connsiteY32" fmla="*/ 533369 h 2151962"/>
                    <a:gd name="connsiteX33" fmla="*/ 1983512 w 2014092"/>
                    <a:gd name="connsiteY33" fmla="*/ 480817 h 2151962"/>
                    <a:gd name="connsiteX34" fmla="*/ 1762795 w 2014092"/>
                    <a:gd name="connsiteY34" fmla="*/ 491328 h 2151962"/>
                    <a:gd name="connsiteX35" fmla="*/ 1615650 w 2014092"/>
                    <a:gd name="connsiteY35" fmla="*/ 491328 h 2151962"/>
                    <a:gd name="connsiteX36" fmla="*/ 1542077 w 2014092"/>
                    <a:gd name="connsiteY36" fmla="*/ 386224 h 2151962"/>
                    <a:gd name="connsiteX37" fmla="*/ 1352891 w 2014092"/>
                    <a:gd name="connsiteY37" fmla="*/ 270610 h 2151962"/>
                    <a:gd name="connsiteX38" fmla="*/ 1174215 w 2014092"/>
                    <a:gd name="connsiteY38" fmla="*/ 218059 h 2151962"/>
                    <a:gd name="connsiteX39" fmla="*/ 1048091 w 2014092"/>
                    <a:gd name="connsiteY39" fmla="*/ 102445 h 2151962"/>
                    <a:gd name="connsiteX40" fmla="*/ 900946 w 2014092"/>
                    <a:gd name="connsiteY40" fmla="*/ 7852 h 2151962"/>
                    <a:gd name="connsiteX41" fmla="*/ 785332 w 2014092"/>
                    <a:gd name="connsiteY41" fmla="*/ 7852 h 2151962"/>
                    <a:gd name="connsiteX42" fmla="*/ 564615 w 2014092"/>
                    <a:gd name="connsiteY42" fmla="*/ 28872 h 2151962"/>
                    <a:gd name="connsiteX43" fmla="*/ 427981 w 2014092"/>
                    <a:gd name="connsiteY43" fmla="*/ 28872 h 2151962"/>
                    <a:gd name="connsiteX44" fmla="*/ 343898 w 2014092"/>
                    <a:gd name="connsiteY44" fmla="*/ 28872 h 2151962"/>
                    <a:gd name="connsiteX0-1" fmla="*/ 343898 w 2014092"/>
                    <a:gd name="connsiteY0-2" fmla="*/ 28872 h 2151962"/>
                    <a:gd name="connsiteX1-3" fmla="*/ 270326 w 2014092"/>
                    <a:gd name="connsiteY1-4" fmla="*/ 123466 h 2151962"/>
                    <a:gd name="connsiteX2-5" fmla="*/ 133691 w 2014092"/>
                    <a:gd name="connsiteY2-6" fmla="*/ 218059 h 2151962"/>
                    <a:gd name="connsiteX3-7" fmla="*/ 133691 w 2014092"/>
                    <a:gd name="connsiteY3-8" fmla="*/ 270610 h 2151962"/>
                    <a:gd name="connsiteX4-9" fmla="*/ 91650 w 2014092"/>
                    <a:gd name="connsiteY4-10" fmla="*/ 354693 h 2151962"/>
                    <a:gd name="connsiteX5-11" fmla="*/ 57736 w 2014092"/>
                    <a:gd name="connsiteY5-12" fmla="*/ 490674 h 2151962"/>
                    <a:gd name="connsiteX6-13" fmla="*/ 91650 w 2014092"/>
                    <a:gd name="connsiteY6-14" fmla="*/ 596431 h 2151962"/>
                    <a:gd name="connsiteX7-15" fmla="*/ 39098 w 2014092"/>
                    <a:gd name="connsiteY7-16" fmla="*/ 712045 h 2151962"/>
                    <a:gd name="connsiteX8-17" fmla="*/ 7567 w 2014092"/>
                    <a:gd name="connsiteY8-18" fmla="*/ 911741 h 2151962"/>
                    <a:gd name="connsiteX9-19" fmla="*/ 7567 w 2014092"/>
                    <a:gd name="connsiteY9-20" fmla="*/ 1037866 h 2151962"/>
                    <a:gd name="connsiteX10-21" fmla="*/ 91650 w 2014092"/>
                    <a:gd name="connsiteY10-22" fmla="*/ 1185010 h 2151962"/>
                    <a:gd name="connsiteX11-23" fmla="*/ 60119 w 2014092"/>
                    <a:gd name="connsiteY11-24" fmla="*/ 1395217 h 2151962"/>
                    <a:gd name="connsiteX12-25" fmla="*/ 91650 w 2014092"/>
                    <a:gd name="connsiteY12-26" fmla="*/ 1500321 h 2151962"/>
                    <a:gd name="connsiteX13-27" fmla="*/ 175732 w 2014092"/>
                    <a:gd name="connsiteY13-28" fmla="*/ 1531852 h 2151962"/>
                    <a:gd name="connsiteX14-29" fmla="*/ 259815 w 2014092"/>
                    <a:gd name="connsiteY14-30" fmla="*/ 1626445 h 2151962"/>
                    <a:gd name="connsiteX15-31" fmla="*/ 280836 w 2014092"/>
                    <a:gd name="connsiteY15-32" fmla="*/ 1742059 h 2151962"/>
                    <a:gd name="connsiteX16-33" fmla="*/ 459512 w 2014092"/>
                    <a:gd name="connsiteY16-34" fmla="*/ 1836652 h 2151962"/>
                    <a:gd name="connsiteX17-35" fmla="*/ 659208 w 2014092"/>
                    <a:gd name="connsiteY17-36" fmla="*/ 1899714 h 2151962"/>
                    <a:gd name="connsiteX18-37" fmla="*/ 732781 w 2014092"/>
                    <a:gd name="connsiteY18-38" fmla="*/ 1973286 h 2151962"/>
                    <a:gd name="connsiteX19-39" fmla="*/ 785332 w 2014092"/>
                    <a:gd name="connsiteY19-40" fmla="*/ 2078390 h 2151962"/>
                    <a:gd name="connsiteX20-41" fmla="*/ 995539 w 2014092"/>
                    <a:gd name="connsiteY20-42" fmla="*/ 2109921 h 2151962"/>
                    <a:gd name="connsiteX21-43" fmla="*/ 1111153 w 2014092"/>
                    <a:gd name="connsiteY21-44" fmla="*/ 2057369 h 2151962"/>
                    <a:gd name="connsiteX22-45" fmla="*/ 1258298 w 2014092"/>
                    <a:gd name="connsiteY22-46" fmla="*/ 2036348 h 2151962"/>
                    <a:gd name="connsiteX23-47" fmla="*/ 1489526 w 2014092"/>
                    <a:gd name="connsiteY23-48" fmla="*/ 2151962 h 2151962"/>
                    <a:gd name="connsiteX24-49" fmla="*/ 1521057 w 2014092"/>
                    <a:gd name="connsiteY24-50" fmla="*/ 2036348 h 2151962"/>
                    <a:gd name="connsiteX25-51" fmla="*/ 1563098 w 2014092"/>
                    <a:gd name="connsiteY25-52" fmla="*/ 1941755 h 2151962"/>
                    <a:gd name="connsiteX26-53" fmla="*/ 1636670 w 2014092"/>
                    <a:gd name="connsiteY26-54" fmla="*/ 1868183 h 2151962"/>
                    <a:gd name="connsiteX27-55" fmla="*/ 1731264 w 2014092"/>
                    <a:gd name="connsiteY27-56" fmla="*/ 1773590 h 2151962"/>
                    <a:gd name="connsiteX28-57" fmla="*/ 1846877 w 2014092"/>
                    <a:gd name="connsiteY28-58" fmla="*/ 1510831 h 2151962"/>
                    <a:gd name="connsiteX29-59" fmla="*/ 1962491 w 2014092"/>
                    <a:gd name="connsiteY29-60" fmla="*/ 1237562 h 2151962"/>
                    <a:gd name="connsiteX30-61" fmla="*/ 1930960 w 2014092"/>
                    <a:gd name="connsiteY30-62" fmla="*/ 932762 h 2151962"/>
                    <a:gd name="connsiteX31-63" fmla="*/ 1909939 w 2014092"/>
                    <a:gd name="connsiteY31-64" fmla="*/ 743576 h 2151962"/>
                    <a:gd name="connsiteX32-65" fmla="*/ 2004532 w 2014092"/>
                    <a:gd name="connsiteY32-66" fmla="*/ 533369 h 2151962"/>
                    <a:gd name="connsiteX33-67" fmla="*/ 1983512 w 2014092"/>
                    <a:gd name="connsiteY33-68" fmla="*/ 480817 h 2151962"/>
                    <a:gd name="connsiteX34-69" fmla="*/ 1762795 w 2014092"/>
                    <a:gd name="connsiteY34-70" fmla="*/ 491328 h 2151962"/>
                    <a:gd name="connsiteX35-71" fmla="*/ 1615650 w 2014092"/>
                    <a:gd name="connsiteY35-72" fmla="*/ 491328 h 2151962"/>
                    <a:gd name="connsiteX36-73" fmla="*/ 1542077 w 2014092"/>
                    <a:gd name="connsiteY36-74" fmla="*/ 386224 h 2151962"/>
                    <a:gd name="connsiteX37-75" fmla="*/ 1352891 w 2014092"/>
                    <a:gd name="connsiteY37-76" fmla="*/ 270610 h 2151962"/>
                    <a:gd name="connsiteX38-77" fmla="*/ 1174215 w 2014092"/>
                    <a:gd name="connsiteY38-78" fmla="*/ 218059 h 2151962"/>
                    <a:gd name="connsiteX39-79" fmla="*/ 1048091 w 2014092"/>
                    <a:gd name="connsiteY39-80" fmla="*/ 102445 h 2151962"/>
                    <a:gd name="connsiteX40-81" fmla="*/ 900946 w 2014092"/>
                    <a:gd name="connsiteY40-82" fmla="*/ 7852 h 2151962"/>
                    <a:gd name="connsiteX41-83" fmla="*/ 785332 w 2014092"/>
                    <a:gd name="connsiteY41-84" fmla="*/ 7852 h 2151962"/>
                    <a:gd name="connsiteX42-85" fmla="*/ 564615 w 2014092"/>
                    <a:gd name="connsiteY42-86" fmla="*/ 28872 h 2151962"/>
                    <a:gd name="connsiteX43-87" fmla="*/ 427981 w 2014092"/>
                    <a:gd name="connsiteY43-88" fmla="*/ 28872 h 2151962"/>
                    <a:gd name="connsiteX44-89" fmla="*/ 343898 w 2014092"/>
                    <a:gd name="connsiteY44-90" fmla="*/ 28872 h 2151962"/>
                    <a:gd name="connsiteX0-91" fmla="*/ 343898 w 2014092"/>
                    <a:gd name="connsiteY0-92" fmla="*/ 28872 h 2151962"/>
                    <a:gd name="connsiteX1-93" fmla="*/ 270326 w 2014092"/>
                    <a:gd name="connsiteY1-94" fmla="*/ 123466 h 2151962"/>
                    <a:gd name="connsiteX2-95" fmla="*/ 133691 w 2014092"/>
                    <a:gd name="connsiteY2-96" fmla="*/ 218059 h 2151962"/>
                    <a:gd name="connsiteX3-97" fmla="*/ 133691 w 2014092"/>
                    <a:gd name="connsiteY3-98" fmla="*/ 270610 h 2151962"/>
                    <a:gd name="connsiteX4-99" fmla="*/ 91650 w 2014092"/>
                    <a:gd name="connsiteY4-100" fmla="*/ 354693 h 2151962"/>
                    <a:gd name="connsiteX5-101" fmla="*/ 57736 w 2014092"/>
                    <a:gd name="connsiteY5-102" fmla="*/ 490674 h 2151962"/>
                    <a:gd name="connsiteX6-103" fmla="*/ 91650 w 2014092"/>
                    <a:gd name="connsiteY6-104" fmla="*/ 596431 h 2151962"/>
                    <a:gd name="connsiteX7-105" fmla="*/ 39098 w 2014092"/>
                    <a:gd name="connsiteY7-106" fmla="*/ 712045 h 2151962"/>
                    <a:gd name="connsiteX8-107" fmla="*/ 7567 w 2014092"/>
                    <a:gd name="connsiteY8-108" fmla="*/ 911741 h 2151962"/>
                    <a:gd name="connsiteX9-109" fmla="*/ 7567 w 2014092"/>
                    <a:gd name="connsiteY9-110" fmla="*/ 1037866 h 2151962"/>
                    <a:gd name="connsiteX10-111" fmla="*/ 91650 w 2014092"/>
                    <a:gd name="connsiteY10-112" fmla="*/ 1185010 h 2151962"/>
                    <a:gd name="connsiteX11-113" fmla="*/ 60119 w 2014092"/>
                    <a:gd name="connsiteY11-114" fmla="*/ 1395217 h 2151962"/>
                    <a:gd name="connsiteX12-115" fmla="*/ 91650 w 2014092"/>
                    <a:gd name="connsiteY12-116" fmla="*/ 1500321 h 2151962"/>
                    <a:gd name="connsiteX13-117" fmla="*/ 175732 w 2014092"/>
                    <a:gd name="connsiteY13-118" fmla="*/ 1531852 h 2151962"/>
                    <a:gd name="connsiteX14-119" fmla="*/ 259815 w 2014092"/>
                    <a:gd name="connsiteY14-120" fmla="*/ 1626445 h 2151962"/>
                    <a:gd name="connsiteX15-121" fmla="*/ 319841 w 2014092"/>
                    <a:gd name="connsiteY15-122" fmla="*/ 1742059 h 2151962"/>
                    <a:gd name="connsiteX16-123" fmla="*/ 459512 w 2014092"/>
                    <a:gd name="connsiteY16-124" fmla="*/ 1836652 h 2151962"/>
                    <a:gd name="connsiteX17-125" fmla="*/ 659208 w 2014092"/>
                    <a:gd name="connsiteY17-126" fmla="*/ 1899714 h 2151962"/>
                    <a:gd name="connsiteX18-127" fmla="*/ 732781 w 2014092"/>
                    <a:gd name="connsiteY18-128" fmla="*/ 1973286 h 2151962"/>
                    <a:gd name="connsiteX19-129" fmla="*/ 785332 w 2014092"/>
                    <a:gd name="connsiteY19-130" fmla="*/ 2078390 h 2151962"/>
                    <a:gd name="connsiteX20-131" fmla="*/ 995539 w 2014092"/>
                    <a:gd name="connsiteY20-132" fmla="*/ 2109921 h 2151962"/>
                    <a:gd name="connsiteX21-133" fmla="*/ 1111153 w 2014092"/>
                    <a:gd name="connsiteY21-134" fmla="*/ 2057369 h 2151962"/>
                    <a:gd name="connsiteX22-135" fmla="*/ 1258298 w 2014092"/>
                    <a:gd name="connsiteY22-136" fmla="*/ 2036348 h 2151962"/>
                    <a:gd name="connsiteX23-137" fmla="*/ 1489526 w 2014092"/>
                    <a:gd name="connsiteY23-138" fmla="*/ 2151962 h 2151962"/>
                    <a:gd name="connsiteX24-139" fmla="*/ 1521057 w 2014092"/>
                    <a:gd name="connsiteY24-140" fmla="*/ 2036348 h 2151962"/>
                    <a:gd name="connsiteX25-141" fmla="*/ 1563098 w 2014092"/>
                    <a:gd name="connsiteY25-142" fmla="*/ 1941755 h 2151962"/>
                    <a:gd name="connsiteX26-143" fmla="*/ 1636670 w 2014092"/>
                    <a:gd name="connsiteY26-144" fmla="*/ 1868183 h 2151962"/>
                    <a:gd name="connsiteX27-145" fmla="*/ 1731264 w 2014092"/>
                    <a:gd name="connsiteY27-146" fmla="*/ 1773590 h 2151962"/>
                    <a:gd name="connsiteX28-147" fmla="*/ 1846877 w 2014092"/>
                    <a:gd name="connsiteY28-148" fmla="*/ 1510831 h 2151962"/>
                    <a:gd name="connsiteX29-149" fmla="*/ 1962491 w 2014092"/>
                    <a:gd name="connsiteY29-150" fmla="*/ 1237562 h 2151962"/>
                    <a:gd name="connsiteX30-151" fmla="*/ 1930960 w 2014092"/>
                    <a:gd name="connsiteY30-152" fmla="*/ 932762 h 2151962"/>
                    <a:gd name="connsiteX31-153" fmla="*/ 1909939 w 2014092"/>
                    <a:gd name="connsiteY31-154" fmla="*/ 743576 h 2151962"/>
                    <a:gd name="connsiteX32-155" fmla="*/ 2004532 w 2014092"/>
                    <a:gd name="connsiteY32-156" fmla="*/ 533369 h 2151962"/>
                    <a:gd name="connsiteX33-157" fmla="*/ 1983512 w 2014092"/>
                    <a:gd name="connsiteY33-158" fmla="*/ 480817 h 2151962"/>
                    <a:gd name="connsiteX34-159" fmla="*/ 1762795 w 2014092"/>
                    <a:gd name="connsiteY34-160" fmla="*/ 491328 h 2151962"/>
                    <a:gd name="connsiteX35-161" fmla="*/ 1615650 w 2014092"/>
                    <a:gd name="connsiteY35-162" fmla="*/ 491328 h 2151962"/>
                    <a:gd name="connsiteX36-163" fmla="*/ 1542077 w 2014092"/>
                    <a:gd name="connsiteY36-164" fmla="*/ 386224 h 2151962"/>
                    <a:gd name="connsiteX37-165" fmla="*/ 1352891 w 2014092"/>
                    <a:gd name="connsiteY37-166" fmla="*/ 270610 h 2151962"/>
                    <a:gd name="connsiteX38-167" fmla="*/ 1174215 w 2014092"/>
                    <a:gd name="connsiteY38-168" fmla="*/ 218059 h 2151962"/>
                    <a:gd name="connsiteX39-169" fmla="*/ 1048091 w 2014092"/>
                    <a:gd name="connsiteY39-170" fmla="*/ 102445 h 2151962"/>
                    <a:gd name="connsiteX40-171" fmla="*/ 900946 w 2014092"/>
                    <a:gd name="connsiteY40-172" fmla="*/ 7852 h 2151962"/>
                    <a:gd name="connsiteX41-173" fmla="*/ 785332 w 2014092"/>
                    <a:gd name="connsiteY41-174" fmla="*/ 7852 h 2151962"/>
                    <a:gd name="connsiteX42-175" fmla="*/ 564615 w 2014092"/>
                    <a:gd name="connsiteY42-176" fmla="*/ 28872 h 2151962"/>
                    <a:gd name="connsiteX43-177" fmla="*/ 427981 w 2014092"/>
                    <a:gd name="connsiteY43-178" fmla="*/ 28872 h 2151962"/>
                    <a:gd name="connsiteX44-179" fmla="*/ 343898 w 2014092"/>
                    <a:gd name="connsiteY44-180" fmla="*/ 28872 h 2151962"/>
                    <a:gd name="connsiteX0-181" fmla="*/ 343898 w 2039978"/>
                    <a:gd name="connsiteY0-182" fmla="*/ 28872 h 2151962"/>
                    <a:gd name="connsiteX1-183" fmla="*/ 270326 w 2039978"/>
                    <a:gd name="connsiteY1-184" fmla="*/ 123466 h 2151962"/>
                    <a:gd name="connsiteX2-185" fmla="*/ 133691 w 2039978"/>
                    <a:gd name="connsiteY2-186" fmla="*/ 218059 h 2151962"/>
                    <a:gd name="connsiteX3-187" fmla="*/ 133691 w 2039978"/>
                    <a:gd name="connsiteY3-188" fmla="*/ 270610 h 2151962"/>
                    <a:gd name="connsiteX4-189" fmla="*/ 91650 w 2039978"/>
                    <a:gd name="connsiteY4-190" fmla="*/ 354693 h 2151962"/>
                    <a:gd name="connsiteX5-191" fmla="*/ 57736 w 2039978"/>
                    <a:gd name="connsiteY5-192" fmla="*/ 490674 h 2151962"/>
                    <a:gd name="connsiteX6-193" fmla="*/ 91650 w 2039978"/>
                    <a:gd name="connsiteY6-194" fmla="*/ 596431 h 2151962"/>
                    <a:gd name="connsiteX7-195" fmla="*/ 39098 w 2039978"/>
                    <a:gd name="connsiteY7-196" fmla="*/ 712045 h 2151962"/>
                    <a:gd name="connsiteX8-197" fmla="*/ 7567 w 2039978"/>
                    <a:gd name="connsiteY8-198" fmla="*/ 911741 h 2151962"/>
                    <a:gd name="connsiteX9-199" fmla="*/ 7567 w 2039978"/>
                    <a:gd name="connsiteY9-200" fmla="*/ 1037866 h 2151962"/>
                    <a:gd name="connsiteX10-201" fmla="*/ 91650 w 2039978"/>
                    <a:gd name="connsiteY10-202" fmla="*/ 1185010 h 2151962"/>
                    <a:gd name="connsiteX11-203" fmla="*/ 60119 w 2039978"/>
                    <a:gd name="connsiteY11-204" fmla="*/ 1395217 h 2151962"/>
                    <a:gd name="connsiteX12-205" fmla="*/ 91650 w 2039978"/>
                    <a:gd name="connsiteY12-206" fmla="*/ 1500321 h 2151962"/>
                    <a:gd name="connsiteX13-207" fmla="*/ 175732 w 2039978"/>
                    <a:gd name="connsiteY13-208" fmla="*/ 1531852 h 2151962"/>
                    <a:gd name="connsiteX14-209" fmla="*/ 259815 w 2039978"/>
                    <a:gd name="connsiteY14-210" fmla="*/ 1626445 h 2151962"/>
                    <a:gd name="connsiteX15-211" fmla="*/ 319841 w 2039978"/>
                    <a:gd name="connsiteY15-212" fmla="*/ 1742059 h 2151962"/>
                    <a:gd name="connsiteX16-213" fmla="*/ 459512 w 2039978"/>
                    <a:gd name="connsiteY16-214" fmla="*/ 1836652 h 2151962"/>
                    <a:gd name="connsiteX17-215" fmla="*/ 659208 w 2039978"/>
                    <a:gd name="connsiteY17-216" fmla="*/ 1899714 h 2151962"/>
                    <a:gd name="connsiteX18-217" fmla="*/ 732781 w 2039978"/>
                    <a:gd name="connsiteY18-218" fmla="*/ 1973286 h 2151962"/>
                    <a:gd name="connsiteX19-219" fmla="*/ 785332 w 2039978"/>
                    <a:gd name="connsiteY19-220" fmla="*/ 2078390 h 2151962"/>
                    <a:gd name="connsiteX20-221" fmla="*/ 995539 w 2039978"/>
                    <a:gd name="connsiteY20-222" fmla="*/ 2109921 h 2151962"/>
                    <a:gd name="connsiteX21-223" fmla="*/ 1111153 w 2039978"/>
                    <a:gd name="connsiteY21-224" fmla="*/ 2057369 h 2151962"/>
                    <a:gd name="connsiteX22-225" fmla="*/ 1258298 w 2039978"/>
                    <a:gd name="connsiteY22-226" fmla="*/ 2036348 h 2151962"/>
                    <a:gd name="connsiteX23-227" fmla="*/ 1489526 w 2039978"/>
                    <a:gd name="connsiteY23-228" fmla="*/ 2151962 h 2151962"/>
                    <a:gd name="connsiteX24-229" fmla="*/ 1521057 w 2039978"/>
                    <a:gd name="connsiteY24-230" fmla="*/ 2036348 h 2151962"/>
                    <a:gd name="connsiteX25-231" fmla="*/ 1563098 w 2039978"/>
                    <a:gd name="connsiteY25-232" fmla="*/ 1941755 h 2151962"/>
                    <a:gd name="connsiteX26-233" fmla="*/ 1636670 w 2039978"/>
                    <a:gd name="connsiteY26-234" fmla="*/ 1868183 h 2151962"/>
                    <a:gd name="connsiteX27-235" fmla="*/ 1731264 w 2039978"/>
                    <a:gd name="connsiteY27-236" fmla="*/ 1773590 h 2151962"/>
                    <a:gd name="connsiteX28-237" fmla="*/ 1846877 w 2039978"/>
                    <a:gd name="connsiteY28-238" fmla="*/ 1510831 h 2151962"/>
                    <a:gd name="connsiteX29-239" fmla="*/ 1962491 w 2039978"/>
                    <a:gd name="connsiteY29-240" fmla="*/ 1237562 h 2151962"/>
                    <a:gd name="connsiteX30-241" fmla="*/ 1930960 w 2039978"/>
                    <a:gd name="connsiteY30-242" fmla="*/ 932762 h 2151962"/>
                    <a:gd name="connsiteX31-243" fmla="*/ 1909939 w 2039978"/>
                    <a:gd name="connsiteY31-244" fmla="*/ 743576 h 2151962"/>
                    <a:gd name="connsiteX32-245" fmla="*/ 2004532 w 2039978"/>
                    <a:gd name="connsiteY32-246" fmla="*/ 533369 h 2151962"/>
                    <a:gd name="connsiteX33-247" fmla="*/ 2022517 w 2039978"/>
                    <a:gd name="connsiteY33-248" fmla="*/ 441812 h 2151962"/>
                    <a:gd name="connsiteX34-249" fmla="*/ 1762795 w 2039978"/>
                    <a:gd name="connsiteY34-250" fmla="*/ 491328 h 2151962"/>
                    <a:gd name="connsiteX35-251" fmla="*/ 1615650 w 2039978"/>
                    <a:gd name="connsiteY35-252" fmla="*/ 491328 h 2151962"/>
                    <a:gd name="connsiteX36-253" fmla="*/ 1542077 w 2039978"/>
                    <a:gd name="connsiteY36-254" fmla="*/ 386224 h 2151962"/>
                    <a:gd name="connsiteX37-255" fmla="*/ 1352891 w 2039978"/>
                    <a:gd name="connsiteY37-256" fmla="*/ 270610 h 2151962"/>
                    <a:gd name="connsiteX38-257" fmla="*/ 1174215 w 2039978"/>
                    <a:gd name="connsiteY38-258" fmla="*/ 218059 h 2151962"/>
                    <a:gd name="connsiteX39-259" fmla="*/ 1048091 w 2039978"/>
                    <a:gd name="connsiteY39-260" fmla="*/ 102445 h 2151962"/>
                    <a:gd name="connsiteX40-261" fmla="*/ 900946 w 2039978"/>
                    <a:gd name="connsiteY40-262" fmla="*/ 7852 h 2151962"/>
                    <a:gd name="connsiteX41-263" fmla="*/ 785332 w 2039978"/>
                    <a:gd name="connsiteY41-264" fmla="*/ 7852 h 2151962"/>
                    <a:gd name="connsiteX42-265" fmla="*/ 564615 w 2039978"/>
                    <a:gd name="connsiteY42-266" fmla="*/ 28872 h 2151962"/>
                    <a:gd name="connsiteX43-267" fmla="*/ 427981 w 2039978"/>
                    <a:gd name="connsiteY43-268" fmla="*/ 28872 h 2151962"/>
                    <a:gd name="connsiteX44-269" fmla="*/ 343898 w 2039978"/>
                    <a:gd name="connsiteY44-270" fmla="*/ 28872 h 2151962"/>
                    <a:gd name="connsiteX0-271" fmla="*/ 343898 w 2039978"/>
                    <a:gd name="connsiteY0-272" fmla="*/ 28872 h 2151962"/>
                    <a:gd name="connsiteX1-273" fmla="*/ 270326 w 2039978"/>
                    <a:gd name="connsiteY1-274" fmla="*/ 123466 h 2151962"/>
                    <a:gd name="connsiteX2-275" fmla="*/ 133691 w 2039978"/>
                    <a:gd name="connsiteY2-276" fmla="*/ 218059 h 2151962"/>
                    <a:gd name="connsiteX3-277" fmla="*/ 133691 w 2039978"/>
                    <a:gd name="connsiteY3-278" fmla="*/ 270610 h 2151962"/>
                    <a:gd name="connsiteX4-279" fmla="*/ 91650 w 2039978"/>
                    <a:gd name="connsiteY4-280" fmla="*/ 354693 h 2151962"/>
                    <a:gd name="connsiteX5-281" fmla="*/ 57736 w 2039978"/>
                    <a:gd name="connsiteY5-282" fmla="*/ 490674 h 2151962"/>
                    <a:gd name="connsiteX6-283" fmla="*/ 91650 w 2039978"/>
                    <a:gd name="connsiteY6-284" fmla="*/ 596431 h 2151962"/>
                    <a:gd name="connsiteX7-285" fmla="*/ 39098 w 2039978"/>
                    <a:gd name="connsiteY7-286" fmla="*/ 712045 h 2151962"/>
                    <a:gd name="connsiteX8-287" fmla="*/ 7567 w 2039978"/>
                    <a:gd name="connsiteY8-288" fmla="*/ 911741 h 2151962"/>
                    <a:gd name="connsiteX9-289" fmla="*/ 7567 w 2039978"/>
                    <a:gd name="connsiteY9-290" fmla="*/ 1037866 h 2151962"/>
                    <a:gd name="connsiteX10-291" fmla="*/ 91650 w 2039978"/>
                    <a:gd name="connsiteY10-292" fmla="*/ 1185010 h 2151962"/>
                    <a:gd name="connsiteX11-293" fmla="*/ 60119 w 2039978"/>
                    <a:gd name="connsiteY11-294" fmla="*/ 1395217 h 2151962"/>
                    <a:gd name="connsiteX12-295" fmla="*/ 91650 w 2039978"/>
                    <a:gd name="connsiteY12-296" fmla="*/ 1500321 h 2151962"/>
                    <a:gd name="connsiteX13-297" fmla="*/ 175732 w 2039978"/>
                    <a:gd name="connsiteY13-298" fmla="*/ 1531852 h 2151962"/>
                    <a:gd name="connsiteX14-299" fmla="*/ 259815 w 2039978"/>
                    <a:gd name="connsiteY14-300" fmla="*/ 1626445 h 2151962"/>
                    <a:gd name="connsiteX15-301" fmla="*/ 319841 w 2039978"/>
                    <a:gd name="connsiteY15-302" fmla="*/ 1742059 h 2151962"/>
                    <a:gd name="connsiteX16-303" fmla="*/ 459512 w 2039978"/>
                    <a:gd name="connsiteY16-304" fmla="*/ 1836652 h 2151962"/>
                    <a:gd name="connsiteX17-305" fmla="*/ 659208 w 2039978"/>
                    <a:gd name="connsiteY17-306" fmla="*/ 1899714 h 2151962"/>
                    <a:gd name="connsiteX18-307" fmla="*/ 732781 w 2039978"/>
                    <a:gd name="connsiteY18-308" fmla="*/ 1973286 h 2151962"/>
                    <a:gd name="connsiteX19-309" fmla="*/ 785332 w 2039978"/>
                    <a:gd name="connsiteY19-310" fmla="*/ 2078390 h 2151962"/>
                    <a:gd name="connsiteX20-311" fmla="*/ 995539 w 2039978"/>
                    <a:gd name="connsiteY20-312" fmla="*/ 2109921 h 2151962"/>
                    <a:gd name="connsiteX21-313" fmla="*/ 1111153 w 2039978"/>
                    <a:gd name="connsiteY21-314" fmla="*/ 2057369 h 2151962"/>
                    <a:gd name="connsiteX22-315" fmla="*/ 1258298 w 2039978"/>
                    <a:gd name="connsiteY22-316" fmla="*/ 2036348 h 2151962"/>
                    <a:gd name="connsiteX23-317" fmla="*/ 1489526 w 2039978"/>
                    <a:gd name="connsiteY23-318" fmla="*/ 2151962 h 2151962"/>
                    <a:gd name="connsiteX24-319" fmla="*/ 1521057 w 2039978"/>
                    <a:gd name="connsiteY24-320" fmla="*/ 2036348 h 2151962"/>
                    <a:gd name="connsiteX25-321" fmla="*/ 1563098 w 2039978"/>
                    <a:gd name="connsiteY25-322" fmla="*/ 1941755 h 2151962"/>
                    <a:gd name="connsiteX26-323" fmla="*/ 1636670 w 2039978"/>
                    <a:gd name="connsiteY26-324" fmla="*/ 1868183 h 2151962"/>
                    <a:gd name="connsiteX27-325" fmla="*/ 1731264 w 2039978"/>
                    <a:gd name="connsiteY27-326" fmla="*/ 1773590 h 2151962"/>
                    <a:gd name="connsiteX28-327" fmla="*/ 1846877 w 2039978"/>
                    <a:gd name="connsiteY28-328" fmla="*/ 1510831 h 2151962"/>
                    <a:gd name="connsiteX29-329" fmla="*/ 1962491 w 2039978"/>
                    <a:gd name="connsiteY29-330" fmla="*/ 1237562 h 2151962"/>
                    <a:gd name="connsiteX30-331" fmla="*/ 1930960 w 2039978"/>
                    <a:gd name="connsiteY30-332" fmla="*/ 932762 h 2151962"/>
                    <a:gd name="connsiteX31-333" fmla="*/ 1909939 w 2039978"/>
                    <a:gd name="connsiteY31-334" fmla="*/ 743576 h 2151962"/>
                    <a:gd name="connsiteX32-335" fmla="*/ 2004532 w 2039978"/>
                    <a:gd name="connsiteY32-336" fmla="*/ 533369 h 2151962"/>
                    <a:gd name="connsiteX33-337" fmla="*/ 2022517 w 2039978"/>
                    <a:gd name="connsiteY33-338" fmla="*/ 441812 h 2151962"/>
                    <a:gd name="connsiteX34-339" fmla="*/ 1762795 w 2039978"/>
                    <a:gd name="connsiteY34-340" fmla="*/ 452323 h 2151962"/>
                    <a:gd name="connsiteX35-341" fmla="*/ 1615650 w 2039978"/>
                    <a:gd name="connsiteY35-342" fmla="*/ 491328 h 2151962"/>
                    <a:gd name="connsiteX36-343" fmla="*/ 1542077 w 2039978"/>
                    <a:gd name="connsiteY36-344" fmla="*/ 386224 h 2151962"/>
                    <a:gd name="connsiteX37-345" fmla="*/ 1352891 w 2039978"/>
                    <a:gd name="connsiteY37-346" fmla="*/ 270610 h 2151962"/>
                    <a:gd name="connsiteX38-347" fmla="*/ 1174215 w 2039978"/>
                    <a:gd name="connsiteY38-348" fmla="*/ 218059 h 2151962"/>
                    <a:gd name="connsiteX39-349" fmla="*/ 1048091 w 2039978"/>
                    <a:gd name="connsiteY39-350" fmla="*/ 102445 h 2151962"/>
                    <a:gd name="connsiteX40-351" fmla="*/ 900946 w 2039978"/>
                    <a:gd name="connsiteY40-352" fmla="*/ 7852 h 2151962"/>
                    <a:gd name="connsiteX41-353" fmla="*/ 785332 w 2039978"/>
                    <a:gd name="connsiteY41-354" fmla="*/ 7852 h 2151962"/>
                    <a:gd name="connsiteX42-355" fmla="*/ 564615 w 2039978"/>
                    <a:gd name="connsiteY42-356" fmla="*/ 28872 h 2151962"/>
                    <a:gd name="connsiteX43-357" fmla="*/ 427981 w 2039978"/>
                    <a:gd name="connsiteY43-358" fmla="*/ 28872 h 2151962"/>
                    <a:gd name="connsiteX44-359" fmla="*/ 343898 w 2039978"/>
                    <a:gd name="connsiteY44-360" fmla="*/ 28872 h 2151962"/>
                    <a:gd name="connsiteX0-361" fmla="*/ 343898 w 2039978"/>
                    <a:gd name="connsiteY0-362" fmla="*/ 28872 h 2151962"/>
                    <a:gd name="connsiteX1-363" fmla="*/ 270326 w 2039978"/>
                    <a:gd name="connsiteY1-364" fmla="*/ 123466 h 2151962"/>
                    <a:gd name="connsiteX2-365" fmla="*/ 133691 w 2039978"/>
                    <a:gd name="connsiteY2-366" fmla="*/ 218059 h 2151962"/>
                    <a:gd name="connsiteX3-367" fmla="*/ 133691 w 2039978"/>
                    <a:gd name="connsiteY3-368" fmla="*/ 270610 h 2151962"/>
                    <a:gd name="connsiteX4-369" fmla="*/ 91650 w 2039978"/>
                    <a:gd name="connsiteY4-370" fmla="*/ 354693 h 2151962"/>
                    <a:gd name="connsiteX5-371" fmla="*/ 57736 w 2039978"/>
                    <a:gd name="connsiteY5-372" fmla="*/ 490674 h 2151962"/>
                    <a:gd name="connsiteX6-373" fmla="*/ 91650 w 2039978"/>
                    <a:gd name="connsiteY6-374" fmla="*/ 596431 h 2151962"/>
                    <a:gd name="connsiteX7-375" fmla="*/ 39098 w 2039978"/>
                    <a:gd name="connsiteY7-376" fmla="*/ 712045 h 2151962"/>
                    <a:gd name="connsiteX8-377" fmla="*/ 7567 w 2039978"/>
                    <a:gd name="connsiteY8-378" fmla="*/ 911741 h 2151962"/>
                    <a:gd name="connsiteX9-379" fmla="*/ 7567 w 2039978"/>
                    <a:gd name="connsiteY9-380" fmla="*/ 1037866 h 2151962"/>
                    <a:gd name="connsiteX10-381" fmla="*/ 91650 w 2039978"/>
                    <a:gd name="connsiteY10-382" fmla="*/ 1185010 h 2151962"/>
                    <a:gd name="connsiteX11-383" fmla="*/ 60119 w 2039978"/>
                    <a:gd name="connsiteY11-384" fmla="*/ 1395217 h 2151962"/>
                    <a:gd name="connsiteX12-385" fmla="*/ 91650 w 2039978"/>
                    <a:gd name="connsiteY12-386" fmla="*/ 1500321 h 2151962"/>
                    <a:gd name="connsiteX13-387" fmla="*/ 175732 w 2039978"/>
                    <a:gd name="connsiteY13-388" fmla="*/ 1531852 h 2151962"/>
                    <a:gd name="connsiteX14-389" fmla="*/ 259815 w 2039978"/>
                    <a:gd name="connsiteY14-390" fmla="*/ 1626445 h 2151962"/>
                    <a:gd name="connsiteX15-391" fmla="*/ 319841 w 2039978"/>
                    <a:gd name="connsiteY15-392" fmla="*/ 1742059 h 2151962"/>
                    <a:gd name="connsiteX16-393" fmla="*/ 459512 w 2039978"/>
                    <a:gd name="connsiteY16-394" fmla="*/ 1836652 h 2151962"/>
                    <a:gd name="connsiteX17-395" fmla="*/ 659208 w 2039978"/>
                    <a:gd name="connsiteY17-396" fmla="*/ 1899714 h 2151962"/>
                    <a:gd name="connsiteX18-397" fmla="*/ 732781 w 2039978"/>
                    <a:gd name="connsiteY18-398" fmla="*/ 1973286 h 2151962"/>
                    <a:gd name="connsiteX19-399" fmla="*/ 785332 w 2039978"/>
                    <a:gd name="connsiteY19-400" fmla="*/ 2078390 h 2151962"/>
                    <a:gd name="connsiteX20-401" fmla="*/ 995539 w 2039978"/>
                    <a:gd name="connsiteY20-402" fmla="*/ 2109921 h 2151962"/>
                    <a:gd name="connsiteX21-403" fmla="*/ 1111153 w 2039978"/>
                    <a:gd name="connsiteY21-404" fmla="*/ 2057369 h 2151962"/>
                    <a:gd name="connsiteX22-405" fmla="*/ 1258298 w 2039978"/>
                    <a:gd name="connsiteY22-406" fmla="*/ 2036348 h 2151962"/>
                    <a:gd name="connsiteX23-407" fmla="*/ 1489526 w 2039978"/>
                    <a:gd name="connsiteY23-408" fmla="*/ 2151962 h 2151962"/>
                    <a:gd name="connsiteX24-409" fmla="*/ 1521057 w 2039978"/>
                    <a:gd name="connsiteY24-410" fmla="*/ 2036348 h 2151962"/>
                    <a:gd name="connsiteX25-411" fmla="*/ 1563098 w 2039978"/>
                    <a:gd name="connsiteY25-412" fmla="*/ 1941755 h 2151962"/>
                    <a:gd name="connsiteX26-413" fmla="*/ 1636670 w 2039978"/>
                    <a:gd name="connsiteY26-414" fmla="*/ 1868183 h 2151962"/>
                    <a:gd name="connsiteX27-415" fmla="*/ 1731264 w 2039978"/>
                    <a:gd name="connsiteY27-416" fmla="*/ 1773590 h 2151962"/>
                    <a:gd name="connsiteX28-417" fmla="*/ 1846877 w 2039978"/>
                    <a:gd name="connsiteY28-418" fmla="*/ 1510831 h 2151962"/>
                    <a:gd name="connsiteX29-419" fmla="*/ 1962491 w 2039978"/>
                    <a:gd name="connsiteY29-420" fmla="*/ 1237562 h 2151962"/>
                    <a:gd name="connsiteX30-421" fmla="*/ 1930960 w 2039978"/>
                    <a:gd name="connsiteY30-422" fmla="*/ 932762 h 2151962"/>
                    <a:gd name="connsiteX31-423" fmla="*/ 1909939 w 2039978"/>
                    <a:gd name="connsiteY31-424" fmla="*/ 743576 h 2151962"/>
                    <a:gd name="connsiteX32-425" fmla="*/ 2004532 w 2039978"/>
                    <a:gd name="connsiteY32-426" fmla="*/ 533369 h 2151962"/>
                    <a:gd name="connsiteX33-427" fmla="*/ 2022517 w 2039978"/>
                    <a:gd name="connsiteY33-428" fmla="*/ 441812 h 2151962"/>
                    <a:gd name="connsiteX34-429" fmla="*/ 1762795 w 2039978"/>
                    <a:gd name="connsiteY34-430" fmla="*/ 452323 h 2151962"/>
                    <a:gd name="connsiteX35-431" fmla="*/ 1623450 w 2039978"/>
                    <a:gd name="connsiteY35-432" fmla="*/ 436722 h 2151962"/>
                    <a:gd name="connsiteX36-433" fmla="*/ 1542077 w 2039978"/>
                    <a:gd name="connsiteY36-434" fmla="*/ 386224 h 2151962"/>
                    <a:gd name="connsiteX37-435" fmla="*/ 1352891 w 2039978"/>
                    <a:gd name="connsiteY37-436" fmla="*/ 270610 h 2151962"/>
                    <a:gd name="connsiteX38-437" fmla="*/ 1174215 w 2039978"/>
                    <a:gd name="connsiteY38-438" fmla="*/ 218059 h 2151962"/>
                    <a:gd name="connsiteX39-439" fmla="*/ 1048091 w 2039978"/>
                    <a:gd name="connsiteY39-440" fmla="*/ 102445 h 2151962"/>
                    <a:gd name="connsiteX40-441" fmla="*/ 900946 w 2039978"/>
                    <a:gd name="connsiteY40-442" fmla="*/ 7852 h 2151962"/>
                    <a:gd name="connsiteX41-443" fmla="*/ 785332 w 2039978"/>
                    <a:gd name="connsiteY41-444" fmla="*/ 7852 h 2151962"/>
                    <a:gd name="connsiteX42-445" fmla="*/ 564615 w 2039978"/>
                    <a:gd name="connsiteY42-446" fmla="*/ 28872 h 2151962"/>
                    <a:gd name="connsiteX43-447" fmla="*/ 427981 w 2039978"/>
                    <a:gd name="connsiteY43-448" fmla="*/ 28872 h 2151962"/>
                    <a:gd name="connsiteX44-449" fmla="*/ 343898 w 2039978"/>
                    <a:gd name="connsiteY44-450" fmla="*/ 28872 h 2151962"/>
                    <a:gd name="connsiteX0-451" fmla="*/ 351699 w 2039978"/>
                    <a:gd name="connsiteY0-452" fmla="*/ 67876 h 2151962"/>
                    <a:gd name="connsiteX1-453" fmla="*/ 270326 w 2039978"/>
                    <a:gd name="connsiteY1-454" fmla="*/ 123466 h 2151962"/>
                    <a:gd name="connsiteX2-455" fmla="*/ 133691 w 2039978"/>
                    <a:gd name="connsiteY2-456" fmla="*/ 218059 h 2151962"/>
                    <a:gd name="connsiteX3-457" fmla="*/ 133691 w 2039978"/>
                    <a:gd name="connsiteY3-458" fmla="*/ 270610 h 2151962"/>
                    <a:gd name="connsiteX4-459" fmla="*/ 91650 w 2039978"/>
                    <a:gd name="connsiteY4-460" fmla="*/ 354693 h 2151962"/>
                    <a:gd name="connsiteX5-461" fmla="*/ 57736 w 2039978"/>
                    <a:gd name="connsiteY5-462" fmla="*/ 490674 h 2151962"/>
                    <a:gd name="connsiteX6-463" fmla="*/ 91650 w 2039978"/>
                    <a:gd name="connsiteY6-464" fmla="*/ 596431 h 2151962"/>
                    <a:gd name="connsiteX7-465" fmla="*/ 39098 w 2039978"/>
                    <a:gd name="connsiteY7-466" fmla="*/ 712045 h 2151962"/>
                    <a:gd name="connsiteX8-467" fmla="*/ 7567 w 2039978"/>
                    <a:gd name="connsiteY8-468" fmla="*/ 911741 h 2151962"/>
                    <a:gd name="connsiteX9-469" fmla="*/ 7567 w 2039978"/>
                    <a:gd name="connsiteY9-470" fmla="*/ 1037866 h 2151962"/>
                    <a:gd name="connsiteX10-471" fmla="*/ 91650 w 2039978"/>
                    <a:gd name="connsiteY10-472" fmla="*/ 1185010 h 2151962"/>
                    <a:gd name="connsiteX11-473" fmla="*/ 60119 w 2039978"/>
                    <a:gd name="connsiteY11-474" fmla="*/ 1395217 h 2151962"/>
                    <a:gd name="connsiteX12-475" fmla="*/ 91650 w 2039978"/>
                    <a:gd name="connsiteY12-476" fmla="*/ 1500321 h 2151962"/>
                    <a:gd name="connsiteX13-477" fmla="*/ 175732 w 2039978"/>
                    <a:gd name="connsiteY13-478" fmla="*/ 1531852 h 2151962"/>
                    <a:gd name="connsiteX14-479" fmla="*/ 259815 w 2039978"/>
                    <a:gd name="connsiteY14-480" fmla="*/ 1626445 h 2151962"/>
                    <a:gd name="connsiteX15-481" fmla="*/ 319841 w 2039978"/>
                    <a:gd name="connsiteY15-482" fmla="*/ 1742059 h 2151962"/>
                    <a:gd name="connsiteX16-483" fmla="*/ 459512 w 2039978"/>
                    <a:gd name="connsiteY16-484" fmla="*/ 1836652 h 2151962"/>
                    <a:gd name="connsiteX17-485" fmla="*/ 659208 w 2039978"/>
                    <a:gd name="connsiteY17-486" fmla="*/ 1899714 h 2151962"/>
                    <a:gd name="connsiteX18-487" fmla="*/ 732781 w 2039978"/>
                    <a:gd name="connsiteY18-488" fmla="*/ 1973286 h 2151962"/>
                    <a:gd name="connsiteX19-489" fmla="*/ 785332 w 2039978"/>
                    <a:gd name="connsiteY19-490" fmla="*/ 2078390 h 2151962"/>
                    <a:gd name="connsiteX20-491" fmla="*/ 995539 w 2039978"/>
                    <a:gd name="connsiteY20-492" fmla="*/ 2109921 h 2151962"/>
                    <a:gd name="connsiteX21-493" fmla="*/ 1111153 w 2039978"/>
                    <a:gd name="connsiteY21-494" fmla="*/ 2057369 h 2151962"/>
                    <a:gd name="connsiteX22-495" fmla="*/ 1258298 w 2039978"/>
                    <a:gd name="connsiteY22-496" fmla="*/ 2036348 h 2151962"/>
                    <a:gd name="connsiteX23-497" fmla="*/ 1489526 w 2039978"/>
                    <a:gd name="connsiteY23-498" fmla="*/ 2151962 h 2151962"/>
                    <a:gd name="connsiteX24-499" fmla="*/ 1521057 w 2039978"/>
                    <a:gd name="connsiteY24-500" fmla="*/ 2036348 h 2151962"/>
                    <a:gd name="connsiteX25-501" fmla="*/ 1563098 w 2039978"/>
                    <a:gd name="connsiteY25-502" fmla="*/ 1941755 h 2151962"/>
                    <a:gd name="connsiteX26-503" fmla="*/ 1636670 w 2039978"/>
                    <a:gd name="connsiteY26-504" fmla="*/ 1868183 h 2151962"/>
                    <a:gd name="connsiteX27-505" fmla="*/ 1731264 w 2039978"/>
                    <a:gd name="connsiteY27-506" fmla="*/ 1773590 h 2151962"/>
                    <a:gd name="connsiteX28-507" fmla="*/ 1846877 w 2039978"/>
                    <a:gd name="connsiteY28-508" fmla="*/ 1510831 h 2151962"/>
                    <a:gd name="connsiteX29-509" fmla="*/ 1962491 w 2039978"/>
                    <a:gd name="connsiteY29-510" fmla="*/ 1237562 h 2151962"/>
                    <a:gd name="connsiteX30-511" fmla="*/ 1930960 w 2039978"/>
                    <a:gd name="connsiteY30-512" fmla="*/ 932762 h 2151962"/>
                    <a:gd name="connsiteX31-513" fmla="*/ 1909939 w 2039978"/>
                    <a:gd name="connsiteY31-514" fmla="*/ 743576 h 2151962"/>
                    <a:gd name="connsiteX32-515" fmla="*/ 2004532 w 2039978"/>
                    <a:gd name="connsiteY32-516" fmla="*/ 533369 h 2151962"/>
                    <a:gd name="connsiteX33-517" fmla="*/ 2022517 w 2039978"/>
                    <a:gd name="connsiteY33-518" fmla="*/ 441812 h 2151962"/>
                    <a:gd name="connsiteX34-519" fmla="*/ 1762795 w 2039978"/>
                    <a:gd name="connsiteY34-520" fmla="*/ 452323 h 2151962"/>
                    <a:gd name="connsiteX35-521" fmla="*/ 1623450 w 2039978"/>
                    <a:gd name="connsiteY35-522" fmla="*/ 436722 h 2151962"/>
                    <a:gd name="connsiteX36-523" fmla="*/ 1542077 w 2039978"/>
                    <a:gd name="connsiteY36-524" fmla="*/ 386224 h 2151962"/>
                    <a:gd name="connsiteX37-525" fmla="*/ 1352891 w 2039978"/>
                    <a:gd name="connsiteY37-526" fmla="*/ 270610 h 2151962"/>
                    <a:gd name="connsiteX38-527" fmla="*/ 1174215 w 2039978"/>
                    <a:gd name="connsiteY38-528" fmla="*/ 218059 h 2151962"/>
                    <a:gd name="connsiteX39-529" fmla="*/ 1048091 w 2039978"/>
                    <a:gd name="connsiteY39-530" fmla="*/ 102445 h 2151962"/>
                    <a:gd name="connsiteX40-531" fmla="*/ 900946 w 2039978"/>
                    <a:gd name="connsiteY40-532" fmla="*/ 7852 h 2151962"/>
                    <a:gd name="connsiteX41-533" fmla="*/ 785332 w 2039978"/>
                    <a:gd name="connsiteY41-534" fmla="*/ 7852 h 2151962"/>
                    <a:gd name="connsiteX42-535" fmla="*/ 564615 w 2039978"/>
                    <a:gd name="connsiteY42-536" fmla="*/ 28872 h 2151962"/>
                    <a:gd name="connsiteX43-537" fmla="*/ 427981 w 2039978"/>
                    <a:gd name="connsiteY43-538" fmla="*/ 28872 h 2151962"/>
                    <a:gd name="connsiteX44-539" fmla="*/ 351699 w 2039978"/>
                    <a:gd name="connsiteY44-540" fmla="*/ 67876 h 2151962"/>
                    <a:gd name="connsiteX0-541" fmla="*/ 351699 w 2039978"/>
                    <a:gd name="connsiteY0-542" fmla="*/ 67876 h 2151962"/>
                    <a:gd name="connsiteX1-543" fmla="*/ 239121 w 2039978"/>
                    <a:gd name="connsiteY1-544" fmla="*/ 123466 h 2151962"/>
                    <a:gd name="connsiteX2-545" fmla="*/ 133691 w 2039978"/>
                    <a:gd name="connsiteY2-546" fmla="*/ 218059 h 2151962"/>
                    <a:gd name="connsiteX3-547" fmla="*/ 133691 w 2039978"/>
                    <a:gd name="connsiteY3-548" fmla="*/ 270610 h 2151962"/>
                    <a:gd name="connsiteX4-549" fmla="*/ 91650 w 2039978"/>
                    <a:gd name="connsiteY4-550" fmla="*/ 354693 h 2151962"/>
                    <a:gd name="connsiteX5-551" fmla="*/ 57736 w 2039978"/>
                    <a:gd name="connsiteY5-552" fmla="*/ 490674 h 2151962"/>
                    <a:gd name="connsiteX6-553" fmla="*/ 91650 w 2039978"/>
                    <a:gd name="connsiteY6-554" fmla="*/ 596431 h 2151962"/>
                    <a:gd name="connsiteX7-555" fmla="*/ 39098 w 2039978"/>
                    <a:gd name="connsiteY7-556" fmla="*/ 712045 h 2151962"/>
                    <a:gd name="connsiteX8-557" fmla="*/ 7567 w 2039978"/>
                    <a:gd name="connsiteY8-558" fmla="*/ 911741 h 2151962"/>
                    <a:gd name="connsiteX9-559" fmla="*/ 7567 w 2039978"/>
                    <a:gd name="connsiteY9-560" fmla="*/ 1037866 h 2151962"/>
                    <a:gd name="connsiteX10-561" fmla="*/ 91650 w 2039978"/>
                    <a:gd name="connsiteY10-562" fmla="*/ 1185010 h 2151962"/>
                    <a:gd name="connsiteX11-563" fmla="*/ 60119 w 2039978"/>
                    <a:gd name="connsiteY11-564" fmla="*/ 1395217 h 2151962"/>
                    <a:gd name="connsiteX12-565" fmla="*/ 91650 w 2039978"/>
                    <a:gd name="connsiteY12-566" fmla="*/ 1500321 h 2151962"/>
                    <a:gd name="connsiteX13-567" fmla="*/ 175732 w 2039978"/>
                    <a:gd name="connsiteY13-568" fmla="*/ 1531852 h 2151962"/>
                    <a:gd name="connsiteX14-569" fmla="*/ 259815 w 2039978"/>
                    <a:gd name="connsiteY14-570" fmla="*/ 1626445 h 2151962"/>
                    <a:gd name="connsiteX15-571" fmla="*/ 319841 w 2039978"/>
                    <a:gd name="connsiteY15-572" fmla="*/ 1742059 h 2151962"/>
                    <a:gd name="connsiteX16-573" fmla="*/ 459512 w 2039978"/>
                    <a:gd name="connsiteY16-574" fmla="*/ 1836652 h 2151962"/>
                    <a:gd name="connsiteX17-575" fmla="*/ 659208 w 2039978"/>
                    <a:gd name="connsiteY17-576" fmla="*/ 1899714 h 2151962"/>
                    <a:gd name="connsiteX18-577" fmla="*/ 732781 w 2039978"/>
                    <a:gd name="connsiteY18-578" fmla="*/ 1973286 h 2151962"/>
                    <a:gd name="connsiteX19-579" fmla="*/ 785332 w 2039978"/>
                    <a:gd name="connsiteY19-580" fmla="*/ 2078390 h 2151962"/>
                    <a:gd name="connsiteX20-581" fmla="*/ 995539 w 2039978"/>
                    <a:gd name="connsiteY20-582" fmla="*/ 2109921 h 2151962"/>
                    <a:gd name="connsiteX21-583" fmla="*/ 1111153 w 2039978"/>
                    <a:gd name="connsiteY21-584" fmla="*/ 2057369 h 2151962"/>
                    <a:gd name="connsiteX22-585" fmla="*/ 1258298 w 2039978"/>
                    <a:gd name="connsiteY22-586" fmla="*/ 2036348 h 2151962"/>
                    <a:gd name="connsiteX23-587" fmla="*/ 1489526 w 2039978"/>
                    <a:gd name="connsiteY23-588" fmla="*/ 2151962 h 2151962"/>
                    <a:gd name="connsiteX24-589" fmla="*/ 1521057 w 2039978"/>
                    <a:gd name="connsiteY24-590" fmla="*/ 2036348 h 2151962"/>
                    <a:gd name="connsiteX25-591" fmla="*/ 1563098 w 2039978"/>
                    <a:gd name="connsiteY25-592" fmla="*/ 1941755 h 2151962"/>
                    <a:gd name="connsiteX26-593" fmla="*/ 1636670 w 2039978"/>
                    <a:gd name="connsiteY26-594" fmla="*/ 1868183 h 2151962"/>
                    <a:gd name="connsiteX27-595" fmla="*/ 1731264 w 2039978"/>
                    <a:gd name="connsiteY27-596" fmla="*/ 1773590 h 2151962"/>
                    <a:gd name="connsiteX28-597" fmla="*/ 1846877 w 2039978"/>
                    <a:gd name="connsiteY28-598" fmla="*/ 1510831 h 2151962"/>
                    <a:gd name="connsiteX29-599" fmla="*/ 1962491 w 2039978"/>
                    <a:gd name="connsiteY29-600" fmla="*/ 1237562 h 2151962"/>
                    <a:gd name="connsiteX30-601" fmla="*/ 1930960 w 2039978"/>
                    <a:gd name="connsiteY30-602" fmla="*/ 932762 h 2151962"/>
                    <a:gd name="connsiteX31-603" fmla="*/ 1909939 w 2039978"/>
                    <a:gd name="connsiteY31-604" fmla="*/ 743576 h 2151962"/>
                    <a:gd name="connsiteX32-605" fmla="*/ 2004532 w 2039978"/>
                    <a:gd name="connsiteY32-606" fmla="*/ 533369 h 2151962"/>
                    <a:gd name="connsiteX33-607" fmla="*/ 2022517 w 2039978"/>
                    <a:gd name="connsiteY33-608" fmla="*/ 441812 h 2151962"/>
                    <a:gd name="connsiteX34-609" fmla="*/ 1762795 w 2039978"/>
                    <a:gd name="connsiteY34-610" fmla="*/ 452323 h 2151962"/>
                    <a:gd name="connsiteX35-611" fmla="*/ 1623450 w 2039978"/>
                    <a:gd name="connsiteY35-612" fmla="*/ 436722 h 2151962"/>
                    <a:gd name="connsiteX36-613" fmla="*/ 1542077 w 2039978"/>
                    <a:gd name="connsiteY36-614" fmla="*/ 386224 h 2151962"/>
                    <a:gd name="connsiteX37-615" fmla="*/ 1352891 w 2039978"/>
                    <a:gd name="connsiteY37-616" fmla="*/ 270610 h 2151962"/>
                    <a:gd name="connsiteX38-617" fmla="*/ 1174215 w 2039978"/>
                    <a:gd name="connsiteY38-618" fmla="*/ 218059 h 2151962"/>
                    <a:gd name="connsiteX39-619" fmla="*/ 1048091 w 2039978"/>
                    <a:gd name="connsiteY39-620" fmla="*/ 102445 h 2151962"/>
                    <a:gd name="connsiteX40-621" fmla="*/ 900946 w 2039978"/>
                    <a:gd name="connsiteY40-622" fmla="*/ 7852 h 2151962"/>
                    <a:gd name="connsiteX41-623" fmla="*/ 785332 w 2039978"/>
                    <a:gd name="connsiteY41-624" fmla="*/ 7852 h 2151962"/>
                    <a:gd name="connsiteX42-625" fmla="*/ 564615 w 2039978"/>
                    <a:gd name="connsiteY42-626" fmla="*/ 28872 h 2151962"/>
                    <a:gd name="connsiteX43-627" fmla="*/ 427981 w 2039978"/>
                    <a:gd name="connsiteY43-628" fmla="*/ 28872 h 2151962"/>
                    <a:gd name="connsiteX44-629" fmla="*/ 351699 w 2039978"/>
                    <a:gd name="connsiteY44-630" fmla="*/ 67876 h 2151962"/>
                    <a:gd name="connsiteX0-631" fmla="*/ 336097 w 2039978"/>
                    <a:gd name="connsiteY0-632" fmla="*/ 67876 h 2151962"/>
                    <a:gd name="connsiteX1-633" fmla="*/ 239121 w 2039978"/>
                    <a:gd name="connsiteY1-634" fmla="*/ 123466 h 2151962"/>
                    <a:gd name="connsiteX2-635" fmla="*/ 133691 w 2039978"/>
                    <a:gd name="connsiteY2-636" fmla="*/ 218059 h 2151962"/>
                    <a:gd name="connsiteX3-637" fmla="*/ 133691 w 2039978"/>
                    <a:gd name="connsiteY3-638" fmla="*/ 270610 h 2151962"/>
                    <a:gd name="connsiteX4-639" fmla="*/ 91650 w 2039978"/>
                    <a:gd name="connsiteY4-640" fmla="*/ 354693 h 2151962"/>
                    <a:gd name="connsiteX5-641" fmla="*/ 57736 w 2039978"/>
                    <a:gd name="connsiteY5-642" fmla="*/ 490674 h 2151962"/>
                    <a:gd name="connsiteX6-643" fmla="*/ 91650 w 2039978"/>
                    <a:gd name="connsiteY6-644" fmla="*/ 596431 h 2151962"/>
                    <a:gd name="connsiteX7-645" fmla="*/ 39098 w 2039978"/>
                    <a:gd name="connsiteY7-646" fmla="*/ 712045 h 2151962"/>
                    <a:gd name="connsiteX8-647" fmla="*/ 7567 w 2039978"/>
                    <a:gd name="connsiteY8-648" fmla="*/ 911741 h 2151962"/>
                    <a:gd name="connsiteX9-649" fmla="*/ 7567 w 2039978"/>
                    <a:gd name="connsiteY9-650" fmla="*/ 1037866 h 2151962"/>
                    <a:gd name="connsiteX10-651" fmla="*/ 91650 w 2039978"/>
                    <a:gd name="connsiteY10-652" fmla="*/ 1185010 h 2151962"/>
                    <a:gd name="connsiteX11-653" fmla="*/ 60119 w 2039978"/>
                    <a:gd name="connsiteY11-654" fmla="*/ 1395217 h 2151962"/>
                    <a:gd name="connsiteX12-655" fmla="*/ 91650 w 2039978"/>
                    <a:gd name="connsiteY12-656" fmla="*/ 1500321 h 2151962"/>
                    <a:gd name="connsiteX13-657" fmla="*/ 175732 w 2039978"/>
                    <a:gd name="connsiteY13-658" fmla="*/ 1531852 h 2151962"/>
                    <a:gd name="connsiteX14-659" fmla="*/ 259815 w 2039978"/>
                    <a:gd name="connsiteY14-660" fmla="*/ 1626445 h 2151962"/>
                    <a:gd name="connsiteX15-661" fmla="*/ 319841 w 2039978"/>
                    <a:gd name="connsiteY15-662" fmla="*/ 1742059 h 2151962"/>
                    <a:gd name="connsiteX16-663" fmla="*/ 459512 w 2039978"/>
                    <a:gd name="connsiteY16-664" fmla="*/ 1836652 h 2151962"/>
                    <a:gd name="connsiteX17-665" fmla="*/ 659208 w 2039978"/>
                    <a:gd name="connsiteY17-666" fmla="*/ 1899714 h 2151962"/>
                    <a:gd name="connsiteX18-667" fmla="*/ 732781 w 2039978"/>
                    <a:gd name="connsiteY18-668" fmla="*/ 1973286 h 2151962"/>
                    <a:gd name="connsiteX19-669" fmla="*/ 785332 w 2039978"/>
                    <a:gd name="connsiteY19-670" fmla="*/ 2078390 h 2151962"/>
                    <a:gd name="connsiteX20-671" fmla="*/ 995539 w 2039978"/>
                    <a:gd name="connsiteY20-672" fmla="*/ 2109921 h 2151962"/>
                    <a:gd name="connsiteX21-673" fmla="*/ 1111153 w 2039978"/>
                    <a:gd name="connsiteY21-674" fmla="*/ 2057369 h 2151962"/>
                    <a:gd name="connsiteX22-675" fmla="*/ 1258298 w 2039978"/>
                    <a:gd name="connsiteY22-676" fmla="*/ 2036348 h 2151962"/>
                    <a:gd name="connsiteX23-677" fmla="*/ 1489526 w 2039978"/>
                    <a:gd name="connsiteY23-678" fmla="*/ 2151962 h 2151962"/>
                    <a:gd name="connsiteX24-679" fmla="*/ 1521057 w 2039978"/>
                    <a:gd name="connsiteY24-680" fmla="*/ 2036348 h 2151962"/>
                    <a:gd name="connsiteX25-681" fmla="*/ 1563098 w 2039978"/>
                    <a:gd name="connsiteY25-682" fmla="*/ 1941755 h 2151962"/>
                    <a:gd name="connsiteX26-683" fmla="*/ 1636670 w 2039978"/>
                    <a:gd name="connsiteY26-684" fmla="*/ 1868183 h 2151962"/>
                    <a:gd name="connsiteX27-685" fmla="*/ 1731264 w 2039978"/>
                    <a:gd name="connsiteY27-686" fmla="*/ 1773590 h 2151962"/>
                    <a:gd name="connsiteX28-687" fmla="*/ 1846877 w 2039978"/>
                    <a:gd name="connsiteY28-688" fmla="*/ 1510831 h 2151962"/>
                    <a:gd name="connsiteX29-689" fmla="*/ 1962491 w 2039978"/>
                    <a:gd name="connsiteY29-690" fmla="*/ 1237562 h 2151962"/>
                    <a:gd name="connsiteX30-691" fmla="*/ 1930960 w 2039978"/>
                    <a:gd name="connsiteY30-692" fmla="*/ 932762 h 2151962"/>
                    <a:gd name="connsiteX31-693" fmla="*/ 1909939 w 2039978"/>
                    <a:gd name="connsiteY31-694" fmla="*/ 743576 h 2151962"/>
                    <a:gd name="connsiteX32-695" fmla="*/ 2004532 w 2039978"/>
                    <a:gd name="connsiteY32-696" fmla="*/ 533369 h 2151962"/>
                    <a:gd name="connsiteX33-697" fmla="*/ 2022517 w 2039978"/>
                    <a:gd name="connsiteY33-698" fmla="*/ 441812 h 2151962"/>
                    <a:gd name="connsiteX34-699" fmla="*/ 1762795 w 2039978"/>
                    <a:gd name="connsiteY34-700" fmla="*/ 452323 h 2151962"/>
                    <a:gd name="connsiteX35-701" fmla="*/ 1623450 w 2039978"/>
                    <a:gd name="connsiteY35-702" fmla="*/ 436722 h 2151962"/>
                    <a:gd name="connsiteX36-703" fmla="*/ 1542077 w 2039978"/>
                    <a:gd name="connsiteY36-704" fmla="*/ 386224 h 2151962"/>
                    <a:gd name="connsiteX37-705" fmla="*/ 1352891 w 2039978"/>
                    <a:gd name="connsiteY37-706" fmla="*/ 270610 h 2151962"/>
                    <a:gd name="connsiteX38-707" fmla="*/ 1174215 w 2039978"/>
                    <a:gd name="connsiteY38-708" fmla="*/ 218059 h 2151962"/>
                    <a:gd name="connsiteX39-709" fmla="*/ 1048091 w 2039978"/>
                    <a:gd name="connsiteY39-710" fmla="*/ 102445 h 2151962"/>
                    <a:gd name="connsiteX40-711" fmla="*/ 900946 w 2039978"/>
                    <a:gd name="connsiteY40-712" fmla="*/ 7852 h 2151962"/>
                    <a:gd name="connsiteX41-713" fmla="*/ 785332 w 2039978"/>
                    <a:gd name="connsiteY41-714" fmla="*/ 7852 h 2151962"/>
                    <a:gd name="connsiteX42-715" fmla="*/ 564615 w 2039978"/>
                    <a:gd name="connsiteY42-716" fmla="*/ 28872 h 2151962"/>
                    <a:gd name="connsiteX43-717" fmla="*/ 427981 w 2039978"/>
                    <a:gd name="connsiteY43-718" fmla="*/ 28872 h 2151962"/>
                    <a:gd name="connsiteX44-719" fmla="*/ 336097 w 2039978"/>
                    <a:gd name="connsiteY44-720" fmla="*/ 67876 h 2151962"/>
                    <a:gd name="connsiteX0-721" fmla="*/ 336097 w 2039978"/>
                    <a:gd name="connsiteY0-722" fmla="*/ 67876 h 2151962"/>
                    <a:gd name="connsiteX1-723" fmla="*/ 239121 w 2039978"/>
                    <a:gd name="connsiteY1-724" fmla="*/ 123466 h 2151962"/>
                    <a:gd name="connsiteX2-725" fmla="*/ 133691 w 2039978"/>
                    <a:gd name="connsiteY2-726" fmla="*/ 218059 h 2151962"/>
                    <a:gd name="connsiteX3-727" fmla="*/ 102487 w 2039978"/>
                    <a:gd name="connsiteY3-728" fmla="*/ 270610 h 2151962"/>
                    <a:gd name="connsiteX4-729" fmla="*/ 91650 w 2039978"/>
                    <a:gd name="connsiteY4-730" fmla="*/ 354693 h 2151962"/>
                    <a:gd name="connsiteX5-731" fmla="*/ 57736 w 2039978"/>
                    <a:gd name="connsiteY5-732" fmla="*/ 490674 h 2151962"/>
                    <a:gd name="connsiteX6-733" fmla="*/ 91650 w 2039978"/>
                    <a:gd name="connsiteY6-734" fmla="*/ 596431 h 2151962"/>
                    <a:gd name="connsiteX7-735" fmla="*/ 39098 w 2039978"/>
                    <a:gd name="connsiteY7-736" fmla="*/ 712045 h 2151962"/>
                    <a:gd name="connsiteX8-737" fmla="*/ 7567 w 2039978"/>
                    <a:gd name="connsiteY8-738" fmla="*/ 911741 h 2151962"/>
                    <a:gd name="connsiteX9-739" fmla="*/ 7567 w 2039978"/>
                    <a:gd name="connsiteY9-740" fmla="*/ 1037866 h 2151962"/>
                    <a:gd name="connsiteX10-741" fmla="*/ 91650 w 2039978"/>
                    <a:gd name="connsiteY10-742" fmla="*/ 1185010 h 2151962"/>
                    <a:gd name="connsiteX11-743" fmla="*/ 60119 w 2039978"/>
                    <a:gd name="connsiteY11-744" fmla="*/ 1395217 h 2151962"/>
                    <a:gd name="connsiteX12-745" fmla="*/ 91650 w 2039978"/>
                    <a:gd name="connsiteY12-746" fmla="*/ 1500321 h 2151962"/>
                    <a:gd name="connsiteX13-747" fmla="*/ 175732 w 2039978"/>
                    <a:gd name="connsiteY13-748" fmla="*/ 1531852 h 2151962"/>
                    <a:gd name="connsiteX14-749" fmla="*/ 259815 w 2039978"/>
                    <a:gd name="connsiteY14-750" fmla="*/ 1626445 h 2151962"/>
                    <a:gd name="connsiteX15-751" fmla="*/ 319841 w 2039978"/>
                    <a:gd name="connsiteY15-752" fmla="*/ 1742059 h 2151962"/>
                    <a:gd name="connsiteX16-753" fmla="*/ 459512 w 2039978"/>
                    <a:gd name="connsiteY16-754" fmla="*/ 1836652 h 2151962"/>
                    <a:gd name="connsiteX17-755" fmla="*/ 659208 w 2039978"/>
                    <a:gd name="connsiteY17-756" fmla="*/ 1899714 h 2151962"/>
                    <a:gd name="connsiteX18-757" fmla="*/ 732781 w 2039978"/>
                    <a:gd name="connsiteY18-758" fmla="*/ 1973286 h 2151962"/>
                    <a:gd name="connsiteX19-759" fmla="*/ 785332 w 2039978"/>
                    <a:gd name="connsiteY19-760" fmla="*/ 2078390 h 2151962"/>
                    <a:gd name="connsiteX20-761" fmla="*/ 995539 w 2039978"/>
                    <a:gd name="connsiteY20-762" fmla="*/ 2109921 h 2151962"/>
                    <a:gd name="connsiteX21-763" fmla="*/ 1111153 w 2039978"/>
                    <a:gd name="connsiteY21-764" fmla="*/ 2057369 h 2151962"/>
                    <a:gd name="connsiteX22-765" fmla="*/ 1258298 w 2039978"/>
                    <a:gd name="connsiteY22-766" fmla="*/ 2036348 h 2151962"/>
                    <a:gd name="connsiteX23-767" fmla="*/ 1489526 w 2039978"/>
                    <a:gd name="connsiteY23-768" fmla="*/ 2151962 h 2151962"/>
                    <a:gd name="connsiteX24-769" fmla="*/ 1521057 w 2039978"/>
                    <a:gd name="connsiteY24-770" fmla="*/ 2036348 h 2151962"/>
                    <a:gd name="connsiteX25-771" fmla="*/ 1563098 w 2039978"/>
                    <a:gd name="connsiteY25-772" fmla="*/ 1941755 h 2151962"/>
                    <a:gd name="connsiteX26-773" fmla="*/ 1636670 w 2039978"/>
                    <a:gd name="connsiteY26-774" fmla="*/ 1868183 h 2151962"/>
                    <a:gd name="connsiteX27-775" fmla="*/ 1731264 w 2039978"/>
                    <a:gd name="connsiteY27-776" fmla="*/ 1773590 h 2151962"/>
                    <a:gd name="connsiteX28-777" fmla="*/ 1846877 w 2039978"/>
                    <a:gd name="connsiteY28-778" fmla="*/ 1510831 h 2151962"/>
                    <a:gd name="connsiteX29-779" fmla="*/ 1962491 w 2039978"/>
                    <a:gd name="connsiteY29-780" fmla="*/ 1237562 h 2151962"/>
                    <a:gd name="connsiteX30-781" fmla="*/ 1930960 w 2039978"/>
                    <a:gd name="connsiteY30-782" fmla="*/ 932762 h 2151962"/>
                    <a:gd name="connsiteX31-783" fmla="*/ 1909939 w 2039978"/>
                    <a:gd name="connsiteY31-784" fmla="*/ 743576 h 2151962"/>
                    <a:gd name="connsiteX32-785" fmla="*/ 2004532 w 2039978"/>
                    <a:gd name="connsiteY32-786" fmla="*/ 533369 h 2151962"/>
                    <a:gd name="connsiteX33-787" fmla="*/ 2022517 w 2039978"/>
                    <a:gd name="connsiteY33-788" fmla="*/ 441812 h 2151962"/>
                    <a:gd name="connsiteX34-789" fmla="*/ 1762795 w 2039978"/>
                    <a:gd name="connsiteY34-790" fmla="*/ 452323 h 2151962"/>
                    <a:gd name="connsiteX35-791" fmla="*/ 1623450 w 2039978"/>
                    <a:gd name="connsiteY35-792" fmla="*/ 436722 h 2151962"/>
                    <a:gd name="connsiteX36-793" fmla="*/ 1542077 w 2039978"/>
                    <a:gd name="connsiteY36-794" fmla="*/ 386224 h 2151962"/>
                    <a:gd name="connsiteX37-795" fmla="*/ 1352891 w 2039978"/>
                    <a:gd name="connsiteY37-796" fmla="*/ 270610 h 2151962"/>
                    <a:gd name="connsiteX38-797" fmla="*/ 1174215 w 2039978"/>
                    <a:gd name="connsiteY38-798" fmla="*/ 218059 h 2151962"/>
                    <a:gd name="connsiteX39-799" fmla="*/ 1048091 w 2039978"/>
                    <a:gd name="connsiteY39-800" fmla="*/ 102445 h 2151962"/>
                    <a:gd name="connsiteX40-801" fmla="*/ 900946 w 2039978"/>
                    <a:gd name="connsiteY40-802" fmla="*/ 7852 h 2151962"/>
                    <a:gd name="connsiteX41-803" fmla="*/ 785332 w 2039978"/>
                    <a:gd name="connsiteY41-804" fmla="*/ 7852 h 2151962"/>
                    <a:gd name="connsiteX42-805" fmla="*/ 564615 w 2039978"/>
                    <a:gd name="connsiteY42-806" fmla="*/ 28872 h 2151962"/>
                    <a:gd name="connsiteX43-807" fmla="*/ 427981 w 2039978"/>
                    <a:gd name="connsiteY43-808" fmla="*/ 28872 h 2151962"/>
                    <a:gd name="connsiteX44-809" fmla="*/ 336097 w 2039978"/>
                    <a:gd name="connsiteY44-810" fmla="*/ 67876 h 2151962"/>
                    <a:gd name="connsiteX0-811" fmla="*/ 336097 w 2039978"/>
                    <a:gd name="connsiteY0-812" fmla="*/ 67876 h 2151962"/>
                    <a:gd name="connsiteX1-813" fmla="*/ 239121 w 2039978"/>
                    <a:gd name="connsiteY1-814" fmla="*/ 123466 h 2151962"/>
                    <a:gd name="connsiteX2-815" fmla="*/ 133691 w 2039978"/>
                    <a:gd name="connsiteY2-816" fmla="*/ 218059 h 2151962"/>
                    <a:gd name="connsiteX3-817" fmla="*/ 102487 w 2039978"/>
                    <a:gd name="connsiteY3-818" fmla="*/ 270610 h 2151962"/>
                    <a:gd name="connsiteX4-819" fmla="*/ 91650 w 2039978"/>
                    <a:gd name="connsiteY4-820" fmla="*/ 354693 h 2151962"/>
                    <a:gd name="connsiteX5-821" fmla="*/ 57736 w 2039978"/>
                    <a:gd name="connsiteY5-822" fmla="*/ 490674 h 2151962"/>
                    <a:gd name="connsiteX6-823" fmla="*/ 68247 w 2039978"/>
                    <a:gd name="connsiteY6-824" fmla="*/ 604232 h 2151962"/>
                    <a:gd name="connsiteX7-825" fmla="*/ 39098 w 2039978"/>
                    <a:gd name="connsiteY7-826" fmla="*/ 712045 h 2151962"/>
                    <a:gd name="connsiteX8-827" fmla="*/ 7567 w 2039978"/>
                    <a:gd name="connsiteY8-828" fmla="*/ 911741 h 2151962"/>
                    <a:gd name="connsiteX9-829" fmla="*/ 7567 w 2039978"/>
                    <a:gd name="connsiteY9-830" fmla="*/ 1037866 h 2151962"/>
                    <a:gd name="connsiteX10-831" fmla="*/ 91650 w 2039978"/>
                    <a:gd name="connsiteY10-832" fmla="*/ 1185010 h 2151962"/>
                    <a:gd name="connsiteX11-833" fmla="*/ 60119 w 2039978"/>
                    <a:gd name="connsiteY11-834" fmla="*/ 1395217 h 2151962"/>
                    <a:gd name="connsiteX12-835" fmla="*/ 91650 w 2039978"/>
                    <a:gd name="connsiteY12-836" fmla="*/ 1500321 h 2151962"/>
                    <a:gd name="connsiteX13-837" fmla="*/ 175732 w 2039978"/>
                    <a:gd name="connsiteY13-838" fmla="*/ 1531852 h 2151962"/>
                    <a:gd name="connsiteX14-839" fmla="*/ 259815 w 2039978"/>
                    <a:gd name="connsiteY14-840" fmla="*/ 1626445 h 2151962"/>
                    <a:gd name="connsiteX15-841" fmla="*/ 319841 w 2039978"/>
                    <a:gd name="connsiteY15-842" fmla="*/ 1742059 h 2151962"/>
                    <a:gd name="connsiteX16-843" fmla="*/ 459512 w 2039978"/>
                    <a:gd name="connsiteY16-844" fmla="*/ 1836652 h 2151962"/>
                    <a:gd name="connsiteX17-845" fmla="*/ 659208 w 2039978"/>
                    <a:gd name="connsiteY17-846" fmla="*/ 1899714 h 2151962"/>
                    <a:gd name="connsiteX18-847" fmla="*/ 732781 w 2039978"/>
                    <a:gd name="connsiteY18-848" fmla="*/ 1973286 h 2151962"/>
                    <a:gd name="connsiteX19-849" fmla="*/ 785332 w 2039978"/>
                    <a:gd name="connsiteY19-850" fmla="*/ 2078390 h 2151962"/>
                    <a:gd name="connsiteX20-851" fmla="*/ 995539 w 2039978"/>
                    <a:gd name="connsiteY20-852" fmla="*/ 2109921 h 2151962"/>
                    <a:gd name="connsiteX21-853" fmla="*/ 1111153 w 2039978"/>
                    <a:gd name="connsiteY21-854" fmla="*/ 2057369 h 2151962"/>
                    <a:gd name="connsiteX22-855" fmla="*/ 1258298 w 2039978"/>
                    <a:gd name="connsiteY22-856" fmla="*/ 2036348 h 2151962"/>
                    <a:gd name="connsiteX23-857" fmla="*/ 1489526 w 2039978"/>
                    <a:gd name="connsiteY23-858" fmla="*/ 2151962 h 2151962"/>
                    <a:gd name="connsiteX24-859" fmla="*/ 1521057 w 2039978"/>
                    <a:gd name="connsiteY24-860" fmla="*/ 2036348 h 2151962"/>
                    <a:gd name="connsiteX25-861" fmla="*/ 1563098 w 2039978"/>
                    <a:gd name="connsiteY25-862" fmla="*/ 1941755 h 2151962"/>
                    <a:gd name="connsiteX26-863" fmla="*/ 1636670 w 2039978"/>
                    <a:gd name="connsiteY26-864" fmla="*/ 1868183 h 2151962"/>
                    <a:gd name="connsiteX27-865" fmla="*/ 1731264 w 2039978"/>
                    <a:gd name="connsiteY27-866" fmla="*/ 1773590 h 2151962"/>
                    <a:gd name="connsiteX28-867" fmla="*/ 1846877 w 2039978"/>
                    <a:gd name="connsiteY28-868" fmla="*/ 1510831 h 2151962"/>
                    <a:gd name="connsiteX29-869" fmla="*/ 1962491 w 2039978"/>
                    <a:gd name="connsiteY29-870" fmla="*/ 1237562 h 2151962"/>
                    <a:gd name="connsiteX30-871" fmla="*/ 1930960 w 2039978"/>
                    <a:gd name="connsiteY30-872" fmla="*/ 932762 h 2151962"/>
                    <a:gd name="connsiteX31-873" fmla="*/ 1909939 w 2039978"/>
                    <a:gd name="connsiteY31-874" fmla="*/ 743576 h 2151962"/>
                    <a:gd name="connsiteX32-875" fmla="*/ 2004532 w 2039978"/>
                    <a:gd name="connsiteY32-876" fmla="*/ 533369 h 2151962"/>
                    <a:gd name="connsiteX33-877" fmla="*/ 2022517 w 2039978"/>
                    <a:gd name="connsiteY33-878" fmla="*/ 441812 h 2151962"/>
                    <a:gd name="connsiteX34-879" fmla="*/ 1762795 w 2039978"/>
                    <a:gd name="connsiteY34-880" fmla="*/ 452323 h 2151962"/>
                    <a:gd name="connsiteX35-881" fmla="*/ 1623450 w 2039978"/>
                    <a:gd name="connsiteY35-882" fmla="*/ 436722 h 2151962"/>
                    <a:gd name="connsiteX36-883" fmla="*/ 1542077 w 2039978"/>
                    <a:gd name="connsiteY36-884" fmla="*/ 386224 h 2151962"/>
                    <a:gd name="connsiteX37-885" fmla="*/ 1352891 w 2039978"/>
                    <a:gd name="connsiteY37-886" fmla="*/ 270610 h 2151962"/>
                    <a:gd name="connsiteX38-887" fmla="*/ 1174215 w 2039978"/>
                    <a:gd name="connsiteY38-888" fmla="*/ 218059 h 2151962"/>
                    <a:gd name="connsiteX39-889" fmla="*/ 1048091 w 2039978"/>
                    <a:gd name="connsiteY39-890" fmla="*/ 102445 h 2151962"/>
                    <a:gd name="connsiteX40-891" fmla="*/ 900946 w 2039978"/>
                    <a:gd name="connsiteY40-892" fmla="*/ 7852 h 2151962"/>
                    <a:gd name="connsiteX41-893" fmla="*/ 785332 w 2039978"/>
                    <a:gd name="connsiteY41-894" fmla="*/ 7852 h 2151962"/>
                    <a:gd name="connsiteX42-895" fmla="*/ 564615 w 2039978"/>
                    <a:gd name="connsiteY42-896" fmla="*/ 28872 h 2151962"/>
                    <a:gd name="connsiteX43-897" fmla="*/ 427981 w 2039978"/>
                    <a:gd name="connsiteY43-898" fmla="*/ 28872 h 2151962"/>
                    <a:gd name="connsiteX44-899" fmla="*/ 336097 w 2039978"/>
                    <a:gd name="connsiteY44-900" fmla="*/ 67876 h 21519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  <a:cxn ang="0">
                      <a:pos x="connsiteX26-53" y="connsiteY26-54"/>
                    </a:cxn>
                    <a:cxn ang="0">
                      <a:pos x="connsiteX27-55" y="connsiteY27-56"/>
                    </a:cxn>
                    <a:cxn ang="0">
                      <a:pos x="connsiteX28-57" y="connsiteY28-58"/>
                    </a:cxn>
                    <a:cxn ang="0">
                      <a:pos x="connsiteX29-59" y="connsiteY29-60"/>
                    </a:cxn>
                    <a:cxn ang="0">
                      <a:pos x="connsiteX30-61" y="connsiteY30-62"/>
                    </a:cxn>
                    <a:cxn ang="0">
                      <a:pos x="connsiteX31-63" y="connsiteY31-64"/>
                    </a:cxn>
                    <a:cxn ang="0">
                      <a:pos x="connsiteX32-65" y="connsiteY32-66"/>
                    </a:cxn>
                    <a:cxn ang="0">
                      <a:pos x="connsiteX33-67" y="connsiteY33-68"/>
                    </a:cxn>
                    <a:cxn ang="0">
                      <a:pos x="connsiteX34-69" y="connsiteY34-70"/>
                    </a:cxn>
                    <a:cxn ang="0">
                      <a:pos x="connsiteX35-71" y="connsiteY35-72"/>
                    </a:cxn>
                    <a:cxn ang="0">
                      <a:pos x="connsiteX36-73" y="connsiteY36-74"/>
                    </a:cxn>
                    <a:cxn ang="0">
                      <a:pos x="connsiteX37-75" y="connsiteY37-76"/>
                    </a:cxn>
                    <a:cxn ang="0">
                      <a:pos x="connsiteX38-77" y="connsiteY38-78"/>
                    </a:cxn>
                    <a:cxn ang="0">
                      <a:pos x="connsiteX39-79" y="connsiteY39-80"/>
                    </a:cxn>
                    <a:cxn ang="0">
                      <a:pos x="connsiteX40-81" y="connsiteY40-82"/>
                    </a:cxn>
                    <a:cxn ang="0">
                      <a:pos x="connsiteX41-83" y="connsiteY41-84"/>
                    </a:cxn>
                    <a:cxn ang="0">
                      <a:pos x="connsiteX42-85" y="connsiteY42-86"/>
                    </a:cxn>
                    <a:cxn ang="0">
                      <a:pos x="connsiteX43-87" y="connsiteY43-88"/>
                    </a:cxn>
                    <a:cxn ang="0">
                      <a:pos x="connsiteX44-89" y="connsiteY44-90"/>
                    </a:cxn>
                  </a:cxnLst>
                  <a:rect l="l" t="t" r="r" b="b"/>
                  <a:pathLst>
                    <a:path w="2039978" h="2151962">
                      <a:moveTo>
                        <a:pt x="336097" y="67876"/>
                      </a:moveTo>
                      <a:cubicBezTo>
                        <a:pt x="316828" y="99407"/>
                        <a:pt x="272855" y="98436"/>
                        <a:pt x="239121" y="123466"/>
                      </a:cubicBezTo>
                      <a:cubicBezTo>
                        <a:pt x="205387" y="148496"/>
                        <a:pt x="156463" y="193535"/>
                        <a:pt x="133691" y="218059"/>
                      </a:cubicBezTo>
                      <a:cubicBezTo>
                        <a:pt x="110919" y="242583"/>
                        <a:pt x="109494" y="247838"/>
                        <a:pt x="102487" y="270610"/>
                      </a:cubicBezTo>
                      <a:cubicBezTo>
                        <a:pt x="95480" y="293382"/>
                        <a:pt x="99109" y="318016"/>
                        <a:pt x="91650" y="354693"/>
                      </a:cubicBezTo>
                      <a:cubicBezTo>
                        <a:pt x="84192" y="391370"/>
                        <a:pt x="61636" y="449084"/>
                        <a:pt x="57736" y="490674"/>
                      </a:cubicBezTo>
                      <a:cubicBezTo>
                        <a:pt x="53836" y="532264"/>
                        <a:pt x="71353" y="567337"/>
                        <a:pt x="68247" y="604232"/>
                      </a:cubicBezTo>
                      <a:cubicBezTo>
                        <a:pt x="65141" y="641127"/>
                        <a:pt x="49211" y="660794"/>
                        <a:pt x="39098" y="712045"/>
                      </a:cubicBezTo>
                      <a:cubicBezTo>
                        <a:pt x="28985" y="763296"/>
                        <a:pt x="12822" y="857438"/>
                        <a:pt x="7567" y="911741"/>
                      </a:cubicBezTo>
                      <a:cubicBezTo>
                        <a:pt x="2312" y="966044"/>
                        <a:pt x="-6447" y="992321"/>
                        <a:pt x="7567" y="1037866"/>
                      </a:cubicBezTo>
                      <a:cubicBezTo>
                        <a:pt x="21581" y="1083411"/>
                        <a:pt x="82891" y="1125452"/>
                        <a:pt x="91650" y="1185010"/>
                      </a:cubicBezTo>
                      <a:cubicBezTo>
                        <a:pt x="100409" y="1244569"/>
                        <a:pt x="60119" y="1342665"/>
                        <a:pt x="60119" y="1395217"/>
                      </a:cubicBezTo>
                      <a:cubicBezTo>
                        <a:pt x="60119" y="1447769"/>
                        <a:pt x="72381" y="1477549"/>
                        <a:pt x="91650" y="1500321"/>
                      </a:cubicBezTo>
                      <a:cubicBezTo>
                        <a:pt x="110919" y="1523094"/>
                        <a:pt x="147704" y="1510831"/>
                        <a:pt x="175732" y="1531852"/>
                      </a:cubicBezTo>
                      <a:cubicBezTo>
                        <a:pt x="203759" y="1552873"/>
                        <a:pt x="235797" y="1591411"/>
                        <a:pt x="259815" y="1626445"/>
                      </a:cubicBezTo>
                      <a:cubicBezTo>
                        <a:pt x="283833" y="1661479"/>
                        <a:pt x="286558" y="1707024"/>
                        <a:pt x="319841" y="1742059"/>
                      </a:cubicBezTo>
                      <a:cubicBezTo>
                        <a:pt x="353124" y="1777094"/>
                        <a:pt x="402951" y="1810376"/>
                        <a:pt x="459512" y="1836652"/>
                      </a:cubicBezTo>
                      <a:cubicBezTo>
                        <a:pt x="516073" y="1862928"/>
                        <a:pt x="613663" y="1876942"/>
                        <a:pt x="659208" y="1899714"/>
                      </a:cubicBezTo>
                      <a:cubicBezTo>
                        <a:pt x="704753" y="1922486"/>
                        <a:pt x="711760" y="1943507"/>
                        <a:pt x="732781" y="1973286"/>
                      </a:cubicBezTo>
                      <a:cubicBezTo>
                        <a:pt x="753802" y="2003065"/>
                        <a:pt x="741539" y="2055618"/>
                        <a:pt x="785332" y="2078390"/>
                      </a:cubicBezTo>
                      <a:cubicBezTo>
                        <a:pt x="829125" y="2101162"/>
                        <a:pt x="941236" y="2113424"/>
                        <a:pt x="995539" y="2109921"/>
                      </a:cubicBezTo>
                      <a:cubicBezTo>
                        <a:pt x="1049842" y="2106418"/>
                        <a:pt x="1067360" y="2069631"/>
                        <a:pt x="1111153" y="2057369"/>
                      </a:cubicBezTo>
                      <a:cubicBezTo>
                        <a:pt x="1154946" y="2045107"/>
                        <a:pt x="1195236" y="2020582"/>
                        <a:pt x="1258298" y="2036348"/>
                      </a:cubicBezTo>
                      <a:cubicBezTo>
                        <a:pt x="1321360" y="2052114"/>
                        <a:pt x="1445733" y="2151962"/>
                        <a:pt x="1489526" y="2151962"/>
                      </a:cubicBezTo>
                      <a:cubicBezTo>
                        <a:pt x="1533319" y="2151962"/>
                        <a:pt x="1508795" y="2071382"/>
                        <a:pt x="1521057" y="2036348"/>
                      </a:cubicBezTo>
                      <a:cubicBezTo>
                        <a:pt x="1533319" y="2001314"/>
                        <a:pt x="1543829" y="1969783"/>
                        <a:pt x="1563098" y="1941755"/>
                      </a:cubicBezTo>
                      <a:cubicBezTo>
                        <a:pt x="1582367" y="1913728"/>
                        <a:pt x="1636670" y="1868183"/>
                        <a:pt x="1636670" y="1868183"/>
                      </a:cubicBezTo>
                      <a:cubicBezTo>
                        <a:pt x="1664698" y="1840156"/>
                        <a:pt x="1696229" y="1833149"/>
                        <a:pt x="1731264" y="1773590"/>
                      </a:cubicBezTo>
                      <a:cubicBezTo>
                        <a:pt x="1766299" y="1714031"/>
                        <a:pt x="1808339" y="1600169"/>
                        <a:pt x="1846877" y="1510831"/>
                      </a:cubicBezTo>
                      <a:cubicBezTo>
                        <a:pt x="1885415" y="1421493"/>
                        <a:pt x="1948477" y="1333907"/>
                        <a:pt x="1962491" y="1237562"/>
                      </a:cubicBezTo>
                      <a:cubicBezTo>
                        <a:pt x="1976505" y="1141217"/>
                        <a:pt x="1939719" y="1015093"/>
                        <a:pt x="1930960" y="932762"/>
                      </a:cubicBezTo>
                      <a:cubicBezTo>
                        <a:pt x="1922201" y="850431"/>
                        <a:pt x="1897677" y="810141"/>
                        <a:pt x="1909939" y="743576"/>
                      </a:cubicBezTo>
                      <a:cubicBezTo>
                        <a:pt x="1922201" y="677011"/>
                        <a:pt x="1985769" y="583663"/>
                        <a:pt x="2004532" y="533369"/>
                      </a:cubicBezTo>
                      <a:cubicBezTo>
                        <a:pt x="2023295" y="483075"/>
                        <a:pt x="2062806" y="455320"/>
                        <a:pt x="2022517" y="441812"/>
                      </a:cubicBezTo>
                      <a:cubicBezTo>
                        <a:pt x="1982228" y="428304"/>
                        <a:pt x="1829306" y="453171"/>
                        <a:pt x="1762795" y="452323"/>
                      </a:cubicBezTo>
                      <a:cubicBezTo>
                        <a:pt x="1696284" y="451475"/>
                        <a:pt x="1660236" y="447738"/>
                        <a:pt x="1623450" y="436722"/>
                      </a:cubicBezTo>
                      <a:cubicBezTo>
                        <a:pt x="1586664" y="425706"/>
                        <a:pt x="1587170" y="413909"/>
                        <a:pt x="1542077" y="386224"/>
                      </a:cubicBezTo>
                      <a:cubicBezTo>
                        <a:pt x="1496984" y="358539"/>
                        <a:pt x="1414201" y="298637"/>
                        <a:pt x="1352891" y="270610"/>
                      </a:cubicBezTo>
                      <a:cubicBezTo>
                        <a:pt x="1291581" y="242583"/>
                        <a:pt x="1225015" y="246087"/>
                        <a:pt x="1174215" y="218059"/>
                      </a:cubicBezTo>
                      <a:cubicBezTo>
                        <a:pt x="1123415" y="190032"/>
                        <a:pt x="1093636" y="137479"/>
                        <a:pt x="1048091" y="102445"/>
                      </a:cubicBezTo>
                      <a:cubicBezTo>
                        <a:pt x="1002546" y="67411"/>
                        <a:pt x="944739" y="23617"/>
                        <a:pt x="900946" y="7852"/>
                      </a:cubicBezTo>
                      <a:cubicBezTo>
                        <a:pt x="857153" y="-7914"/>
                        <a:pt x="841387" y="4349"/>
                        <a:pt x="785332" y="7852"/>
                      </a:cubicBezTo>
                      <a:cubicBezTo>
                        <a:pt x="729277" y="11355"/>
                        <a:pt x="624173" y="25369"/>
                        <a:pt x="564615" y="28872"/>
                      </a:cubicBezTo>
                      <a:cubicBezTo>
                        <a:pt x="505057" y="32375"/>
                        <a:pt x="427981" y="28872"/>
                        <a:pt x="427981" y="28872"/>
                      </a:cubicBezTo>
                      <a:lnTo>
                        <a:pt x="336097" y="6787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700" i="0">
                    <a:solidFill>
                      <a:schemeClr val="bg1"/>
                    </a:solidFill>
                    <a:latin typeface="华文楷体" pitchFamily="2" charset="-122"/>
                    <a:ea typeface="华文楷体" pitchFamily="2" charset="-122"/>
                  </a:endParaRPr>
                </a:p>
              </p:txBody>
            </p:sp>
          </p:grpSp>
          <p:sp>
            <p:nvSpPr>
              <p:cNvPr id="22" name="圆角矩形标注 21"/>
              <p:cNvSpPr/>
              <p:nvPr/>
            </p:nvSpPr>
            <p:spPr>
              <a:xfrm>
                <a:off x="7321" y="2534"/>
                <a:ext cx="1218" cy="478"/>
              </a:xfrm>
              <a:prstGeom prst="wedgeRoundRectCallout">
                <a:avLst>
                  <a:gd name="adj1" fmla="val -131034"/>
                  <a:gd name="adj2" fmla="val 107740"/>
                  <a:gd name="adj3" fmla="val 16667"/>
                </a:avLst>
              </a:prstGeom>
              <a:solidFill>
                <a:schemeClr val="accent4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星桥板块</a:t>
                </a:r>
                <a:r>
                  <a:rPr kumimoji="1" lang="en-US" altLang="zh-CN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kumimoji="1"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0639" y="1907"/>
              <a:ext cx="8080" cy="7249"/>
              <a:chOff x="6573328" y="1742396"/>
              <a:chExt cx="5130992" cy="4603426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2"/>
              <a:srcRect l="8016" t="6033" r="5814" b="3726"/>
              <a:stretch>
                <a:fillRect/>
              </a:stretch>
            </p:blipFill>
            <p:spPr>
              <a:xfrm>
                <a:off x="6573328" y="1742396"/>
                <a:ext cx="5130992" cy="4603426"/>
              </a:xfrm>
              <a:prstGeom prst="rect">
                <a:avLst/>
              </a:prstGeom>
            </p:spPr>
          </p:pic>
          <p:sp>
            <p:nvSpPr>
              <p:cNvPr id="27" name="任意多边形: 形状 12"/>
              <p:cNvSpPr/>
              <p:nvPr/>
            </p:nvSpPr>
            <p:spPr>
              <a:xfrm>
                <a:off x="7183162" y="2419807"/>
                <a:ext cx="2219966" cy="2163479"/>
              </a:xfrm>
              <a:custGeom>
                <a:avLst/>
                <a:gdLst>
                  <a:gd name="connsiteX0" fmla="*/ 743579 w 975323"/>
                  <a:gd name="connsiteY0" fmla="*/ 0 h 956442"/>
                  <a:gd name="connsiteX1" fmla="*/ 817151 w 975323"/>
                  <a:gd name="connsiteY1" fmla="*/ 21021 h 956442"/>
                  <a:gd name="connsiteX2" fmla="*/ 831587 w 975323"/>
                  <a:gd name="connsiteY2" fmla="*/ 21021 h 956442"/>
                  <a:gd name="connsiteX3" fmla="*/ 840360 w 975323"/>
                  <a:gd name="connsiteY3" fmla="*/ 49021 h 956442"/>
                  <a:gd name="connsiteX4" fmla="*/ 869703 w 975323"/>
                  <a:gd name="connsiteY4" fmla="*/ 73573 h 956442"/>
                  <a:gd name="connsiteX5" fmla="*/ 911744 w 975323"/>
                  <a:gd name="connsiteY5" fmla="*/ 84083 h 956442"/>
                  <a:gd name="connsiteX6" fmla="*/ 974807 w 975323"/>
                  <a:gd name="connsiteY6" fmla="*/ 126124 h 956442"/>
                  <a:gd name="connsiteX7" fmla="*/ 964296 w 975323"/>
                  <a:gd name="connsiteY7" fmla="*/ 252249 h 956442"/>
                  <a:gd name="connsiteX8" fmla="*/ 901234 w 975323"/>
                  <a:gd name="connsiteY8" fmla="*/ 273269 h 956442"/>
                  <a:gd name="connsiteX9" fmla="*/ 848682 w 975323"/>
                  <a:gd name="connsiteY9" fmla="*/ 283780 h 956442"/>
                  <a:gd name="connsiteX10" fmla="*/ 785620 w 975323"/>
                  <a:gd name="connsiteY10" fmla="*/ 304800 h 956442"/>
                  <a:gd name="connsiteX11" fmla="*/ 648986 w 975323"/>
                  <a:gd name="connsiteY11" fmla="*/ 315311 h 956442"/>
                  <a:gd name="connsiteX12" fmla="*/ 617455 w 975323"/>
                  <a:gd name="connsiteY12" fmla="*/ 325821 h 956442"/>
                  <a:gd name="connsiteX13" fmla="*/ 606944 w 975323"/>
                  <a:gd name="connsiteY13" fmla="*/ 409904 h 956442"/>
                  <a:gd name="connsiteX14" fmla="*/ 638475 w 975323"/>
                  <a:gd name="connsiteY14" fmla="*/ 441435 h 956442"/>
                  <a:gd name="connsiteX15" fmla="*/ 701538 w 975323"/>
                  <a:gd name="connsiteY15" fmla="*/ 483476 h 956442"/>
                  <a:gd name="connsiteX16" fmla="*/ 712048 w 975323"/>
                  <a:gd name="connsiteY16" fmla="*/ 515007 h 956442"/>
                  <a:gd name="connsiteX17" fmla="*/ 648986 w 975323"/>
                  <a:gd name="connsiteY17" fmla="*/ 557049 h 956442"/>
                  <a:gd name="connsiteX18" fmla="*/ 596434 w 975323"/>
                  <a:gd name="connsiteY18" fmla="*/ 620111 h 956442"/>
                  <a:gd name="connsiteX19" fmla="*/ 554393 w 975323"/>
                  <a:gd name="connsiteY19" fmla="*/ 714704 h 956442"/>
                  <a:gd name="connsiteX20" fmla="*/ 543882 w 975323"/>
                  <a:gd name="connsiteY20" fmla="*/ 756745 h 956442"/>
                  <a:gd name="connsiteX21" fmla="*/ 743579 w 975323"/>
                  <a:gd name="connsiteY21" fmla="*/ 840828 h 956442"/>
                  <a:gd name="connsiteX22" fmla="*/ 627965 w 975323"/>
                  <a:gd name="connsiteY22" fmla="*/ 903890 h 956442"/>
                  <a:gd name="connsiteX23" fmla="*/ 617455 w 975323"/>
                  <a:gd name="connsiteY23" fmla="*/ 935421 h 956442"/>
                  <a:gd name="connsiteX24" fmla="*/ 585924 w 975323"/>
                  <a:gd name="connsiteY24" fmla="*/ 956442 h 956442"/>
                  <a:gd name="connsiteX25" fmla="*/ 491331 w 975323"/>
                  <a:gd name="connsiteY25" fmla="*/ 914400 h 956442"/>
                  <a:gd name="connsiteX26" fmla="*/ 480820 w 975323"/>
                  <a:gd name="connsiteY26" fmla="*/ 882869 h 956442"/>
                  <a:gd name="connsiteX27" fmla="*/ 449289 w 975323"/>
                  <a:gd name="connsiteY27" fmla="*/ 872359 h 956442"/>
                  <a:gd name="connsiteX28" fmla="*/ 386227 w 975323"/>
                  <a:gd name="connsiteY28" fmla="*/ 861849 h 956442"/>
                  <a:gd name="connsiteX29" fmla="*/ 70552 w 975323"/>
                  <a:gd name="connsiteY29" fmla="*/ 831278 h 956442"/>
                  <a:gd name="connsiteX30" fmla="*/ 6577 w 975323"/>
                  <a:gd name="connsiteY30" fmla="*/ 821254 h 956442"/>
                  <a:gd name="connsiteX31" fmla="*/ 12422 w 975323"/>
                  <a:gd name="connsiteY31" fmla="*/ 817667 h 956442"/>
                  <a:gd name="connsiteX32" fmla="*/ 14039 w 975323"/>
                  <a:gd name="connsiteY32" fmla="*/ 816849 h 956442"/>
                  <a:gd name="connsiteX33" fmla="*/ 12857 w 975323"/>
                  <a:gd name="connsiteY33" fmla="*/ 817400 h 956442"/>
                  <a:gd name="connsiteX34" fmla="*/ 12422 w 975323"/>
                  <a:gd name="connsiteY34" fmla="*/ 817667 h 956442"/>
                  <a:gd name="connsiteX35" fmla="*/ 9474 w 975323"/>
                  <a:gd name="connsiteY35" fmla="*/ 819158 h 956442"/>
                  <a:gd name="connsiteX36" fmla="*/ 18365 w 975323"/>
                  <a:gd name="connsiteY36" fmla="*/ 788276 h 956442"/>
                  <a:gd name="connsiteX37" fmla="*/ 49896 w 975323"/>
                  <a:gd name="connsiteY37" fmla="*/ 767256 h 956442"/>
                  <a:gd name="connsiteX38" fmla="*/ 70917 w 975323"/>
                  <a:gd name="connsiteY38" fmla="*/ 735724 h 956442"/>
                  <a:gd name="connsiteX39" fmla="*/ 102448 w 975323"/>
                  <a:gd name="connsiteY39" fmla="*/ 714704 h 956442"/>
                  <a:gd name="connsiteX40" fmla="*/ 133979 w 975323"/>
                  <a:gd name="connsiteY40" fmla="*/ 525518 h 956442"/>
                  <a:gd name="connsiteX41" fmla="*/ 126096 w 975323"/>
                  <a:gd name="connsiteY41" fmla="*/ 445042 h 956442"/>
                  <a:gd name="connsiteX42" fmla="*/ 121575 w 975323"/>
                  <a:gd name="connsiteY42" fmla="*/ 420525 h 956442"/>
                  <a:gd name="connsiteX43" fmla="*/ 123469 w 975323"/>
                  <a:gd name="connsiteY43" fmla="*/ 420414 h 956442"/>
                  <a:gd name="connsiteX44" fmla="*/ 333675 w 975323"/>
                  <a:gd name="connsiteY44" fmla="*/ 304800 h 956442"/>
                  <a:gd name="connsiteX45" fmla="*/ 365207 w 975323"/>
                  <a:gd name="connsiteY45" fmla="*/ 252249 h 956442"/>
                  <a:gd name="connsiteX46" fmla="*/ 438779 w 975323"/>
                  <a:gd name="connsiteY46" fmla="*/ 199697 h 956442"/>
                  <a:gd name="connsiteX47" fmla="*/ 480820 w 975323"/>
                  <a:gd name="connsiteY47" fmla="*/ 73573 h 956442"/>
                  <a:gd name="connsiteX48" fmla="*/ 564903 w 975323"/>
                  <a:gd name="connsiteY48" fmla="*/ 42042 h 956442"/>
                  <a:gd name="connsiteX49" fmla="*/ 606944 w 975323"/>
                  <a:gd name="connsiteY49" fmla="*/ 42042 h 956442"/>
                  <a:gd name="connsiteX50" fmla="*/ 743579 w 975323"/>
                  <a:gd name="connsiteY50" fmla="*/ 0 h 956442"/>
                  <a:gd name="connsiteX0-1" fmla="*/ 743579 w 975323"/>
                  <a:gd name="connsiteY0-2" fmla="*/ 0 h 956442"/>
                  <a:gd name="connsiteX1-3" fmla="*/ 817151 w 975323"/>
                  <a:gd name="connsiteY1-4" fmla="*/ 21021 h 956442"/>
                  <a:gd name="connsiteX2-5" fmla="*/ 831587 w 975323"/>
                  <a:gd name="connsiteY2-6" fmla="*/ 21021 h 956442"/>
                  <a:gd name="connsiteX3-7" fmla="*/ 840360 w 975323"/>
                  <a:gd name="connsiteY3-8" fmla="*/ 49021 h 956442"/>
                  <a:gd name="connsiteX4-9" fmla="*/ 869703 w 975323"/>
                  <a:gd name="connsiteY4-10" fmla="*/ 73573 h 956442"/>
                  <a:gd name="connsiteX5-11" fmla="*/ 911744 w 975323"/>
                  <a:gd name="connsiteY5-12" fmla="*/ 84083 h 956442"/>
                  <a:gd name="connsiteX6-13" fmla="*/ 974807 w 975323"/>
                  <a:gd name="connsiteY6-14" fmla="*/ 126124 h 956442"/>
                  <a:gd name="connsiteX7-15" fmla="*/ 964296 w 975323"/>
                  <a:gd name="connsiteY7-16" fmla="*/ 252249 h 956442"/>
                  <a:gd name="connsiteX8-17" fmla="*/ 901234 w 975323"/>
                  <a:gd name="connsiteY8-18" fmla="*/ 273269 h 956442"/>
                  <a:gd name="connsiteX9-19" fmla="*/ 848682 w 975323"/>
                  <a:gd name="connsiteY9-20" fmla="*/ 283780 h 956442"/>
                  <a:gd name="connsiteX10-21" fmla="*/ 785620 w 975323"/>
                  <a:gd name="connsiteY10-22" fmla="*/ 304800 h 956442"/>
                  <a:gd name="connsiteX11-23" fmla="*/ 648986 w 975323"/>
                  <a:gd name="connsiteY11-24" fmla="*/ 315311 h 956442"/>
                  <a:gd name="connsiteX12-25" fmla="*/ 617455 w 975323"/>
                  <a:gd name="connsiteY12-26" fmla="*/ 325821 h 956442"/>
                  <a:gd name="connsiteX13-27" fmla="*/ 606944 w 975323"/>
                  <a:gd name="connsiteY13-28" fmla="*/ 409904 h 956442"/>
                  <a:gd name="connsiteX14-29" fmla="*/ 638475 w 975323"/>
                  <a:gd name="connsiteY14-30" fmla="*/ 441435 h 956442"/>
                  <a:gd name="connsiteX15-31" fmla="*/ 701538 w 975323"/>
                  <a:gd name="connsiteY15-32" fmla="*/ 483476 h 956442"/>
                  <a:gd name="connsiteX16-33" fmla="*/ 712048 w 975323"/>
                  <a:gd name="connsiteY16-34" fmla="*/ 515007 h 956442"/>
                  <a:gd name="connsiteX17-35" fmla="*/ 648986 w 975323"/>
                  <a:gd name="connsiteY17-36" fmla="*/ 557049 h 956442"/>
                  <a:gd name="connsiteX18-37" fmla="*/ 596434 w 975323"/>
                  <a:gd name="connsiteY18-38" fmla="*/ 620111 h 956442"/>
                  <a:gd name="connsiteX19-39" fmla="*/ 554393 w 975323"/>
                  <a:gd name="connsiteY19-40" fmla="*/ 714704 h 956442"/>
                  <a:gd name="connsiteX20-41" fmla="*/ 543882 w 975323"/>
                  <a:gd name="connsiteY20-42" fmla="*/ 756745 h 956442"/>
                  <a:gd name="connsiteX21-43" fmla="*/ 743579 w 975323"/>
                  <a:gd name="connsiteY21-44" fmla="*/ 840828 h 956442"/>
                  <a:gd name="connsiteX22-45" fmla="*/ 627965 w 975323"/>
                  <a:gd name="connsiteY22-46" fmla="*/ 903890 h 956442"/>
                  <a:gd name="connsiteX23-47" fmla="*/ 617455 w 975323"/>
                  <a:gd name="connsiteY23-48" fmla="*/ 935421 h 956442"/>
                  <a:gd name="connsiteX24-49" fmla="*/ 585924 w 975323"/>
                  <a:gd name="connsiteY24-50" fmla="*/ 956442 h 956442"/>
                  <a:gd name="connsiteX25-51" fmla="*/ 491331 w 975323"/>
                  <a:gd name="connsiteY25-52" fmla="*/ 914400 h 956442"/>
                  <a:gd name="connsiteX26-53" fmla="*/ 480820 w 975323"/>
                  <a:gd name="connsiteY26-54" fmla="*/ 882869 h 956442"/>
                  <a:gd name="connsiteX27-55" fmla="*/ 449289 w 975323"/>
                  <a:gd name="connsiteY27-56" fmla="*/ 872359 h 956442"/>
                  <a:gd name="connsiteX28-57" fmla="*/ 386227 w 975323"/>
                  <a:gd name="connsiteY28-58" fmla="*/ 861849 h 956442"/>
                  <a:gd name="connsiteX29-59" fmla="*/ 70552 w 975323"/>
                  <a:gd name="connsiteY29-60" fmla="*/ 831278 h 956442"/>
                  <a:gd name="connsiteX30-61" fmla="*/ 6577 w 975323"/>
                  <a:gd name="connsiteY30-62" fmla="*/ 821254 h 956442"/>
                  <a:gd name="connsiteX31-63" fmla="*/ 12422 w 975323"/>
                  <a:gd name="connsiteY31-64" fmla="*/ 817667 h 956442"/>
                  <a:gd name="connsiteX32-65" fmla="*/ 14039 w 975323"/>
                  <a:gd name="connsiteY32-66" fmla="*/ 816849 h 956442"/>
                  <a:gd name="connsiteX33-67" fmla="*/ 12857 w 975323"/>
                  <a:gd name="connsiteY33-68" fmla="*/ 817400 h 956442"/>
                  <a:gd name="connsiteX34-69" fmla="*/ 12422 w 975323"/>
                  <a:gd name="connsiteY34-70" fmla="*/ 817667 h 956442"/>
                  <a:gd name="connsiteX35-71" fmla="*/ 9474 w 975323"/>
                  <a:gd name="connsiteY35-72" fmla="*/ 819158 h 956442"/>
                  <a:gd name="connsiteX36-73" fmla="*/ 18365 w 975323"/>
                  <a:gd name="connsiteY36-74" fmla="*/ 788276 h 956442"/>
                  <a:gd name="connsiteX37-75" fmla="*/ 49896 w 975323"/>
                  <a:gd name="connsiteY37-76" fmla="*/ 767256 h 956442"/>
                  <a:gd name="connsiteX38-77" fmla="*/ 70917 w 975323"/>
                  <a:gd name="connsiteY38-78" fmla="*/ 735724 h 956442"/>
                  <a:gd name="connsiteX39-79" fmla="*/ 102448 w 975323"/>
                  <a:gd name="connsiteY39-80" fmla="*/ 714704 h 956442"/>
                  <a:gd name="connsiteX40-81" fmla="*/ 133979 w 975323"/>
                  <a:gd name="connsiteY40-82" fmla="*/ 525518 h 956442"/>
                  <a:gd name="connsiteX41-83" fmla="*/ 126096 w 975323"/>
                  <a:gd name="connsiteY41-84" fmla="*/ 445042 h 956442"/>
                  <a:gd name="connsiteX42-85" fmla="*/ 121575 w 975323"/>
                  <a:gd name="connsiteY42-86" fmla="*/ 420525 h 956442"/>
                  <a:gd name="connsiteX43-87" fmla="*/ 197362 w 975323"/>
                  <a:gd name="connsiteY43-88" fmla="*/ 442872 h 956442"/>
                  <a:gd name="connsiteX44-89" fmla="*/ 333675 w 975323"/>
                  <a:gd name="connsiteY44-90" fmla="*/ 304800 h 956442"/>
                  <a:gd name="connsiteX45-91" fmla="*/ 365207 w 975323"/>
                  <a:gd name="connsiteY45-92" fmla="*/ 252249 h 956442"/>
                  <a:gd name="connsiteX46-93" fmla="*/ 438779 w 975323"/>
                  <a:gd name="connsiteY46-94" fmla="*/ 199697 h 956442"/>
                  <a:gd name="connsiteX47-95" fmla="*/ 480820 w 975323"/>
                  <a:gd name="connsiteY47-96" fmla="*/ 73573 h 956442"/>
                  <a:gd name="connsiteX48-97" fmla="*/ 564903 w 975323"/>
                  <a:gd name="connsiteY48-98" fmla="*/ 42042 h 956442"/>
                  <a:gd name="connsiteX49-99" fmla="*/ 606944 w 975323"/>
                  <a:gd name="connsiteY49-100" fmla="*/ 42042 h 956442"/>
                  <a:gd name="connsiteX50-101" fmla="*/ 743579 w 975323"/>
                  <a:gd name="connsiteY50-102" fmla="*/ 0 h 956442"/>
                  <a:gd name="connsiteX0-103" fmla="*/ 743579 w 975323"/>
                  <a:gd name="connsiteY0-104" fmla="*/ 0 h 956442"/>
                  <a:gd name="connsiteX1-105" fmla="*/ 817151 w 975323"/>
                  <a:gd name="connsiteY1-106" fmla="*/ 21021 h 956442"/>
                  <a:gd name="connsiteX2-107" fmla="*/ 831587 w 975323"/>
                  <a:gd name="connsiteY2-108" fmla="*/ 21021 h 956442"/>
                  <a:gd name="connsiteX3-109" fmla="*/ 840360 w 975323"/>
                  <a:gd name="connsiteY3-110" fmla="*/ 49021 h 956442"/>
                  <a:gd name="connsiteX4-111" fmla="*/ 869703 w 975323"/>
                  <a:gd name="connsiteY4-112" fmla="*/ 73573 h 956442"/>
                  <a:gd name="connsiteX5-113" fmla="*/ 911744 w 975323"/>
                  <a:gd name="connsiteY5-114" fmla="*/ 84083 h 956442"/>
                  <a:gd name="connsiteX6-115" fmla="*/ 974807 w 975323"/>
                  <a:gd name="connsiteY6-116" fmla="*/ 126124 h 956442"/>
                  <a:gd name="connsiteX7-117" fmla="*/ 964296 w 975323"/>
                  <a:gd name="connsiteY7-118" fmla="*/ 252249 h 956442"/>
                  <a:gd name="connsiteX8-119" fmla="*/ 901234 w 975323"/>
                  <a:gd name="connsiteY8-120" fmla="*/ 273269 h 956442"/>
                  <a:gd name="connsiteX9-121" fmla="*/ 848682 w 975323"/>
                  <a:gd name="connsiteY9-122" fmla="*/ 283780 h 956442"/>
                  <a:gd name="connsiteX10-123" fmla="*/ 785620 w 975323"/>
                  <a:gd name="connsiteY10-124" fmla="*/ 304800 h 956442"/>
                  <a:gd name="connsiteX11-125" fmla="*/ 648986 w 975323"/>
                  <a:gd name="connsiteY11-126" fmla="*/ 315311 h 956442"/>
                  <a:gd name="connsiteX12-127" fmla="*/ 617455 w 975323"/>
                  <a:gd name="connsiteY12-128" fmla="*/ 325821 h 956442"/>
                  <a:gd name="connsiteX13-129" fmla="*/ 606944 w 975323"/>
                  <a:gd name="connsiteY13-130" fmla="*/ 409904 h 956442"/>
                  <a:gd name="connsiteX14-131" fmla="*/ 638475 w 975323"/>
                  <a:gd name="connsiteY14-132" fmla="*/ 441435 h 956442"/>
                  <a:gd name="connsiteX15-133" fmla="*/ 701538 w 975323"/>
                  <a:gd name="connsiteY15-134" fmla="*/ 483476 h 956442"/>
                  <a:gd name="connsiteX16-135" fmla="*/ 712048 w 975323"/>
                  <a:gd name="connsiteY16-136" fmla="*/ 515007 h 956442"/>
                  <a:gd name="connsiteX17-137" fmla="*/ 648986 w 975323"/>
                  <a:gd name="connsiteY17-138" fmla="*/ 557049 h 956442"/>
                  <a:gd name="connsiteX18-139" fmla="*/ 596434 w 975323"/>
                  <a:gd name="connsiteY18-140" fmla="*/ 620111 h 956442"/>
                  <a:gd name="connsiteX19-141" fmla="*/ 554393 w 975323"/>
                  <a:gd name="connsiteY19-142" fmla="*/ 714704 h 956442"/>
                  <a:gd name="connsiteX20-143" fmla="*/ 543882 w 975323"/>
                  <a:gd name="connsiteY20-144" fmla="*/ 756745 h 956442"/>
                  <a:gd name="connsiteX21-145" fmla="*/ 743579 w 975323"/>
                  <a:gd name="connsiteY21-146" fmla="*/ 840828 h 956442"/>
                  <a:gd name="connsiteX22-147" fmla="*/ 627965 w 975323"/>
                  <a:gd name="connsiteY22-148" fmla="*/ 903890 h 956442"/>
                  <a:gd name="connsiteX23-149" fmla="*/ 617455 w 975323"/>
                  <a:gd name="connsiteY23-150" fmla="*/ 935421 h 956442"/>
                  <a:gd name="connsiteX24-151" fmla="*/ 585924 w 975323"/>
                  <a:gd name="connsiteY24-152" fmla="*/ 956442 h 956442"/>
                  <a:gd name="connsiteX25-153" fmla="*/ 491331 w 975323"/>
                  <a:gd name="connsiteY25-154" fmla="*/ 914400 h 956442"/>
                  <a:gd name="connsiteX26-155" fmla="*/ 480820 w 975323"/>
                  <a:gd name="connsiteY26-156" fmla="*/ 882869 h 956442"/>
                  <a:gd name="connsiteX27-157" fmla="*/ 449289 w 975323"/>
                  <a:gd name="connsiteY27-158" fmla="*/ 872359 h 956442"/>
                  <a:gd name="connsiteX28-159" fmla="*/ 386227 w 975323"/>
                  <a:gd name="connsiteY28-160" fmla="*/ 861849 h 956442"/>
                  <a:gd name="connsiteX29-161" fmla="*/ 70552 w 975323"/>
                  <a:gd name="connsiteY29-162" fmla="*/ 831278 h 956442"/>
                  <a:gd name="connsiteX30-163" fmla="*/ 6577 w 975323"/>
                  <a:gd name="connsiteY30-164" fmla="*/ 821254 h 956442"/>
                  <a:gd name="connsiteX31-165" fmla="*/ 12422 w 975323"/>
                  <a:gd name="connsiteY31-166" fmla="*/ 817667 h 956442"/>
                  <a:gd name="connsiteX32-167" fmla="*/ 14039 w 975323"/>
                  <a:gd name="connsiteY32-168" fmla="*/ 816849 h 956442"/>
                  <a:gd name="connsiteX33-169" fmla="*/ 12857 w 975323"/>
                  <a:gd name="connsiteY33-170" fmla="*/ 817400 h 956442"/>
                  <a:gd name="connsiteX34-171" fmla="*/ 12422 w 975323"/>
                  <a:gd name="connsiteY34-172" fmla="*/ 817667 h 956442"/>
                  <a:gd name="connsiteX35-173" fmla="*/ 9474 w 975323"/>
                  <a:gd name="connsiteY35-174" fmla="*/ 819158 h 956442"/>
                  <a:gd name="connsiteX36-175" fmla="*/ 18365 w 975323"/>
                  <a:gd name="connsiteY36-176" fmla="*/ 788276 h 956442"/>
                  <a:gd name="connsiteX37-177" fmla="*/ 49896 w 975323"/>
                  <a:gd name="connsiteY37-178" fmla="*/ 767256 h 956442"/>
                  <a:gd name="connsiteX38-179" fmla="*/ 70917 w 975323"/>
                  <a:gd name="connsiteY38-180" fmla="*/ 735724 h 956442"/>
                  <a:gd name="connsiteX39-181" fmla="*/ 102448 w 975323"/>
                  <a:gd name="connsiteY39-182" fmla="*/ 714704 h 956442"/>
                  <a:gd name="connsiteX40-183" fmla="*/ 133979 w 975323"/>
                  <a:gd name="connsiteY40-184" fmla="*/ 525518 h 956442"/>
                  <a:gd name="connsiteX41-185" fmla="*/ 126096 w 975323"/>
                  <a:gd name="connsiteY41-186" fmla="*/ 445042 h 956442"/>
                  <a:gd name="connsiteX42-187" fmla="*/ 121575 w 975323"/>
                  <a:gd name="connsiteY42-188" fmla="*/ 420525 h 956442"/>
                  <a:gd name="connsiteX43-189" fmla="*/ 158568 w 975323"/>
                  <a:gd name="connsiteY43-190" fmla="*/ 349297 h 956442"/>
                  <a:gd name="connsiteX44-191" fmla="*/ 333675 w 975323"/>
                  <a:gd name="connsiteY44-192" fmla="*/ 304800 h 956442"/>
                  <a:gd name="connsiteX45-193" fmla="*/ 365207 w 975323"/>
                  <a:gd name="connsiteY45-194" fmla="*/ 252249 h 956442"/>
                  <a:gd name="connsiteX46-195" fmla="*/ 438779 w 975323"/>
                  <a:gd name="connsiteY46-196" fmla="*/ 199697 h 956442"/>
                  <a:gd name="connsiteX47-197" fmla="*/ 480820 w 975323"/>
                  <a:gd name="connsiteY47-198" fmla="*/ 73573 h 956442"/>
                  <a:gd name="connsiteX48-199" fmla="*/ 564903 w 975323"/>
                  <a:gd name="connsiteY48-200" fmla="*/ 42042 h 956442"/>
                  <a:gd name="connsiteX49-201" fmla="*/ 606944 w 975323"/>
                  <a:gd name="connsiteY49-202" fmla="*/ 42042 h 956442"/>
                  <a:gd name="connsiteX50-203" fmla="*/ 743579 w 975323"/>
                  <a:gd name="connsiteY50-204" fmla="*/ 0 h 956442"/>
                  <a:gd name="connsiteX0-205" fmla="*/ 743579 w 975323"/>
                  <a:gd name="connsiteY0-206" fmla="*/ 0 h 956442"/>
                  <a:gd name="connsiteX1-207" fmla="*/ 817151 w 975323"/>
                  <a:gd name="connsiteY1-208" fmla="*/ 21021 h 956442"/>
                  <a:gd name="connsiteX2-209" fmla="*/ 831587 w 975323"/>
                  <a:gd name="connsiteY2-210" fmla="*/ 21021 h 956442"/>
                  <a:gd name="connsiteX3-211" fmla="*/ 840360 w 975323"/>
                  <a:gd name="connsiteY3-212" fmla="*/ 49021 h 956442"/>
                  <a:gd name="connsiteX4-213" fmla="*/ 869703 w 975323"/>
                  <a:gd name="connsiteY4-214" fmla="*/ 73573 h 956442"/>
                  <a:gd name="connsiteX5-215" fmla="*/ 911744 w 975323"/>
                  <a:gd name="connsiteY5-216" fmla="*/ 84083 h 956442"/>
                  <a:gd name="connsiteX6-217" fmla="*/ 974807 w 975323"/>
                  <a:gd name="connsiteY6-218" fmla="*/ 126124 h 956442"/>
                  <a:gd name="connsiteX7-219" fmla="*/ 964296 w 975323"/>
                  <a:gd name="connsiteY7-220" fmla="*/ 252249 h 956442"/>
                  <a:gd name="connsiteX8-221" fmla="*/ 901234 w 975323"/>
                  <a:gd name="connsiteY8-222" fmla="*/ 273269 h 956442"/>
                  <a:gd name="connsiteX9-223" fmla="*/ 848682 w 975323"/>
                  <a:gd name="connsiteY9-224" fmla="*/ 283780 h 956442"/>
                  <a:gd name="connsiteX10-225" fmla="*/ 785620 w 975323"/>
                  <a:gd name="connsiteY10-226" fmla="*/ 304800 h 956442"/>
                  <a:gd name="connsiteX11-227" fmla="*/ 648986 w 975323"/>
                  <a:gd name="connsiteY11-228" fmla="*/ 315311 h 956442"/>
                  <a:gd name="connsiteX12-229" fmla="*/ 617455 w 975323"/>
                  <a:gd name="connsiteY12-230" fmla="*/ 325821 h 956442"/>
                  <a:gd name="connsiteX13-231" fmla="*/ 606944 w 975323"/>
                  <a:gd name="connsiteY13-232" fmla="*/ 409904 h 956442"/>
                  <a:gd name="connsiteX14-233" fmla="*/ 638475 w 975323"/>
                  <a:gd name="connsiteY14-234" fmla="*/ 441435 h 956442"/>
                  <a:gd name="connsiteX15-235" fmla="*/ 701538 w 975323"/>
                  <a:gd name="connsiteY15-236" fmla="*/ 483476 h 956442"/>
                  <a:gd name="connsiteX16-237" fmla="*/ 712048 w 975323"/>
                  <a:gd name="connsiteY16-238" fmla="*/ 515007 h 956442"/>
                  <a:gd name="connsiteX17-239" fmla="*/ 648986 w 975323"/>
                  <a:gd name="connsiteY17-240" fmla="*/ 557049 h 956442"/>
                  <a:gd name="connsiteX18-241" fmla="*/ 596434 w 975323"/>
                  <a:gd name="connsiteY18-242" fmla="*/ 620111 h 956442"/>
                  <a:gd name="connsiteX19-243" fmla="*/ 554393 w 975323"/>
                  <a:gd name="connsiteY19-244" fmla="*/ 714704 h 956442"/>
                  <a:gd name="connsiteX20-245" fmla="*/ 543882 w 975323"/>
                  <a:gd name="connsiteY20-246" fmla="*/ 756745 h 956442"/>
                  <a:gd name="connsiteX21-247" fmla="*/ 743579 w 975323"/>
                  <a:gd name="connsiteY21-248" fmla="*/ 840828 h 956442"/>
                  <a:gd name="connsiteX22-249" fmla="*/ 627965 w 975323"/>
                  <a:gd name="connsiteY22-250" fmla="*/ 903890 h 956442"/>
                  <a:gd name="connsiteX23-251" fmla="*/ 617455 w 975323"/>
                  <a:gd name="connsiteY23-252" fmla="*/ 935421 h 956442"/>
                  <a:gd name="connsiteX24-253" fmla="*/ 585924 w 975323"/>
                  <a:gd name="connsiteY24-254" fmla="*/ 956442 h 956442"/>
                  <a:gd name="connsiteX25-255" fmla="*/ 491331 w 975323"/>
                  <a:gd name="connsiteY25-256" fmla="*/ 914400 h 956442"/>
                  <a:gd name="connsiteX26-257" fmla="*/ 480820 w 975323"/>
                  <a:gd name="connsiteY26-258" fmla="*/ 882869 h 956442"/>
                  <a:gd name="connsiteX27-259" fmla="*/ 449289 w 975323"/>
                  <a:gd name="connsiteY27-260" fmla="*/ 872359 h 956442"/>
                  <a:gd name="connsiteX28-261" fmla="*/ 386227 w 975323"/>
                  <a:gd name="connsiteY28-262" fmla="*/ 861849 h 956442"/>
                  <a:gd name="connsiteX29-263" fmla="*/ 70552 w 975323"/>
                  <a:gd name="connsiteY29-264" fmla="*/ 831278 h 956442"/>
                  <a:gd name="connsiteX30-265" fmla="*/ 6577 w 975323"/>
                  <a:gd name="connsiteY30-266" fmla="*/ 821254 h 956442"/>
                  <a:gd name="connsiteX31-267" fmla="*/ 12422 w 975323"/>
                  <a:gd name="connsiteY31-268" fmla="*/ 817667 h 956442"/>
                  <a:gd name="connsiteX32-269" fmla="*/ 14039 w 975323"/>
                  <a:gd name="connsiteY32-270" fmla="*/ 816849 h 956442"/>
                  <a:gd name="connsiteX33-271" fmla="*/ 12857 w 975323"/>
                  <a:gd name="connsiteY33-272" fmla="*/ 817400 h 956442"/>
                  <a:gd name="connsiteX34-273" fmla="*/ 12422 w 975323"/>
                  <a:gd name="connsiteY34-274" fmla="*/ 817667 h 956442"/>
                  <a:gd name="connsiteX35-275" fmla="*/ 9474 w 975323"/>
                  <a:gd name="connsiteY35-276" fmla="*/ 819158 h 956442"/>
                  <a:gd name="connsiteX36-277" fmla="*/ 18365 w 975323"/>
                  <a:gd name="connsiteY36-278" fmla="*/ 788276 h 956442"/>
                  <a:gd name="connsiteX37-279" fmla="*/ 49896 w 975323"/>
                  <a:gd name="connsiteY37-280" fmla="*/ 767256 h 956442"/>
                  <a:gd name="connsiteX38-281" fmla="*/ 70917 w 975323"/>
                  <a:gd name="connsiteY38-282" fmla="*/ 735724 h 956442"/>
                  <a:gd name="connsiteX39-283" fmla="*/ 102448 w 975323"/>
                  <a:gd name="connsiteY39-284" fmla="*/ 714704 h 956442"/>
                  <a:gd name="connsiteX40-285" fmla="*/ 133979 w 975323"/>
                  <a:gd name="connsiteY40-286" fmla="*/ 525518 h 956442"/>
                  <a:gd name="connsiteX41-287" fmla="*/ 126096 w 975323"/>
                  <a:gd name="connsiteY41-288" fmla="*/ 445042 h 956442"/>
                  <a:gd name="connsiteX42-289" fmla="*/ 130812 w 975323"/>
                  <a:gd name="connsiteY42-290" fmla="*/ 392453 h 956442"/>
                  <a:gd name="connsiteX43-291" fmla="*/ 158568 w 975323"/>
                  <a:gd name="connsiteY43-292" fmla="*/ 349297 h 956442"/>
                  <a:gd name="connsiteX44-293" fmla="*/ 333675 w 975323"/>
                  <a:gd name="connsiteY44-294" fmla="*/ 304800 h 956442"/>
                  <a:gd name="connsiteX45-295" fmla="*/ 365207 w 975323"/>
                  <a:gd name="connsiteY45-296" fmla="*/ 252249 h 956442"/>
                  <a:gd name="connsiteX46-297" fmla="*/ 438779 w 975323"/>
                  <a:gd name="connsiteY46-298" fmla="*/ 199697 h 956442"/>
                  <a:gd name="connsiteX47-299" fmla="*/ 480820 w 975323"/>
                  <a:gd name="connsiteY47-300" fmla="*/ 73573 h 956442"/>
                  <a:gd name="connsiteX48-301" fmla="*/ 564903 w 975323"/>
                  <a:gd name="connsiteY48-302" fmla="*/ 42042 h 956442"/>
                  <a:gd name="connsiteX49-303" fmla="*/ 606944 w 975323"/>
                  <a:gd name="connsiteY49-304" fmla="*/ 42042 h 956442"/>
                  <a:gd name="connsiteX50-305" fmla="*/ 743579 w 975323"/>
                  <a:gd name="connsiteY50-306" fmla="*/ 0 h 956442"/>
                  <a:gd name="connsiteX0-307" fmla="*/ 743579 w 975323"/>
                  <a:gd name="connsiteY0-308" fmla="*/ 0 h 956442"/>
                  <a:gd name="connsiteX1-309" fmla="*/ 817151 w 975323"/>
                  <a:gd name="connsiteY1-310" fmla="*/ 21021 h 956442"/>
                  <a:gd name="connsiteX2-311" fmla="*/ 831587 w 975323"/>
                  <a:gd name="connsiteY2-312" fmla="*/ 21021 h 956442"/>
                  <a:gd name="connsiteX3-313" fmla="*/ 840360 w 975323"/>
                  <a:gd name="connsiteY3-314" fmla="*/ 49021 h 956442"/>
                  <a:gd name="connsiteX4-315" fmla="*/ 869703 w 975323"/>
                  <a:gd name="connsiteY4-316" fmla="*/ 73573 h 956442"/>
                  <a:gd name="connsiteX5-317" fmla="*/ 911744 w 975323"/>
                  <a:gd name="connsiteY5-318" fmla="*/ 84083 h 956442"/>
                  <a:gd name="connsiteX6-319" fmla="*/ 974807 w 975323"/>
                  <a:gd name="connsiteY6-320" fmla="*/ 126124 h 956442"/>
                  <a:gd name="connsiteX7-321" fmla="*/ 964296 w 975323"/>
                  <a:gd name="connsiteY7-322" fmla="*/ 252249 h 956442"/>
                  <a:gd name="connsiteX8-323" fmla="*/ 901234 w 975323"/>
                  <a:gd name="connsiteY8-324" fmla="*/ 273269 h 956442"/>
                  <a:gd name="connsiteX9-325" fmla="*/ 848682 w 975323"/>
                  <a:gd name="connsiteY9-326" fmla="*/ 283780 h 956442"/>
                  <a:gd name="connsiteX10-327" fmla="*/ 785620 w 975323"/>
                  <a:gd name="connsiteY10-328" fmla="*/ 304800 h 956442"/>
                  <a:gd name="connsiteX11-329" fmla="*/ 648986 w 975323"/>
                  <a:gd name="connsiteY11-330" fmla="*/ 315311 h 956442"/>
                  <a:gd name="connsiteX12-331" fmla="*/ 617455 w 975323"/>
                  <a:gd name="connsiteY12-332" fmla="*/ 325821 h 956442"/>
                  <a:gd name="connsiteX13-333" fmla="*/ 606944 w 975323"/>
                  <a:gd name="connsiteY13-334" fmla="*/ 409904 h 956442"/>
                  <a:gd name="connsiteX14-335" fmla="*/ 638475 w 975323"/>
                  <a:gd name="connsiteY14-336" fmla="*/ 441435 h 956442"/>
                  <a:gd name="connsiteX15-337" fmla="*/ 701538 w 975323"/>
                  <a:gd name="connsiteY15-338" fmla="*/ 483476 h 956442"/>
                  <a:gd name="connsiteX16-339" fmla="*/ 712048 w 975323"/>
                  <a:gd name="connsiteY16-340" fmla="*/ 515007 h 956442"/>
                  <a:gd name="connsiteX17-341" fmla="*/ 648986 w 975323"/>
                  <a:gd name="connsiteY17-342" fmla="*/ 557049 h 956442"/>
                  <a:gd name="connsiteX18-343" fmla="*/ 596434 w 975323"/>
                  <a:gd name="connsiteY18-344" fmla="*/ 620111 h 956442"/>
                  <a:gd name="connsiteX19-345" fmla="*/ 554393 w 975323"/>
                  <a:gd name="connsiteY19-346" fmla="*/ 714704 h 956442"/>
                  <a:gd name="connsiteX20-347" fmla="*/ 543882 w 975323"/>
                  <a:gd name="connsiteY20-348" fmla="*/ 756745 h 956442"/>
                  <a:gd name="connsiteX21-349" fmla="*/ 743579 w 975323"/>
                  <a:gd name="connsiteY21-350" fmla="*/ 840828 h 956442"/>
                  <a:gd name="connsiteX22-351" fmla="*/ 627965 w 975323"/>
                  <a:gd name="connsiteY22-352" fmla="*/ 903890 h 956442"/>
                  <a:gd name="connsiteX23-353" fmla="*/ 617455 w 975323"/>
                  <a:gd name="connsiteY23-354" fmla="*/ 935421 h 956442"/>
                  <a:gd name="connsiteX24-355" fmla="*/ 585924 w 975323"/>
                  <a:gd name="connsiteY24-356" fmla="*/ 956442 h 956442"/>
                  <a:gd name="connsiteX25-357" fmla="*/ 491331 w 975323"/>
                  <a:gd name="connsiteY25-358" fmla="*/ 914400 h 956442"/>
                  <a:gd name="connsiteX26-359" fmla="*/ 480820 w 975323"/>
                  <a:gd name="connsiteY26-360" fmla="*/ 882869 h 956442"/>
                  <a:gd name="connsiteX27-361" fmla="*/ 449289 w 975323"/>
                  <a:gd name="connsiteY27-362" fmla="*/ 872359 h 956442"/>
                  <a:gd name="connsiteX28-363" fmla="*/ 386227 w 975323"/>
                  <a:gd name="connsiteY28-364" fmla="*/ 861849 h 956442"/>
                  <a:gd name="connsiteX29-365" fmla="*/ 70552 w 975323"/>
                  <a:gd name="connsiteY29-366" fmla="*/ 831278 h 956442"/>
                  <a:gd name="connsiteX30-367" fmla="*/ 6577 w 975323"/>
                  <a:gd name="connsiteY30-368" fmla="*/ 821254 h 956442"/>
                  <a:gd name="connsiteX31-369" fmla="*/ 12422 w 975323"/>
                  <a:gd name="connsiteY31-370" fmla="*/ 817667 h 956442"/>
                  <a:gd name="connsiteX32-371" fmla="*/ 14039 w 975323"/>
                  <a:gd name="connsiteY32-372" fmla="*/ 816849 h 956442"/>
                  <a:gd name="connsiteX33-373" fmla="*/ 12857 w 975323"/>
                  <a:gd name="connsiteY33-374" fmla="*/ 817400 h 956442"/>
                  <a:gd name="connsiteX34-375" fmla="*/ 12422 w 975323"/>
                  <a:gd name="connsiteY34-376" fmla="*/ 817667 h 956442"/>
                  <a:gd name="connsiteX35-377" fmla="*/ 9474 w 975323"/>
                  <a:gd name="connsiteY35-378" fmla="*/ 819158 h 956442"/>
                  <a:gd name="connsiteX36-379" fmla="*/ 18365 w 975323"/>
                  <a:gd name="connsiteY36-380" fmla="*/ 788276 h 956442"/>
                  <a:gd name="connsiteX37-381" fmla="*/ 49896 w 975323"/>
                  <a:gd name="connsiteY37-382" fmla="*/ 767256 h 956442"/>
                  <a:gd name="connsiteX38-383" fmla="*/ 70917 w 975323"/>
                  <a:gd name="connsiteY38-384" fmla="*/ 735724 h 956442"/>
                  <a:gd name="connsiteX39-385" fmla="*/ 85822 w 975323"/>
                  <a:gd name="connsiteY39-386" fmla="*/ 697861 h 956442"/>
                  <a:gd name="connsiteX40-387" fmla="*/ 133979 w 975323"/>
                  <a:gd name="connsiteY40-388" fmla="*/ 525518 h 956442"/>
                  <a:gd name="connsiteX41-389" fmla="*/ 126096 w 975323"/>
                  <a:gd name="connsiteY41-390" fmla="*/ 445042 h 956442"/>
                  <a:gd name="connsiteX42-391" fmla="*/ 130812 w 975323"/>
                  <a:gd name="connsiteY42-392" fmla="*/ 392453 h 956442"/>
                  <a:gd name="connsiteX43-393" fmla="*/ 158568 w 975323"/>
                  <a:gd name="connsiteY43-394" fmla="*/ 349297 h 956442"/>
                  <a:gd name="connsiteX44-395" fmla="*/ 333675 w 975323"/>
                  <a:gd name="connsiteY44-396" fmla="*/ 304800 h 956442"/>
                  <a:gd name="connsiteX45-397" fmla="*/ 365207 w 975323"/>
                  <a:gd name="connsiteY45-398" fmla="*/ 252249 h 956442"/>
                  <a:gd name="connsiteX46-399" fmla="*/ 438779 w 975323"/>
                  <a:gd name="connsiteY46-400" fmla="*/ 199697 h 956442"/>
                  <a:gd name="connsiteX47-401" fmla="*/ 480820 w 975323"/>
                  <a:gd name="connsiteY47-402" fmla="*/ 73573 h 956442"/>
                  <a:gd name="connsiteX48-403" fmla="*/ 564903 w 975323"/>
                  <a:gd name="connsiteY48-404" fmla="*/ 42042 h 956442"/>
                  <a:gd name="connsiteX49-405" fmla="*/ 606944 w 975323"/>
                  <a:gd name="connsiteY49-406" fmla="*/ 42042 h 956442"/>
                  <a:gd name="connsiteX50-407" fmla="*/ 743579 w 975323"/>
                  <a:gd name="connsiteY50-408" fmla="*/ 0 h 956442"/>
                  <a:gd name="connsiteX0-409" fmla="*/ 737002 w 968746"/>
                  <a:gd name="connsiteY0-410" fmla="*/ 0 h 956442"/>
                  <a:gd name="connsiteX1-411" fmla="*/ 810574 w 968746"/>
                  <a:gd name="connsiteY1-412" fmla="*/ 21021 h 956442"/>
                  <a:gd name="connsiteX2-413" fmla="*/ 825010 w 968746"/>
                  <a:gd name="connsiteY2-414" fmla="*/ 21021 h 956442"/>
                  <a:gd name="connsiteX3-415" fmla="*/ 833783 w 968746"/>
                  <a:gd name="connsiteY3-416" fmla="*/ 49021 h 956442"/>
                  <a:gd name="connsiteX4-417" fmla="*/ 863126 w 968746"/>
                  <a:gd name="connsiteY4-418" fmla="*/ 73573 h 956442"/>
                  <a:gd name="connsiteX5-419" fmla="*/ 905167 w 968746"/>
                  <a:gd name="connsiteY5-420" fmla="*/ 84083 h 956442"/>
                  <a:gd name="connsiteX6-421" fmla="*/ 968230 w 968746"/>
                  <a:gd name="connsiteY6-422" fmla="*/ 126124 h 956442"/>
                  <a:gd name="connsiteX7-423" fmla="*/ 957719 w 968746"/>
                  <a:gd name="connsiteY7-424" fmla="*/ 252249 h 956442"/>
                  <a:gd name="connsiteX8-425" fmla="*/ 894657 w 968746"/>
                  <a:gd name="connsiteY8-426" fmla="*/ 273269 h 956442"/>
                  <a:gd name="connsiteX9-427" fmla="*/ 842105 w 968746"/>
                  <a:gd name="connsiteY9-428" fmla="*/ 283780 h 956442"/>
                  <a:gd name="connsiteX10-429" fmla="*/ 779043 w 968746"/>
                  <a:gd name="connsiteY10-430" fmla="*/ 304800 h 956442"/>
                  <a:gd name="connsiteX11-431" fmla="*/ 642409 w 968746"/>
                  <a:gd name="connsiteY11-432" fmla="*/ 315311 h 956442"/>
                  <a:gd name="connsiteX12-433" fmla="*/ 610878 w 968746"/>
                  <a:gd name="connsiteY12-434" fmla="*/ 325821 h 956442"/>
                  <a:gd name="connsiteX13-435" fmla="*/ 600367 w 968746"/>
                  <a:gd name="connsiteY13-436" fmla="*/ 409904 h 956442"/>
                  <a:gd name="connsiteX14-437" fmla="*/ 631898 w 968746"/>
                  <a:gd name="connsiteY14-438" fmla="*/ 441435 h 956442"/>
                  <a:gd name="connsiteX15-439" fmla="*/ 694961 w 968746"/>
                  <a:gd name="connsiteY15-440" fmla="*/ 483476 h 956442"/>
                  <a:gd name="connsiteX16-441" fmla="*/ 705471 w 968746"/>
                  <a:gd name="connsiteY16-442" fmla="*/ 515007 h 956442"/>
                  <a:gd name="connsiteX17-443" fmla="*/ 642409 w 968746"/>
                  <a:gd name="connsiteY17-444" fmla="*/ 557049 h 956442"/>
                  <a:gd name="connsiteX18-445" fmla="*/ 589857 w 968746"/>
                  <a:gd name="connsiteY18-446" fmla="*/ 620111 h 956442"/>
                  <a:gd name="connsiteX19-447" fmla="*/ 547816 w 968746"/>
                  <a:gd name="connsiteY19-448" fmla="*/ 714704 h 956442"/>
                  <a:gd name="connsiteX20-449" fmla="*/ 537305 w 968746"/>
                  <a:gd name="connsiteY20-450" fmla="*/ 756745 h 956442"/>
                  <a:gd name="connsiteX21-451" fmla="*/ 737002 w 968746"/>
                  <a:gd name="connsiteY21-452" fmla="*/ 840828 h 956442"/>
                  <a:gd name="connsiteX22-453" fmla="*/ 621388 w 968746"/>
                  <a:gd name="connsiteY22-454" fmla="*/ 903890 h 956442"/>
                  <a:gd name="connsiteX23-455" fmla="*/ 610878 w 968746"/>
                  <a:gd name="connsiteY23-456" fmla="*/ 935421 h 956442"/>
                  <a:gd name="connsiteX24-457" fmla="*/ 579347 w 968746"/>
                  <a:gd name="connsiteY24-458" fmla="*/ 956442 h 956442"/>
                  <a:gd name="connsiteX25-459" fmla="*/ 484754 w 968746"/>
                  <a:gd name="connsiteY25-460" fmla="*/ 914400 h 956442"/>
                  <a:gd name="connsiteX26-461" fmla="*/ 474243 w 968746"/>
                  <a:gd name="connsiteY26-462" fmla="*/ 882869 h 956442"/>
                  <a:gd name="connsiteX27-463" fmla="*/ 442712 w 968746"/>
                  <a:gd name="connsiteY27-464" fmla="*/ 872359 h 956442"/>
                  <a:gd name="connsiteX28-465" fmla="*/ 379650 w 968746"/>
                  <a:gd name="connsiteY28-466" fmla="*/ 861849 h 956442"/>
                  <a:gd name="connsiteX29-467" fmla="*/ 63975 w 968746"/>
                  <a:gd name="connsiteY29-468" fmla="*/ 831278 h 956442"/>
                  <a:gd name="connsiteX30-469" fmla="*/ 0 w 968746"/>
                  <a:gd name="connsiteY30-470" fmla="*/ 821254 h 956442"/>
                  <a:gd name="connsiteX31-471" fmla="*/ 5845 w 968746"/>
                  <a:gd name="connsiteY31-472" fmla="*/ 817667 h 956442"/>
                  <a:gd name="connsiteX32-473" fmla="*/ 7462 w 968746"/>
                  <a:gd name="connsiteY32-474" fmla="*/ 816849 h 956442"/>
                  <a:gd name="connsiteX33-475" fmla="*/ 6280 w 968746"/>
                  <a:gd name="connsiteY33-476" fmla="*/ 817400 h 956442"/>
                  <a:gd name="connsiteX34-477" fmla="*/ 5845 w 968746"/>
                  <a:gd name="connsiteY34-478" fmla="*/ 817667 h 956442"/>
                  <a:gd name="connsiteX35-479" fmla="*/ 2897 w 968746"/>
                  <a:gd name="connsiteY35-480" fmla="*/ 819158 h 956442"/>
                  <a:gd name="connsiteX36-481" fmla="*/ 11788 w 968746"/>
                  <a:gd name="connsiteY36-482" fmla="*/ 788276 h 956442"/>
                  <a:gd name="connsiteX37-483" fmla="*/ 24846 w 968746"/>
                  <a:gd name="connsiteY37-484" fmla="*/ 756027 h 956442"/>
                  <a:gd name="connsiteX38-485" fmla="*/ 64340 w 968746"/>
                  <a:gd name="connsiteY38-486" fmla="*/ 735724 h 956442"/>
                  <a:gd name="connsiteX39-487" fmla="*/ 79245 w 968746"/>
                  <a:gd name="connsiteY39-488" fmla="*/ 697861 h 956442"/>
                  <a:gd name="connsiteX40-489" fmla="*/ 127402 w 968746"/>
                  <a:gd name="connsiteY40-490" fmla="*/ 525518 h 956442"/>
                  <a:gd name="connsiteX41-491" fmla="*/ 119519 w 968746"/>
                  <a:gd name="connsiteY41-492" fmla="*/ 445042 h 956442"/>
                  <a:gd name="connsiteX42-493" fmla="*/ 124235 w 968746"/>
                  <a:gd name="connsiteY42-494" fmla="*/ 392453 h 956442"/>
                  <a:gd name="connsiteX43-495" fmla="*/ 151991 w 968746"/>
                  <a:gd name="connsiteY43-496" fmla="*/ 349297 h 956442"/>
                  <a:gd name="connsiteX44-497" fmla="*/ 327098 w 968746"/>
                  <a:gd name="connsiteY44-498" fmla="*/ 304800 h 956442"/>
                  <a:gd name="connsiteX45-499" fmla="*/ 358630 w 968746"/>
                  <a:gd name="connsiteY45-500" fmla="*/ 252249 h 956442"/>
                  <a:gd name="connsiteX46-501" fmla="*/ 432202 w 968746"/>
                  <a:gd name="connsiteY46-502" fmla="*/ 199697 h 956442"/>
                  <a:gd name="connsiteX47-503" fmla="*/ 474243 w 968746"/>
                  <a:gd name="connsiteY47-504" fmla="*/ 73573 h 956442"/>
                  <a:gd name="connsiteX48-505" fmla="*/ 558326 w 968746"/>
                  <a:gd name="connsiteY48-506" fmla="*/ 42042 h 956442"/>
                  <a:gd name="connsiteX49-507" fmla="*/ 600367 w 968746"/>
                  <a:gd name="connsiteY49-508" fmla="*/ 42042 h 956442"/>
                  <a:gd name="connsiteX50-509" fmla="*/ 737002 w 968746"/>
                  <a:gd name="connsiteY50-510" fmla="*/ 0 h 956442"/>
                  <a:gd name="connsiteX0-511" fmla="*/ 737002 w 968746"/>
                  <a:gd name="connsiteY0-512" fmla="*/ 0 h 956442"/>
                  <a:gd name="connsiteX1-513" fmla="*/ 810574 w 968746"/>
                  <a:gd name="connsiteY1-514" fmla="*/ 21021 h 956442"/>
                  <a:gd name="connsiteX2-515" fmla="*/ 825010 w 968746"/>
                  <a:gd name="connsiteY2-516" fmla="*/ 21021 h 956442"/>
                  <a:gd name="connsiteX3-517" fmla="*/ 833783 w 968746"/>
                  <a:gd name="connsiteY3-518" fmla="*/ 49021 h 956442"/>
                  <a:gd name="connsiteX4-519" fmla="*/ 863126 w 968746"/>
                  <a:gd name="connsiteY4-520" fmla="*/ 73573 h 956442"/>
                  <a:gd name="connsiteX5-521" fmla="*/ 905167 w 968746"/>
                  <a:gd name="connsiteY5-522" fmla="*/ 84083 h 956442"/>
                  <a:gd name="connsiteX6-523" fmla="*/ 968230 w 968746"/>
                  <a:gd name="connsiteY6-524" fmla="*/ 126124 h 956442"/>
                  <a:gd name="connsiteX7-525" fmla="*/ 957719 w 968746"/>
                  <a:gd name="connsiteY7-526" fmla="*/ 252249 h 956442"/>
                  <a:gd name="connsiteX8-527" fmla="*/ 894657 w 968746"/>
                  <a:gd name="connsiteY8-528" fmla="*/ 273269 h 956442"/>
                  <a:gd name="connsiteX9-529" fmla="*/ 842105 w 968746"/>
                  <a:gd name="connsiteY9-530" fmla="*/ 283780 h 956442"/>
                  <a:gd name="connsiteX10-531" fmla="*/ 779043 w 968746"/>
                  <a:gd name="connsiteY10-532" fmla="*/ 304800 h 956442"/>
                  <a:gd name="connsiteX11-533" fmla="*/ 642409 w 968746"/>
                  <a:gd name="connsiteY11-534" fmla="*/ 315311 h 956442"/>
                  <a:gd name="connsiteX12-535" fmla="*/ 610878 w 968746"/>
                  <a:gd name="connsiteY12-536" fmla="*/ 325821 h 956442"/>
                  <a:gd name="connsiteX13-537" fmla="*/ 600367 w 968746"/>
                  <a:gd name="connsiteY13-538" fmla="*/ 409904 h 956442"/>
                  <a:gd name="connsiteX14-539" fmla="*/ 631898 w 968746"/>
                  <a:gd name="connsiteY14-540" fmla="*/ 441435 h 956442"/>
                  <a:gd name="connsiteX15-541" fmla="*/ 694961 w 968746"/>
                  <a:gd name="connsiteY15-542" fmla="*/ 483476 h 956442"/>
                  <a:gd name="connsiteX16-543" fmla="*/ 705471 w 968746"/>
                  <a:gd name="connsiteY16-544" fmla="*/ 515007 h 956442"/>
                  <a:gd name="connsiteX17-545" fmla="*/ 642409 w 968746"/>
                  <a:gd name="connsiteY17-546" fmla="*/ 557049 h 956442"/>
                  <a:gd name="connsiteX18-547" fmla="*/ 589857 w 968746"/>
                  <a:gd name="connsiteY18-548" fmla="*/ 620111 h 956442"/>
                  <a:gd name="connsiteX19-549" fmla="*/ 547816 w 968746"/>
                  <a:gd name="connsiteY19-550" fmla="*/ 714704 h 956442"/>
                  <a:gd name="connsiteX20-551" fmla="*/ 537305 w 968746"/>
                  <a:gd name="connsiteY20-552" fmla="*/ 756745 h 956442"/>
                  <a:gd name="connsiteX21-553" fmla="*/ 737002 w 968746"/>
                  <a:gd name="connsiteY21-554" fmla="*/ 840828 h 956442"/>
                  <a:gd name="connsiteX22-555" fmla="*/ 621388 w 968746"/>
                  <a:gd name="connsiteY22-556" fmla="*/ 903890 h 956442"/>
                  <a:gd name="connsiteX23-557" fmla="*/ 610878 w 968746"/>
                  <a:gd name="connsiteY23-558" fmla="*/ 935421 h 956442"/>
                  <a:gd name="connsiteX24-559" fmla="*/ 579347 w 968746"/>
                  <a:gd name="connsiteY24-560" fmla="*/ 956442 h 956442"/>
                  <a:gd name="connsiteX25-561" fmla="*/ 484754 w 968746"/>
                  <a:gd name="connsiteY25-562" fmla="*/ 914400 h 956442"/>
                  <a:gd name="connsiteX26-563" fmla="*/ 474243 w 968746"/>
                  <a:gd name="connsiteY26-564" fmla="*/ 882869 h 956442"/>
                  <a:gd name="connsiteX27-565" fmla="*/ 442712 w 968746"/>
                  <a:gd name="connsiteY27-566" fmla="*/ 872359 h 956442"/>
                  <a:gd name="connsiteX28-567" fmla="*/ 379650 w 968746"/>
                  <a:gd name="connsiteY28-568" fmla="*/ 861849 h 956442"/>
                  <a:gd name="connsiteX29-569" fmla="*/ 63975 w 968746"/>
                  <a:gd name="connsiteY29-570" fmla="*/ 831278 h 956442"/>
                  <a:gd name="connsiteX30-571" fmla="*/ 0 w 968746"/>
                  <a:gd name="connsiteY30-572" fmla="*/ 821254 h 956442"/>
                  <a:gd name="connsiteX31-573" fmla="*/ 5845 w 968746"/>
                  <a:gd name="connsiteY31-574" fmla="*/ 817667 h 956442"/>
                  <a:gd name="connsiteX32-575" fmla="*/ 7462 w 968746"/>
                  <a:gd name="connsiteY32-576" fmla="*/ 816849 h 956442"/>
                  <a:gd name="connsiteX33-577" fmla="*/ 6280 w 968746"/>
                  <a:gd name="connsiteY33-578" fmla="*/ 817400 h 956442"/>
                  <a:gd name="connsiteX34-579" fmla="*/ 5845 w 968746"/>
                  <a:gd name="connsiteY34-580" fmla="*/ 817667 h 956442"/>
                  <a:gd name="connsiteX35-581" fmla="*/ 2897 w 968746"/>
                  <a:gd name="connsiteY35-582" fmla="*/ 819158 h 956442"/>
                  <a:gd name="connsiteX36-583" fmla="*/ 11788 w 968746"/>
                  <a:gd name="connsiteY36-584" fmla="*/ 788276 h 956442"/>
                  <a:gd name="connsiteX37-585" fmla="*/ 24846 w 968746"/>
                  <a:gd name="connsiteY37-586" fmla="*/ 756027 h 956442"/>
                  <a:gd name="connsiteX38-587" fmla="*/ 47714 w 968746"/>
                  <a:gd name="connsiteY38-588" fmla="*/ 724495 h 956442"/>
                  <a:gd name="connsiteX39-589" fmla="*/ 79245 w 968746"/>
                  <a:gd name="connsiteY39-590" fmla="*/ 697861 h 956442"/>
                  <a:gd name="connsiteX40-591" fmla="*/ 127402 w 968746"/>
                  <a:gd name="connsiteY40-592" fmla="*/ 525518 h 956442"/>
                  <a:gd name="connsiteX41-593" fmla="*/ 119519 w 968746"/>
                  <a:gd name="connsiteY41-594" fmla="*/ 445042 h 956442"/>
                  <a:gd name="connsiteX42-595" fmla="*/ 124235 w 968746"/>
                  <a:gd name="connsiteY42-596" fmla="*/ 392453 h 956442"/>
                  <a:gd name="connsiteX43-597" fmla="*/ 151991 w 968746"/>
                  <a:gd name="connsiteY43-598" fmla="*/ 349297 h 956442"/>
                  <a:gd name="connsiteX44-599" fmla="*/ 327098 w 968746"/>
                  <a:gd name="connsiteY44-600" fmla="*/ 304800 h 956442"/>
                  <a:gd name="connsiteX45-601" fmla="*/ 358630 w 968746"/>
                  <a:gd name="connsiteY45-602" fmla="*/ 252249 h 956442"/>
                  <a:gd name="connsiteX46-603" fmla="*/ 432202 w 968746"/>
                  <a:gd name="connsiteY46-604" fmla="*/ 199697 h 956442"/>
                  <a:gd name="connsiteX47-605" fmla="*/ 474243 w 968746"/>
                  <a:gd name="connsiteY47-606" fmla="*/ 73573 h 956442"/>
                  <a:gd name="connsiteX48-607" fmla="*/ 558326 w 968746"/>
                  <a:gd name="connsiteY48-608" fmla="*/ 42042 h 956442"/>
                  <a:gd name="connsiteX49-609" fmla="*/ 600367 w 968746"/>
                  <a:gd name="connsiteY49-610" fmla="*/ 42042 h 956442"/>
                  <a:gd name="connsiteX50-611" fmla="*/ 737002 w 968746"/>
                  <a:gd name="connsiteY50-612" fmla="*/ 0 h 9564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  <a:cxn ang="0">
                    <a:pos x="connsiteX44-89" y="connsiteY44-90"/>
                  </a:cxn>
                  <a:cxn ang="0">
                    <a:pos x="connsiteX45-91" y="connsiteY45-92"/>
                  </a:cxn>
                  <a:cxn ang="0">
                    <a:pos x="connsiteX46-93" y="connsiteY46-94"/>
                  </a:cxn>
                  <a:cxn ang="0">
                    <a:pos x="connsiteX47-95" y="connsiteY47-96"/>
                  </a:cxn>
                  <a:cxn ang="0">
                    <a:pos x="connsiteX48-97" y="connsiteY48-98"/>
                  </a:cxn>
                  <a:cxn ang="0">
                    <a:pos x="connsiteX49-99" y="connsiteY49-100"/>
                  </a:cxn>
                  <a:cxn ang="0">
                    <a:pos x="connsiteX50-101" y="connsiteY50-102"/>
                  </a:cxn>
                </a:cxnLst>
                <a:rect l="l" t="t" r="r" b="b"/>
                <a:pathLst>
                  <a:path w="968746" h="956442">
                    <a:moveTo>
                      <a:pt x="737002" y="0"/>
                    </a:moveTo>
                    <a:lnTo>
                      <a:pt x="810574" y="21021"/>
                    </a:lnTo>
                    <a:lnTo>
                      <a:pt x="825010" y="21021"/>
                    </a:lnTo>
                    <a:lnTo>
                      <a:pt x="833783" y="49021"/>
                    </a:lnTo>
                    <a:cubicBezTo>
                      <a:pt x="839817" y="58938"/>
                      <a:pt x="849046" y="67539"/>
                      <a:pt x="863126" y="73573"/>
                    </a:cubicBezTo>
                    <a:cubicBezTo>
                      <a:pt x="876403" y="79263"/>
                      <a:pt x="891153" y="80580"/>
                      <a:pt x="905167" y="84083"/>
                    </a:cubicBezTo>
                    <a:cubicBezTo>
                      <a:pt x="926188" y="98097"/>
                      <a:pt x="970328" y="100947"/>
                      <a:pt x="968230" y="126124"/>
                    </a:cubicBezTo>
                    <a:cubicBezTo>
                      <a:pt x="964726" y="168166"/>
                      <a:pt x="976586" y="214515"/>
                      <a:pt x="957719" y="252249"/>
                    </a:cubicBezTo>
                    <a:cubicBezTo>
                      <a:pt x="947810" y="272067"/>
                      <a:pt x="916384" y="268923"/>
                      <a:pt x="894657" y="273269"/>
                    </a:cubicBezTo>
                    <a:cubicBezTo>
                      <a:pt x="877140" y="276773"/>
                      <a:pt x="859340" y="279080"/>
                      <a:pt x="842105" y="283780"/>
                    </a:cubicBezTo>
                    <a:cubicBezTo>
                      <a:pt x="820728" y="289610"/>
                      <a:pt x="801135" y="303100"/>
                      <a:pt x="779043" y="304800"/>
                    </a:cubicBezTo>
                    <a:lnTo>
                      <a:pt x="642409" y="315311"/>
                    </a:lnTo>
                    <a:cubicBezTo>
                      <a:pt x="631899" y="318814"/>
                      <a:pt x="619529" y="318900"/>
                      <a:pt x="610878" y="325821"/>
                    </a:cubicBezTo>
                    <a:cubicBezTo>
                      <a:pt x="582055" y="348879"/>
                      <a:pt x="584399" y="377969"/>
                      <a:pt x="600367" y="409904"/>
                    </a:cubicBezTo>
                    <a:cubicBezTo>
                      <a:pt x="607014" y="423199"/>
                      <a:pt x="620165" y="432310"/>
                      <a:pt x="631898" y="441435"/>
                    </a:cubicBezTo>
                    <a:cubicBezTo>
                      <a:pt x="651840" y="456945"/>
                      <a:pt x="694961" y="483476"/>
                      <a:pt x="694961" y="483476"/>
                    </a:cubicBezTo>
                    <a:cubicBezTo>
                      <a:pt x="698464" y="493986"/>
                      <a:pt x="711910" y="505992"/>
                      <a:pt x="705471" y="515007"/>
                    </a:cubicBezTo>
                    <a:cubicBezTo>
                      <a:pt x="690787" y="535565"/>
                      <a:pt x="660273" y="539185"/>
                      <a:pt x="642409" y="557049"/>
                    </a:cubicBezTo>
                    <a:cubicBezTo>
                      <a:pt x="601946" y="597512"/>
                      <a:pt x="619123" y="576213"/>
                      <a:pt x="589857" y="620111"/>
                    </a:cubicBezTo>
                    <a:cubicBezTo>
                      <a:pt x="564841" y="695156"/>
                      <a:pt x="581127" y="664736"/>
                      <a:pt x="547816" y="714704"/>
                    </a:cubicBezTo>
                    <a:cubicBezTo>
                      <a:pt x="544312" y="728718"/>
                      <a:pt x="537305" y="742300"/>
                      <a:pt x="537305" y="756745"/>
                    </a:cubicBezTo>
                    <a:cubicBezTo>
                      <a:pt x="537305" y="891762"/>
                      <a:pt x="572652" y="831698"/>
                      <a:pt x="737002" y="840828"/>
                    </a:cubicBezTo>
                    <a:cubicBezTo>
                      <a:pt x="716042" y="945631"/>
                      <a:pt x="751255" y="856666"/>
                      <a:pt x="621388" y="903890"/>
                    </a:cubicBezTo>
                    <a:cubicBezTo>
                      <a:pt x="610976" y="907676"/>
                      <a:pt x="617799" y="926770"/>
                      <a:pt x="610878" y="935421"/>
                    </a:cubicBezTo>
                    <a:cubicBezTo>
                      <a:pt x="602987" y="945285"/>
                      <a:pt x="589857" y="949435"/>
                      <a:pt x="579347" y="956442"/>
                    </a:cubicBezTo>
                    <a:cubicBezTo>
                      <a:pt x="511622" y="946766"/>
                      <a:pt x="510157" y="965207"/>
                      <a:pt x="484754" y="914400"/>
                    </a:cubicBezTo>
                    <a:cubicBezTo>
                      <a:pt x="479799" y="904491"/>
                      <a:pt x="482077" y="890703"/>
                      <a:pt x="474243" y="882869"/>
                    </a:cubicBezTo>
                    <a:cubicBezTo>
                      <a:pt x="466409" y="875035"/>
                      <a:pt x="453527" y="874762"/>
                      <a:pt x="442712" y="872359"/>
                    </a:cubicBezTo>
                    <a:cubicBezTo>
                      <a:pt x="421909" y="867736"/>
                      <a:pt x="400671" y="865352"/>
                      <a:pt x="379650" y="861849"/>
                    </a:cubicBezTo>
                    <a:cubicBezTo>
                      <a:pt x="291955" y="730302"/>
                      <a:pt x="399528" y="875338"/>
                      <a:pt x="63975" y="831278"/>
                    </a:cubicBezTo>
                    <a:lnTo>
                      <a:pt x="0" y="821254"/>
                    </a:lnTo>
                    <a:lnTo>
                      <a:pt x="5845" y="817667"/>
                    </a:lnTo>
                    <a:lnTo>
                      <a:pt x="7462" y="816849"/>
                    </a:lnTo>
                    <a:cubicBezTo>
                      <a:pt x="8262" y="816365"/>
                      <a:pt x="8103" y="816358"/>
                      <a:pt x="6280" y="817400"/>
                    </a:cubicBezTo>
                    <a:lnTo>
                      <a:pt x="5845" y="817667"/>
                    </a:lnTo>
                    <a:lnTo>
                      <a:pt x="2897" y="819158"/>
                    </a:lnTo>
                    <a:cubicBezTo>
                      <a:pt x="-5141" y="822616"/>
                      <a:pt x="8130" y="798798"/>
                      <a:pt x="11788" y="788276"/>
                    </a:cubicBezTo>
                    <a:cubicBezTo>
                      <a:pt x="15446" y="777754"/>
                      <a:pt x="18858" y="766657"/>
                      <a:pt x="24846" y="756027"/>
                    </a:cubicBezTo>
                    <a:cubicBezTo>
                      <a:pt x="30834" y="745397"/>
                      <a:pt x="40707" y="735006"/>
                      <a:pt x="47714" y="724495"/>
                    </a:cubicBezTo>
                    <a:cubicBezTo>
                      <a:pt x="58224" y="717488"/>
                      <a:pt x="65964" y="731024"/>
                      <a:pt x="79245" y="697861"/>
                    </a:cubicBezTo>
                    <a:cubicBezTo>
                      <a:pt x="92526" y="664698"/>
                      <a:pt x="120690" y="567655"/>
                      <a:pt x="127402" y="525518"/>
                    </a:cubicBezTo>
                    <a:cubicBezTo>
                      <a:pt x="134114" y="483382"/>
                      <a:pt x="123899" y="471645"/>
                      <a:pt x="119519" y="445042"/>
                    </a:cubicBezTo>
                    <a:lnTo>
                      <a:pt x="124235" y="392453"/>
                    </a:lnTo>
                    <a:lnTo>
                      <a:pt x="151991" y="349297"/>
                    </a:lnTo>
                    <a:lnTo>
                      <a:pt x="327098" y="304800"/>
                    </a:lnTo>
                    <a:lnTo>
                      <a:pt x="358630" y="252249"/>
                    </a:lnTo>
                    <a:lnTo>
                      <a:pt x="432202" y="199697"/>
                    </a:lnTo>
                    <a:lnTo>
                      <a:pt x="474243" y="73573"/>
                    </a:lnTo>
                    <a:lnTo>
                      <a:pt x="558326" y="42042"/>
                    </a:lnTo>
                    <a:lnTo>
                      <a:pt x="600367" y="42042"/>
                    </a:lnTo>
                    <a:lnTo>
                      <a:pt x="737002" y="0"/>
                    </a:lnTo>
                    <a:close/>
                  </a:path>
                </a:pathLst>
              </a:custGeom>
              <a:solidFill>
                <a:srgbClr val="FFF8E5">
                  <a:alpha val="85098"/>
                </a:srgbClr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塘栖镇</a:t>
                </a:r>
              </a:p>
            </p:txBody>
          </p:sp>
          <p:sp>
            <p:nvSpPr>
              <p:cNvPr id="28" name="任意多边形: 形状 13"/>
              <p:cNvSpPr/>
              <p:nvPr/>
            </p:nvSpPr>
            <p:spPr>
              <a:xfrm>
                <a:off x="9073743" y="2063192"/>
                <a:ext cx="2062344" cy="1403135"/>
              </a:xfrm>
              <a:custGeom>
                <a:avLst/>
                <a:gdLst>
                  <a:gd name="connsiteX0" fmla="*/ 647716 w 899964"/>
                  <a:gd name="connsiteY0" fmla="*/ 0 h 620305"/>
                  <a:gd name="connsiteX1" fmla="*/ 700268 w 899964"/>
                  <a:gd name="connsiteY1" fmla="*/ 42042 h 620305"/>
                  <a:gd name="connsiteX2" fmla="*/ 721288 w 899964"/>
                  <a:gd name="connsiteY2" fmla="*/ 147145 h 620305"/>
                  <a:gd name="connsiteX3" fmla="*/ 731799 w 899964"/>
                  <a:gd name="connsiteY3" fmla="*/ 283779 h 620305"/>
                  <a:gd name="connsiteX4" fmla="*/ 763330 w 899964"/>
                  <a:gd name="connsiteY4" fmla="*/ 515007 h 620305"/>
                  <a:gd name="connsiteX5" fmla="*/ 899964 w 899964"/>
                  <a:gd name="connsiteY5" fmla="*/ 515007 h 620305"/>
                  <a:gd name="connsiteX6" fmla="*/ 847413 w 899964"/>
                  <a:gd name="connsiteY6" fmla="*/ 536028 h 620305"/>
                  <a:gd name="connsiteX7" fmla="*/ 816767 w 899964"/>
                  <a:gd name="connsiteY7" fmla="*/ 620305 h 620305"/>
                  <a:gd name="connsiteX8" fmla="*/ 815882 w 899964"/>
                  <a:gd name="connsiteY8" fmla="*/ 620111 h 620305"/>
                  <a:gd name="connsiteX9" fmla="*/ 658226 w 899964"/>
                  <a:gd name="connsiteY9" fmla="*/ 609600 h 620305"/>
                  <a:gd name="connsiteX10" fmla="*/ 637206 w 899964"/>
                  <a:gd name="connsiteY10" fmla="*/ 578069 h 620305"/>
                  <a:gd name="connsiteX11" fmla="*/ 616185 w 899964"/>
                  <a:gd name="connsiteY11" fmla="*/ 515007 h 620305"/>
                  <a:gd name="connsiteX12" fmla="*/ 521592 w 899964"/>
                  <a:gd name="connsiteY12" fmla="*/ 557048 h 620305"/>
                  <a:gd name="connsiteX13" fmla="*/ 490061 w 899964"/>
                  <a:gd name="connsiteY13" fmla="*/ 567559 h 620305"/>
                  <a:gd name="connsiteX14" fmla="*/ 458530 w 899964"/>
                  <a:gd name="connsiteY14" fmla="*/ 578069 h 620305"/>
                  <a:gd name="connsiteX15" fmla="*/ 279854 w 899964"/>
                  <a:gd name="connsiteY15" fmla="*/ 567559 h 620305"/>
                  <a:gd name="connsiteX16" fmla="*/ 269344 w 899964"/>
                  <a:gd name="connsiteY16" fmla="*/ 367862 h 620305"/>
                  <a:gd name="connsiteX17" fmla="*/ 203066 w 899964"/>
                  <a:gd name="connsiteY17" fmla="*/ 343202 h 620305"/>
                  <a:gd name="connsiteX18" fmla="*/ 143684 w 899964"/>
                  <a:gd name="connsiteY18" fmla="*/ 343059 h 620305"/>
                  <a:gd name="connsiteX19" fmla="*/ 143220 w 899964"/>
                  <a:gd name="connsiteY19" fmla="*/ 283779 h 620305"/>
                  <a:gd name="connsiteX20" fmla="*/ 80157 w 899964"/>
                  <a:gd name="connsiteY20" fmla="*/ 241738 h 620305"/>
                  <a:gd name="connsiteX21" fmla="*/ 38116 w 899964"/>
                  <a:gd name="connsiteY21" fmla="*/ 231228 h 620305"/>
                  <a:gd name="connsiteX22" fmla="*/ 8773 w 899964"/>
                  <a:gd name="connsiteY22" fmla="*/ 206676 h 620305"/>
                  <a:gd name="connsiteX23" fmla="*/ 0 w 899964"/>
                  <a:gd name="connsiteY23" fmla="*/ 178676 h 620305"/>
                  <a:gd name="connsiteX24" fmla="*/ 38116 w 899964"/>
                  <a:gd name="connsiteY24" fmla="*/ 178676 h 620305"/>
                  <a:gd name="connsiteX25" fmla="*/ 174751 w 899964"/>
                  <a:gd name="connsiteY25" fmla="*/ 168166 h 620305"/>
                  <a:gd name="connsiteX26" fmla="*/ 279854 w 899964"/>
                  <a:gd name="connsiteY26" fmla="*/ 168166 h 620305"/>
                  <a:gd name="connsiteX27" fmla="*/ 395468 w 899964"/>
                  <a:gd name="connsiteY27" fmla="*/ 136635 h 620305"/>
                  <a:gd name="connsiteX28" fmla="*/ 542613 w 899964"/>
                  <a:gd name="connsiteY28" fmla="*/ 21021 h 620305"/>
                  <a:gd name="connsiteX29" fmla="*/ 647716 w 899964"/>
                  <a:gd name="connsiteY29" fmla="*/ 0 h 62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99964" h="620305">
                    <a:moveTo>
                      <a:pt x="647716" y="0"/>
                    </a:moveTo>
                    <a:lnTo>
                      <a:pt x="700268" y="42042"/>
                    </a:lnTo>
                    <a:lnTo>
                      <a:pt x="721288" y="147145"/>
                    </a:lnTo>
                    <a:lnTo>
                      <a:pt x="731799" y="283779"/>
                    </a:lnTo>
                    <a:lnTo>
                      <a:pt x="763330" y="515007"/>
                    </a:lnTo>
                    <a:lnTo>
                      <a:pt x="899964" y="515007"/>
                    </a:lnTo>
                    <a:lnTo>
                      <a:pt x="847413" y="536028"/>
                    </a:lnTo>
                    <a:lnTo>
                      <a:pt x="816767" y="620305"/>
                    </a:lnTo>
                    <a:lnTo>
                      <a:pt x="815882" y="620111"/>
                    </a:lnTo>
                    <a:cubicBezTo>
                      <a:pt x="763475" y="614870"/>
                      <a:pt x="709495" y="621663"/>
                      <a:pt x="658226" y="609600"/>
                    </a:cubicBezTo>
                    <a:cubicBezTo>
                      <a:pt x="645930" y="606707"/>
                      <a:pt x="642336" y="589612"/>
                      <a:pt x="637206" y="578069"/>
                    </a:cubicBezTo>
                    <a:cubicBezTo>
                      <a:pt x="628207" y="557821"/>
                      <a:pt x="616185" y="515007"/>
                      <a:pt x="616185" y="515007"/>
                    </a:cubicBezTo>
                    <a:cubicBezTo>
                      <a:pt x="566216" y="548320"/>
                      <a:pt x="596640" y="532032"/>
                      <a:pt x="521592" y="557048"/>
                    </a:cubicBezTo>
                    <a:lnTo>
                      <a:pt x="490061" y="567559"/>
                    </a:lnTo>
                    <a:lnTo>
                      <a:pt x="458530" y="578069"/>
                    </a:lnTo>
                    <a:cubicBezTo>
                      <a:pt x="398971" y="574566"/>
                      <a:pt x="319765" y="611905"/>
                      <a:pt x="279854" y="567559"/>
                    </a:cubicBezTo>
                    <a:cubicBezTo>
                      <a:pt x="235262" y="518013"/>
                      <a:pt x="324218" y="405706"/>
                      <a:pt x="269344" y="367862"/>
                    </a:cubicBezTo>
                    <a:cubicBezTo>
                      <a:pt x="249143" y="353930"/>
                      <a:pt x="226780" y="346526"/>
                      <a:pt x="203066" y="343202"/>
                    </a:cubicBezTo>
                    <a:lnTo>
                      <a:pt x="143684" y="343059"/>
                    </a:lnTo>
                    <a:lnTo>
                      <a:pt x="143220" y="283779"/>
                    </a:lnTo>
                    <a:cubicBezTo>
                      <a:pt x="145318" y="258602"/>
                      <a:pt x="101178" y="255752"/>
                      <a:pt x="80157" y="241738"/>
                    </a:cubicBezTo>
                    <a:cubicBezTo>
                      <a:pt x="66143" y="238235"/>
                      <a:pt x="51393" y="236918"/>
                      <a:pt x="38116" y="231228"/>
                    </a:cubicBezTo>
                    <a:cubicBezTo>
                      <a:pt x="24036" y="225194"/>
                      <a:pt x="14807" y="216593"/>
                      <a:pt x="8773" y="206676"/>
                    </a:cubicBezTo>
                    <a:lnTo>
                      <a:pt x="0" y="178676"/>
                    </a:lnTo>
                    <a:lnTo>
                      <a:pt x="38116" y="178676"/>
                    </a:lnTo>
                    <a:lnTo>
                      <a:pt x="174751" y="168166"/>
                    </a:lnTo>
                    <a:lnTo>
                      <a:pt x="279854" y="168166"/>
                    </a:lnTo>
                    <a:lnTo>
                      <a:pt x="395468" y="136635"/>
                    </a:lnTo>
                    <a:lnTo>
                      <a:pt x="542613" y="21021"/>
                    </a:lnTo>
                    <a:lnTo>
                      <a:pt x="647716" y="0"/>
                    </a:lnTo>
                    <a:close/>
                  </a:path>
                </a:pathLst>
              </a:custGeom>
              <a:solidFill>
                <a:srgbClr val="FFF8E5">
                  <a:alpha val="85098"/>
                </a:srgbClr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运河镇</a:t>
                </a:r>
              </a:p>
            </p:txBody>
          </p:sp>
          <p:sp>
            <p:nvSpPr>
              <p:cNvPr id="29" name="任意多边形: 形状 14"/>
              <p:cNvSpPr/>
              <p:nvPr/>
            </p:nvSpPr>
            <p:spPr>
              <a:xfrm>
                <a:off x="8532182" y="2839195"/>
                <a:ext cx="2488666" cy="1634538"/>
              </a:xfrm>
              <a:custGeom>
                <a:avLst/>
                <a:gdLst>
                  <a:gd name="connsiteX0" fmla="*/ 380010 w 1086001"/>
                  <a:gd name="connsiteY0" fmla="*/ 0 h 722605"/>
                  <a:gd name="connsiteX1" fmla="*/ 439392 w 1086001"/>
                  <a:gd name="connsiteY1" fmla="*/ 143 h 722605"/>
                  <a:gd name="connsiteX2" fmla="*/ 505670 w 1086001"/>
                  <a:gd name="connsiteY2" fmla="*/ 24803 h 722605"/>
                  <a:gd name="connsiteX3" fmla="*/ 516180 w 1086001"/>
                  <a:gd name="connsiteY3" fmla="*/ 224500 h 722605"/>
                  <a:gd name="connsiteX4" fmla="*/ 694856 w 1086001"/>
                  <a:gd name="connsiteY4" fmla="*/ 235010 h 722605"/>
                  <a:gd name="connsiteX5" fmla="*/ 726387 w 1086001"/>
                  <a:gd name="connsiteY5" fmla="*/ 224500 h 722605"/>
                  <a:gd name="connsiteX6" fmla="*/ 757918 w 1086001"/>
                  <a:gd name="connsiteY6" fmla="*/ 213989 h 722605"/>
                  <a:gd name="connsiteX7" fmla="*/ 852511 w 1086001"/>
                  <a:gd name="connsiteY7" fmla="*/ 171948 h 722605"/>
                  <a:gd name="connsiteX8" fmla="*/ 873532 w 1086001"/>
                  <a:gd name="connsiteY8" fmla="*/ 235010 h 722605"/>
                  <a:gd name="connsiteX9" fmla="*/ 894552 w 1086001"/>
                  <a:gd name="connsiteY9" fmla="*/ 266541 h 722605"/>
                  <a:gd name="connsiteX10" fmla="*/ 1052208 w 1086001"/>
                  <a:gd name="connsiteY10" fmla="*/ 277052 h 722605"/>
                  <a:gd name="connsiteX11" fmla="*/ 1053093 w 1086001"/>
                  <a:gd name="connsiteY11" fmla="*/ 277246 h 722605"/>
                  <a:gd name="connsiteX12" fmla="*/ 1041697 w 1086001"/>
                  <a:gd name="connsiteY12" fmla="*/ 308583 h 722605"/>
                  <a:gd name="connsiteX13" fmla="*/ 1041697 w 1086001"/>
                  <a:gd name="connsiteY13" fmla="*/ 350624 h 722605"/>
                  <a:gd name="connsiteX14" fmla="*/ 1073228 w 1086001"/>
                  <a:gd name="connsiteY14" fmla="*/ 424196 h 722605"/>
                  <a:gd name="connsiteX15" fmla="*/ 1086001 w 1086001"/>
                  <a:gd name="connsiteY15" fmla="*/ 468900 h 722605"/>
                  <a:gd name="connsiteX16" fmla="*/ 1032532 w 1086001"/>
                  <a:gd name="connsiteY16" fmla="*/ 471429 h 722605"/>
                  <a:gd name="connsiteX17" fmla="*/ 905063 w 1086001"/>
                  <a:gd name="connsiteY17" fmla="*/ 487257 h 722605"/>
                  <a:gd name="connsiteX18" fmla="*/ 842001 w 1086001"/>
                  <a:gd name="connsiteY18" fmla="*/ 508278 h 722605"/>
                  <a:gd name="connsiteX19" fmla="*/ 799959 w 1086001"/>
                  <a:gd name="connsiteY19" fmla="*/ 518788 h 722605"/>
                  <a:gd name="connsiteX20" fmla="*/ 684346 w 1086001"/>
                  <a:gd name="connsiteY20" fmla="*/ 550319 h 722605"/>
                  <a:gd name="connsiteX21" fmla="*/ 652814 w 1086001"/>
                  <a:gd name="connsiteY21" fmla="*/ 560830 h 722605"/>
                  <a:gd name="connsiteX22" fmla="*/ 621283 w 1086001"/>
                  <a:gd name="connsiteY22" fmla="*/ 571340 h 722605"/>
                  <a:gd name="connsiteX23" fmla="*/ 600263 w 1086001"/>
                  <a:gd name="connsiteY23" fmla="*/ 602871 h 722605"/>
                  <a:gd name="connsiteX24" fmla="*/ 579242 w 1086001"/>
                  <a:gd name="connsiteY24" fmla="*/ 665933 h 722605"/>
                  <a:gd name="connsiteX25" fmla="*/ 547711 w 1086001"/>
                  <a:gd name="connsiteY25" fmla="*/ 676444 h 722605"/>
                  <a:gd name="connsiteX26" fmla="*/ 495159 w 1086001"/>
                  <a:gd name="connsiteY26" fmla="*/ 718485 h 722605"/>
                  <a:gd name="connsiteX27" fmla="*/ 474139 w 1086001"/>
                  <a:gd name="connsiteY27" fmla="*/ 655423 h 722605"/>
                  <a:gd name="connsiteX28" fmla="*/ 463628 w 1086001"/>
                  <a:gd name="connsiteY28" fmla="*/ 623892 h 722605"/>
                  <a:gd name="connsiteX29" fmla="*/ 432097 w 1086001"/>
                  <a:gd name="connsiteY29" fmla="*/ 613382 h 722605"/>
                  <a:gd name="connsiteX30" fmla="*/ 411077 w 1086001"/>
                  <a:gd name="connsiteY30" fmla="*/ 581851 h 722605"/>
                  <a:gd name="connsiteX31" fmla="*/ 348014 w 1086001"/>
                  <a:gd name="connsiteY31" fmla="*/ 539809 h 722605"/>
                  <a:gd name="connsiteX32" fmla="*/ 305973 w 1086001"/>
                  <a:gd name="connsiteY32" fmla="*/ 476747 h 722605"/>
                  <a:gd name="connsiteX33" fmla="*/ 295463 w 1086001"/>
                  <a:gd name="connsiteY33" fmla="*/ 445216 h 722605"/>
                  <a:gd name="connsiteX34" fmla="*/ 221890 w 1086001"/>
                  <a:gd name="connsiteY34" fmla="*/ 350623 h 722605"/>
                  <a:gd name="connsiteX35" fmla="*/ 158828 w 1086001"/>
                  <a:gd name="connsiteY35" fmla="*/ 329602 h 722605"/>
                  <a:gd name="connsiteX36" fmla="*/ 116537 w 1086001"/>
                  <a:gd name="connsiteY36" fmla="*/ 327114 h 722605"/>
                  <a:gd name="connsiteX37" fmla="*/ 115260 w 1086001"/>
                  <a:gd name="connsiteY37" fmla="*/ 314398 h 722605"/>
                  <a:gd name="connsiteX38" fmla="*/ 106277 w 1086001"/>
                  <a:gd name="connsiteY38" fmla="*/ 298072 h 722605"/>
                  <a:gd name="connsiteX39" fmla="*/ 43214 w 1086001"/>
                  <a:gd name="connsiteY39" fmla="*/ 256031 h 722605"/>
                  <a:gd name="connsiteX40" fmla="*/ 11683 w 1086001"/>
                  <a:gd name="connsiteY40" fmla="*/ 224500 h 722605"/>
                  <a:gd name="connsiteX41" fmla="*/ 22194 w 1086001"/>
                  <a:gd name="connsiteY41" fmla="*/ 140417 h 722605"/>
                  <a:gd name="connsiteX42" fmla="*/ 53725 w 1086001"/>
                  <a:gd name="connsiteY42" fmla="*/ 129907 h 722605"/>
                  <a:gd name="connsiteX43" fmla="*/ 190359 w 1086001"/>
                  <a:gd name="connsiteY43" fmla="*/ 119396 h 722605"/>
                  <a:gd name="connsiteX44" fmla="*/ 253421 w 1086001"/>
                  <a:gd name="connsiteY44" fmla="*/ 98376 h 722605"/>
                  <a:gd name="connsiteX45" fmla="*/ 305973 w 1086001"/>
                  <a:gd name="connsiteY45" fmla="*/ 87865 h 722605"/>
                  <a:gd name="connsiteX46" fmla="*/ 369035 w 1086001"/>
                  <a:gd name="connsiteY46" fmla="*/ 66845 h 722605"/>
                  <a:gd name="connsiteX47" fmla="*/ 380052 w 1086001"/>
                  <a:gd name="connsiteY47" fmla="*/ 5398 h 722605"/>
                  <a:gd name="connsiteX48" fmla="*/ 380010 w 1086001"/>
                  <a:gd name="connsiteY48" fmla="*/ 0 h 72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86001" h="722605">
                    <a:moveTo>
                      <a:pt x="380010" y="0"/>
                    </a:moveTo>
                    <a:lnTo>
                      <a:pt x="439392" y="143"/>
                    </a:lnTo>
                    <a:cubicBezTo>
                      <a:pt x="463106" y="3467"/>
                      <a:pt x="485469" y="10871"/>
                      <a:pt x="505670" y="24803"/>
                    </a:cubicBezTo>
                    <a:cubicBezTo>
                      <a:pt x="560544" y="62647"/>
                      <a:pt x="471588" y="174954"/>
                      <a:pt x="516180" y="224500"/>
                    </a:cubicBezTo>
                    <a:cubicBezTo>
                      <a:pt x="556091" y="268846"/>
                      <a:pt x="635297" y="231507"/>
                      <a:pt x="694856" y="235010"/>
                    </a:cubicBezTo>
                    <a:lnTo>
                      <a:pt x="726387" y="224500"/>
                    </a:lnTo>
                    <a:lnTo>
                      <a:pt x="757918" y="213989"/>
                    </a:lnTo>
                    <a:cubicBezTo>
                      <a:pt x="832966" y="188973"/>
                      <a:pt x="802542" y="205261"/>
                      <a:pt x="852511" y="171948"/>
                    </a:cubicBezTo>
                    <a:cubicBezTo>
                      <a:pt x="852511" y="171948"/>
                      <a:pt x="864533" y="214762"/>
                      <a:pt x="873532" y="235010"/>
                    </a:cubicBezTo>
                    <a:cubicBezTo>
                      <a:pt x="878662" y="246553"/>
                      <a:pt x="882256" y="263648"/>
                      <a:pt x="894552" y="266541"/>
                    </a:cubicBezTo>
                    <a:cubicBezTo>
                      <a:pt x="945821" y="278604"/>
                      <a:pt x="999801" y="271811"/>
                      <a:pt x="1052208" y="277052"/>
                    </a:cubicBezTo>
                    <a:lnTo>
                      <a:pt x="1053093" y="277246"/>
                    </a:lnTo>
                    <a:lnTo>
                      <a:pt x="1041697" y="308583"/>
                    </a:lnTo>
                    <a:lnTo>
                      <a:pt x="1041697" y="350624"/>
                    </a:lnTo>
                    <a:lnTo>
                      <a:pt x="1073228" y="424196"/>
                    </a:lnTo>
                    <a:lnTo>
                      <a:pt x="1086001" y="468900"/>
                    </a:lnTo>
                    <a:lnTo>
                      <a:pt x="1032532" y="471429"/>
                    </a:lnTo>
                    <a:cubicBezTo>
                      <a:pt x="987090" y="474159"/>
                      <a:pt x="939447" y="478661"/>
                      <a:pt x="905063" y="487257"/>
                    </a:cubicBezTo>
                    <a:cubicBezTo>
                      <a:pt x="883567" y="492631"/>
                      <a:pt x="863497" y="502904"/>
                      <a:pt x="842001" y="508278"/>
                    </a:cubicBezTo>
                    <a:cubicBezTo>
                      <a:pt x="827987" y="511781"/>
                      <a:pt x="814060" y="515654"/>
                      <a:pt x="799959" y="518788"/>
                    </a:cubicBezTo>
                    <a:cubicBezTo>
                      <a:pt x="710836" y="538593"/>
                      <a:pt x="782768" y="517512"/>
                      <a:pt x="684346" y="550319"/>
                    </a:cubicBezTo>
                    <a:lnTo>
                      <a:pt x="652814" y="560830"/>
                    </a:lnTo>
                    <a:lnTo>
                      <a:pt x="621283" y="571340"/>
                    </a:lnTo>
                    <a:cubicBezTo>
                      <a:pt x="614276" y="581850"/>
                      <a:pt x="605393" y="591328"/>
                      <a:pt x="600263" y="602871"/>
                    </a:cubicBezTo>
                    <a:cubicBezTo>
                      <a:pt x="591264" y="623119"/>
                      <a:pt x="600263" y="658926"/>
                      <a:pt x="579242" y="665933"/>
                    </a:cubicBezTo>
                    <a:lnTo>
                      <a:pt x="547711" y="676444"/>
                    </a:lnTo>
                    <a:cubicBezTo>
                      <a:pt x="547006" y="677502"/>
                      <a:pt x="515466" y="738792"/>
                      <a:pt x="495159" y="718485"/>
                    </a:cubicBezTo>
                    <a:cubicBezTo>
                      <a:pt x="479491" y="702817"/>
                      <a:pt x="481146" y="676444"/>
                      <a:pt x="474139" y="655423"/>
                    </a:cubicBezTo>
                    <a:cubicBezTo>
                      <a:pt x="470636" y="644913"/>
                      <a:pt x="474138" y="627395"/>
                      <a:pt x="463628" y="623892"/>
                    </a:cubicBezTo>
                    <a:lnTo>
                      <a:pt x="432097" y="613382"/>
                    </a:lnTo>
                    <a:cubicBezTo>
                      <a:pt x="425090" y="602872"/>
                      <a:pt x="420583" y="590169"/>
                      <a:pt x="411077" y="581851"/>
                    </a:cubicBezTo>
                    <a:cubicBezTo>
                      <a:pt x="392064" y="565214"/>
                      <a:pt x="348014" y="539809"/>
                      <a:pt x="348014" y="539809"/>
                    </a:cubicBezTo>
                    <a:cubicBezTo>
                      <a:pt x="334000" y="518788"/>
                      <a:pt x="313962" y="500714"/>
                      <a:pt x="305973" y="476747"/>
                    </a:cubicBezTo>
                    <a:cubicBezTo>
                      <a:pt x="302470" y="466237"/>
                      <a:pt x="300843" y="454901"/>
                      <a:pt x="295463" y="445216"/>
                    </a:cubicBezTo>
                    <a:cubicBezTo>
                      <a:pt x="287284" y="430494"/>
                      <a:pt x="246511" y="364302"/>
                      <a:pt x="221890" y="350623"/>
                    </a:cubicBezTo>
                    <a:cubicBezTo>
                      <a:pt x="202521" y="339862"/>
                      <a:pt x="180948" y="330903"/>
                      <a:pt x="158828" y="329602"/>
                    </a:cubicBezTo>
                    <a:lnTo>
                      <a:pt x="116537" y="327114"/>
                    </a:lnTo>
                    <a:lnTo>
                      <a:pt x="115260" y="314398"/>
                    </a:lnTo>
                    <a:cubicBezTo>
                      <a:pt x="112266" y="308956"/>
                      <a:pt x="108029" y="303327"/>
                      <a:pt x="106277" y="298072"/>
                    </a:cubicBezTo>
                    <a:cubicBezTo>
                      <a:pt x="106277" y="298072"/>
                      <a:pt x="63156" y="271541"/>
                      <a:pt x="43214" y="256031"/>
                    </a:cubicBezTo>
                    <a:cubicBezTo>
                      <a:pt x="31481" y="246906"/>
                      <a:pt x="18330" y="237795"/>
                      <a:pt x="11683" y="224500"/>
                    </a:cubicBezTo>
                    <a:cubicBezTo>
                      <a:pt x="-4285" y="192565"/>
                      <a:pt x="-6629" y="163475"/>
                      <a:pt x="22194" y="140417"/>
                    </a:cubicBezTo>
                    <a:cubicBezTo>
                      <a:pt x="30845" y="133496"/>
                      <a:pt x="43215" y="133410"/>
                      <a:pt x="53725" y="129907"/>
                    </a:cubicBezTo>
                    <a:lnTo>
                      <a:pt x="190359" y="119396"/>
                    </a:lnTo>
                    <a:cubicBezTo>
                      <a:pt x="212451" y="117696"/>
                      <a:pt x="232044" y="104206"/>
                      <a:pt x="253421" y="98376"/>
                    </a:cubicBezTo>
                    <a:cubicBezTo>
                      <a:pt x="270656" y="93676"/>
                      <a:pt x="288456" y="91369"/>
                      <a:pt x="305973" y="87865"/>
                    </a:cubicBezTo>
                    <a:cubicBezTo>
                      <a:pt x="327700" y="83519"/>
                      <a:pt x="359126" y="86663"/>
                      <a:pt x="369035" y="66845"/>
                    </a:cubicBezTo>
                    <a:cubicBezTo>
                      <a:pt x="378469" y="47978"/>
                      <a:pt x="380220" y="26957"/>
                      <a:pt x="380052" y="5398"/>
                    </a:cubicBezTo>
                    <a:lnTo>
                      <a:pt x="380010" y="0"/>
                    </a:lnTo>
                    <a:close/>
                  </a:path>
                </a:pathLst>
              </a:custGeom>
              <a:solidFill>
                <a:srgbClr val="ED7D31">
                  <a:alpha val="89804"/>
                </a:srgbClr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余杭经开区</a:t>
                </a:r>
              </a:p>
            </p:txBody>
          </p:sp>
          <p:sp>
            <p:nvSpPr>
              <p:cNvPr id="30" name="任意多边形: 形状 15"/>
              <p:cNvSpPr/>
              <p:nvPr/>
            </p:nvSpPr>
            <p:spPr>
              <a:xfrm>
                <a:off x="9722158" y="3899851"/>
                <a:ext cx="1386259" cy="1420443"/>
              </a:xfrm>
              <a:custGeom>
                <a:avLst/>
                <a:gdLst>
                  <a:gd name="connsiteX0" fmla="*/ 566719 w 604934"/>
                  <a:gd name="connsiteY0" fmla="*/ 0 h 627957"/>
                  <a:gd name="connsiteX1" fmla="*/ 574967 w 604934"/>
                  <a:gd name="connsiteY1" fmla="*/ 28869 h 627957"/>
                  <a:gd name="connsiteX2" fmla="*/ 511905 w 604934"/>
                  <a:gd name="connsiteY2" fmla="*/ 165503 h 627957"/>
                  <a:gd name="connsiteX3" fmla="*/ 427822 w 604934"/>
                  <a:gd name="connsiteY3" fmla="*/ 270607 h 627957"/>
                  <a:gd name="connsiteX4" fmla="*/ 291188 w 604934"/>
                  <a:gd name="connsiteY4" fmla="*/ 428262 h 627957"/>
                  <a:gd name="connsiteX5" fmla="*/ 385781 w 604934"/>
                  <a:gd name="connsiteY5" fmla="*/ 386220 h 627957"/>
                  <a:gd name="connsiteX6" fmla="*/ 406801 w 604934"/>
                  <a:gd name="connsiteY6" fmla="*/ 438772 h 627957"/>
                  <a:gd name="connsiteX7" fmla="*/ 417312 w 604934"/>
                  <a:gd name="connsiteY7" fmla="*/ 533365 h 627957"/>
                  <a:gd name="connsiteX8" fmla="*/ 532926 w 604934"/>
                  <a:gd name="connsiteY8" fmla="*/ 585917 h 627957"/>
                  <a:gd name="connsiteX9" fmla="*/ 604934 w 604934"/>
                  <a:gd name="connsiteY9" fmla="*/ 585917 h 627957"/>
                  <a:gd name="connsiteX10" fmla="*/ 591517 w 604934"/>
                  <a:gd name="connsiteY10" fmla="*/ 597597 h 627957"/>
                  <a:gd name="connsiteX11" fmla="*/ 564457 w 604934"/>
                  <a:gd name="connsiteY11" fmla="*/ 617447 h 627957"/>
                  <a:gd name="connsiteX12" fmla="*/ 522415 w 604934"/>
                  <a:gd name="connsiteY12" fmla="*/ 627957 h 627957"/>
                  <a:gd name="connsiteX13" fmla="*/ 102001 w 604934"/>
                  <a:gd name="connsiteY13" fmla="*/ 617447 h 627957"/>
                  <a:gd name="connsiteX14" fmla="*/ 49450 w 604934"/>
                  <a:gd name="connsiteY14" fmla="*/ 522854 h 627957"/>
                  <a:gd name="connsiteX15" fmla="*/ 59960 w 604934"/>
                  <a:gd name="connsiteY15" fmla="*/ 470302 h 627957"/>
                  <a:gd name="connsiteX16" fmla="*/ 91491 w 604934"/>
                  <a:gd name="connsiteY16" fmla="*/ 449282 h 627957"/>
                  <a:gd name="connsiteX17" fmla="*/ 112512 w 604934"/>
                  <a:gd name="connsiteY17" fmla="*/ 417751 h 627957"/>
                  <a:gd name="connsiteX18" fmla="*/ 91491 w 604934"/>
                  <a:gd name="connsiteY18" fmla="*/ 354688 h 627957"/>
                  <a:gd name="connsiteX19" fmla="*/ 80981 w 604934"/>
                  <a:gd name="connsiteY19" fmla="*/ 323157 h 627957"/>
                  <a:gd name="connsiteX20" fmla="*/ 17919 w 604934"/>
                  <a:gd name="connsiteY20" fmla="*/ 270606 h 627957"/>
                  <a:gd name="connsiteX21" fmla="*/ 4806 w 604934"/>
                  <a:gd name="connsiteY21" fmla="*/ 252340 h 627957"/>
                  <a:gd name="connsiteX22" fmla="*/ 0 w 604934"/>
                  <a:gd name="connsiteY22" fmla="*/ 245076 h 627957"/>
                  <a:gd name="connsiteX23" fmla="*/ 9504 w 604934"/>
                  <a:gd name="connsiteY23" fmla="*/ 236576 h 627957"/>
                  <a:gd name="connsiteX24" fmla="*/ 28429 w 604934"/>
                  <a:gd name="connsiteY24" fmla="*/ 207544 h 627957"/>
                  <a:gd name="connsiteX25" fmla="*/ 59960 w 604934"/>
                  <a:gd name="connsiteY25" fmla="*/ 197033 h 627957"/>
                  <a:gd name="connsiteX26" fmla="*/ 80981 w 604934"/>
                  <a:gd name="connsiteY26" fmla="*/ 133971 h 627957"/>
                  <a:gd name="connsiteX27" fmla="*/ 102001 w 604934"/>
                  <a:gd name="connsiteY27" fmla="*/ 102440 h 627957"/>
                  <a:gd name="connsiteX28" fmla="*/ 133532 w 604934"/>
                  <a:gd name="connsiteY28" fmla="*/ 91930 h 627957"/>
                  <a:gd name="connsiteX29" fmla="*/ 165064 w 604934"/>
                  <a:gd name="connsiteY29" fmla="*/ 81419 h 627957"/>
                  <a:gd name="connsiteX30" fmla="*/ 280677 w 604934"/>
                  <a:gd name="connsiteY30" fmla="*/ 49888 h 627957"/>
                  <a:gd name="connsiteX31" fmla="*/ 322719 w 604934"/>
                  <a:gd name="connsiteY31" fmla="*/ 39378 h 627957"/>
                  <a:gd name="connsiteX32" fmla="*/ 385781 w 604934"/>
                  <a:gd name="connsiteY32" fmla="*/ 18357 h 627957"/>
                  <a:gd name="connsiteX33" fmla="*/ 513250 w 604934"/>
                  <a:gd name="connsiteY33" fmla="*/ 2529 h 627957"/>
                  <a:gd name="connsiteX34" fmla="*/ 566719 w 604934"/>
                  <a:gd name="connsiteY34" fmla="*/ 0 h 62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934" h="627957">
                    <a:moveTo>
                      <a:pt x="566719" y="0"/>
                    </a:moveTo>
                    <a:lnTo>
                      <a:pt x="574967" y="28869"/>
                    </a:lnTo>
                    <a:lnTo>
                      <a:pt x="511905" y="165503"/>
                    </a:lnTo>
                    <a:lnTo>
                      <a:pt x="427822" y="270607"/>
                    </a:lnTo>
                    <a:lnTo>
                      <a:pt x="291188" y="428262"/>
                    </a:lnTo>
                    <a:lnTo>
                      <a:pt x="385781" y="386220"/>
                    </a:lnTo>
                    <a:lnTo>
                      <a:pt x="406801" y="438772"/>
                    </a:lnTo>
                    <a:lnTo>
                      <a:pt x="417312" y="533365"/>
                    </a:lnTo>
                    <a:lnTo>
                      <a:pt x="532926" y="585917"/>
                    </a:lnTo>
                    <a:lnTo>
                      <a:pt x="604934" y="585917"/>
                    </a:lnTo>
                    <a:lnTo>
                      <a:pt x="591517" y="597597"/>
                    </a:lnTo>
                    <a:cubicBezTo>
                      <a:pt x="583021" y="604993"/>
                      <a:pt x="574262" y="612000"/>
                      <a:pt x="564457" y="617447"/>
                    </a:cubicBezTo>
                    <a:cubicBezTo>
                      <a:pt x="551830" y="624462"/>
                      <a:pt x="536860" y="627957"/>
                      <a:pt x="522415" y="627957"/>
                    </a:cubicBezTo>
                    <a:cubicBezTo>
                      <a:pt x="382233" y="627957"/>
                      <a:pt x="242139" y="620950"/>
                      <a:pt x="102001" y="617447"/>
                    </a:cubicBezTo>
                    <a:cubicBezTo>
                      <a:pt x="53815" y="545167"/>
                      <a:pt x="67949" y="578352"/>
                      <a:pt x="49450" y="522854"/>
                    </a:cubicBezTo>
                    <a:cubicBezTo>
                      <a:pt x="52953" y="505337"/>
                      <a:pt x="51097" y="485812"/>
                      <a:pt x="59960" y="470302"/>
                    </a:cubicBezTo>
                    <a:cubicBezTo>
                      <a:pt x="66227" y="459335"/>
                      <a:pt x="82559" y="458214"/>
                      <a:pt x="91491" y="449282"/>
                    </a:cubicBezTo>
                    <a:cubicBezTo>
                      <a:pt x="100423" y="440350"/>
                      <a:pt x="105505" y="428261"/>
                      <a:pt x="112512" y="417751"/>
                    </a:cubicBezTo>
                    <a:lnTo>
                      <a:pt x="91491" y="354688"/>
                    </a:lnTo>
                    <a:cubicBezTo>
                      <a:pt x="87988" y="344178"/>
                      <a:pt x="90199" y="329302"/>
                      <a:pt x="80981" y="323157"/>
                    </a:cubicBezTo>
                    <a:cubicBezTo>
                      <a:pt x="52952" y="304472"/>
                      <a:pt x="39708" y="298620"/>
                      <a:pt x="17919" y="270606"/>
                    </a:cubicBezTo>
                    <a:cubicBezTo>
                      <a:pt x="14041" y="265621"/>
                      <a:pt x="9475" y="259186"/>
                      <a:pt x="4806" y="252340"/>
                    </a:cubicBezTo>
                    <a:lnTo>
                      <a:pt x="0" y="245076"/>
                    </a:lnTo>
                    <a:lnTo>
                      <a:pt x="9504" y="236576"/>
                    </a:lnTo>
                    <a:cubicBezTo>
                      <a:pt x="20015" y="223660"/>
                      <a:pt x="28077" y="208073"/>
                      <a:pt x="28429" y="207544"/>
                    </a:cubicBezTo>
                    <a:lnTo>
                      <a:pt x="59960" y="197033"/>
                    </a:lnTo>
                    <a:cubicBezTo>
                      <a:pt x="80981" y="190026"/>
                      <a:pt x="71982" y="154219"/>
                      <a:pt x="80981" y="133971"/>
                    </a:cubicBezTo>
                    <a:cubicBezTo>
                      <a:pt x="86111" y="122428"/>
                      <a:pt x="94994" y="112950"/>
                      <a:pt x="102001" y="102440"/>
                    </a:cubicBezTo>
                    <a:lnTo>
                      <a:pt x="133532" y="91930"/>
                    </a:lnTo>
                    <a:lnTo>
                      <a:pt x="165064" y="81419"/>
                    </a:lnTo>
                    <a:cubicBezTo>
                      <a:pt x="263486" y="48612"/>
                      <a:pt x="191554" y="69693"/>
                      <a:pt x="280677" y="49888"/>
                    </a:cubicBezTo>
                    <a:cubicBezTo>
                      <a:pt x="294778" y="46754"/>
                      <a:pt x="308705" y="42881"/>
                      <a:pt x="322719" y="39378"/>
                    </a:cubicBezTo>
                    <a:cubicBezTo>
                      <a:pt x="344215" y="34004"/>
                      <a:pt x="364285" y="23731"/>
                      <a:pt x="385781" y="18357"/>
                    </a:cubicBezTo>
                    <a:cubicBezTo>
                      <a:pt x="420165" y="9761"/>
                      <a:pt x="467808" y="5259"/>
                      <a:pt x="513250" y="2529"/>
                    </a:cubicBezTo>
                    <a:lnTo>
                      <a:pt x="566719" y="0"/>
                    </a:lnTo>
                    <a:close/>
                  </a:path>
                </a:pathLst>
              </a:custGeom>
              <a:solidFill>
                <a:srgbClr val="FFE699">
                  <a:alpha val="69804"/>
                </a:srgbClr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临平</a:t>
                </a:r>
              </a:p>
            </p:txBody>
          </p:sp>
          <p:sp>
            <p:nvSpPr>
              <p:cNvPr id="31" name="任意多边形: 形状 16"/>
              <p:cNvSpPr/>
              <p:nvPr/>
            </p:nvSpPr>
            <p:spPr>
              <a:xfrm>
                <a:off x="8414439" y="3579130"/>
                <a:ext cx="1044389" cy="862771"/>
              </a:xfrm>
              <a:custGeom>
                <a:avLst/>
                <a:gdLst>
                  <a:gd name="connsiteX0" fmla="*/ 167916 w 455750"/>
                  <a:gd name="connsiteY0" fmla="*/ 0 h 381418"/>
                  <a:gd name="connsiteX1" fmla="*/ 210207 w 455750"/>
                  <a:gd name="connsiteY1" fmla="*/ 2488 h 381418"/>
                  <a:gd name="connsiteX2" fmla="*/ 273269 w 455750"/>
                  <a:gd name="connsiteY2" fmla="*/ 23509 h 381418"/>
                  <a:gd name="connsiteX3" fmla="*/ 346842 w 455750"/>
                  <a:gd name="connsiteY3" fmla="*/ 118102 h 381418"/>
                  <a:gd name="connsiteX4" fmla="*/ 357352 w 455750"/>
                  <a:gd name="connsiteY4" fmla="*/ 149633 h 381418"/>
                  <a:gd name="connsiteX5" fmla="*/ 399393 w 455750"/>
                  <a:gd name="connsiteY5" fmla="*/ 212695 h 381418"/>
                  <a:gd name="connsiteX6" fmla="*/ 444581 w 455750"/>
                  <a:gd name="connsiteY6" fmla="*/ 241149 h 381418"/>
                  <a:gd name="connsiteX7" fmla="*/ 455750 w 455750"/>
                  <a:gd name="connsiteY7" fmla="*/ 249640 h 381418"/>
                  <a:gd name="connsiteX8" fmla="*/ 435431 w 455750"/>
                  <a:gd name="connsiteY8" fmla="*/ 266043 h 381418"/>
                  <a:gd name="connsiteX9" fmla="*/ 409904 w 455750"/>
                  <a:gd name="connsiteY9" fmla="*/ 286268 h 381418"/>
                  <a:gd name="connsiteX10" fmla="*/ 315311 w 455750"/>
                  <a:gd name="connsiteY10" fmla="*/ 338819 h 381418"/>
                  <a:gd name="connsiteX11" fmla="*/ 252249 w 455750"/>
                  <a:gd name="connsiteY11" fmla="*/ 380861 h 381418"/>
                  <a:gd name="connsiteX12" fmla="*/ 188361 w 455750"/>
                  <a:gd name="connsiteY12" fmla="*/ 381418 h 381418"/>
                  <a:gd name="connsiteX13" fmla="*/ 191052 w 455750"/>
                  <a:gd name="connsiteY13" fmla="*/ 375736 h 381418"/>
                  <a:gd name="connsiteX14" fmla="*/ 199697 w 455750"/>
                  <a:gd name="connsiteY14" fmla="*/ 328310 h 381418"/>
                  <a:gd name="connsiteX15" fmla="*/ 0 w 455750"/>
                  <a:gd name="connsiteY15" fmla="*/ 244227 h 381418"/>
                  <a:gd name="connsiteX16" fmla="*/ 10511 w 455750"/>
                  <a:gd name="connsiteY16" fmla="*/ 202186 h 381418"/>
                  <a:gd name="connsiteX17" fmla="*/ 52552 w 455750"/>
                  <a:gd name="connsiteY17" fmla="*/ 107593 h 381418"/>
                  <a:gd name="connsiteX18" fmla="*/ 105104 w 455750"/>
                  <a:gd name="connsiteY18" fmla="*/ 44531 h 381418"/>
                  <a:gd name="connsiteX19" fmla="*/ 168166 w 455750"/>
                  <a:gd name="connsiteY19" fmla="*/ 2489 h 381418"/>
                  <a:gd name="connsiteX20" fmla="*/ 167916 w 455750"/>
                  <a:gd name="connsiteY20" fmla="*/ 0 h 38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5750" h="381418">
                    <a:moveTo>
                      <a:pt x="167916" y="0"/>
                    </a:moveTo>
                    <a:lnTo>
                      <a:pt x="210207" y="2488"/>
                    </a:lnTo>
                    <a:cubicBezTo>
                      <a:pt x="232327" y="3789"/>
                      <a:pt x="253900" y="12748"/>
                      <a:pt x="273269" y="23509"/>
                    </a:cubicBezTo>
                    <a:cubicBezTo>
                      <a:pt x="297890" y="37188"/>
                      <a:pt x="338663" y="103380"/>
                      <a:pt x="346842" y="118102"/>
                    </a:cubicBezTo>
                    <a:cubicBezTo>
                      <a:pt x="352222" y="127787"/>
                      <a:pt x="353849" y="139123"/>
                      <a:pt x="357352" y="149633"/>
                    </a:cubicBezTo>
                    <a:cubicBezTo>
                      <a:pt x="365341" y="173600"/>
                      <a:pt x="385379" y="191674"/>
                      <a:pt x="399393" y="212695"/>
                    </a:cubicBezTo>
                    <a:cubicBezTo>
                      <a:pt x="399393" y="212695"/>
                      <a:pt x="424171" y="226985"/>
                      <a:pt x="444581" y="241149"/>
                    </a:cubicBezTo>
                    <a:lnTo>
                      <a:pt x="455750" y="249640"/>
                    </a:lnTo>
                    <a:lnTo>
                      <a:pt x="435431" y="266043"/>
                    </a:lnTo>
                    <a:cubicBezTo>
                      <a:pt x="427298" y="273316"/>
                      <a:pt x="419416" y="280323"/>
                      <a:pt x="409904" y="286268"/>
                    </a:cubicBezTo>
                    <a:cubicBezTo>
                      <a:pt x="339414" y="330324"/>
                      <a:pt x="421777" y="232353"/>
                      <a:pt x="315311" y="338819"/>
                    </a:cubicBezTo>
                    <a:cubicBezTo>
                      <a:pt x="275946" y="378184"/>
                      <a:pt x="297881" y="365649"/>
                      <a:pt x="252249" y="380861"/>
                    </a:cubicBezTo>
                    <a:lnTo>
                      <a:pt x="188361" y="381418"/>
                    </a:lnTo>
                    <a:lnTo>
                      <a:pt x="191052" y="375736"/>
                    </a:lnTo>
                    <a:cubicBezTo>
                      <a:pt x="192728" y="368601"/>
                      <a:pt x="194457" y="354511"/>
                      <a:pt x="199697" y="328310"/>
                    </a:cubicBezTo>
                    <a:cubicBezTo>
                      <a:pt x="35347" y="319180"/>
                      <a:pt x="0" y="379244"/>
                      <a:pt x="0" y="244227"/>
                    </a:cubicBezTo>
                    <a:cubicBezTo>
                      <a:pt x="0" y="229782"/>
                      <a:pt x="7007" y="216200"/>
                      <a:pt x="10511" y="202186"/>
                    </a:cubicBezTo>
                    <a:cubicBezTo>
                      <a:pt x="43822" y="152218"/>
                      <a:pt x="27536" y="182638"/>
                      <a:pt x="52552" y="107593"/>
                    </a:cubicBezTo>
                    <a:cubicBezTo>
                      <a:pt x="81818" y="63695"/>
                      <a:pt x="64641" y="84994"/>
                      <a:pt x="105104" y="44531"/>
                    </a:cubicBezTo>
                    <a:cubicBezTo>
                      <a:pt x="122968" y="26667"/>
                      <a:pt x="153482" y="23047"/>
                      <a:pt x="168166" y="2489"/>
                    </a:cubicBezTo>
                    <a:lnTo>
                      <a:pt x="167916" y="0"/>
                    </a:lnTo>
                    <a:close/>
                  </a:path>
                </a:pathLst>
              </a:custGeom>
              <a:solidFill>
                <a:srgbClr val="F4B183"/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超山</a:t>
                </a:r>
              </a:p>
            </p:txBody>
          </p:sp>
          <p:sp>
            <p:nvSpPr>
              <p:cNvPr id="32" name="任意多边形: 形状 17"/>
              <p:cNvSpPr/>
              <p:nvPr/>
            </p:nvSpPr>
            <p:spPr>
              <a:xfrm>
                <a:off x="9426027" y="4811019"/>
                <a:ext cx="1677933" cy="1222510"/>
              </a:xfrm>
              <a:custGeom>
                <a:avLst/>
                <a:gdLst>
                  <a:gd name="connsiteX0" fmla="*/ 236760 w 732215"/>
                  <a:gd name="connsiteY0" fmla="*/ 0 h 540453"/>
                  <a:gd name="connsiteX1" fmla="*/ 241738 w 732215"/>
                  <a:gd name="connsiteY1" fmla="*/ 14936 h 540453"/>
                  <a:gd name="connsiteX2" fmla="*/ 220717 w 732215"/>
                  <a:gd name="connsiteY2" fmla="*/ 46467 h 540453"/>
                  <a:gd name="connsiteX3" fmla="*/ 189186 w 732215"/>
                  <a:gd name="connsiteY3" fmla="*/ 67487 h 540453"/>
                  <a:gd name="connsiteX4" fmla="*/ 178676 w 732215"/>
                  <a:gd name="connsiteY4" fmla="*/ 120039 h 540453"/>
                  <a:gd name="connsiteX5" fmla="*/ 231227 w 732215"/>
                  <a:gd name="connsiteY5" fmla="*/ 214632 h 540453"/>
                  <a:gd name="connsiteX6" fmla="*/ 651641 w 732215"/>
                  <a:gd name="connsiteY6" fmla="*/ 225142 h 540453"/>
                  <a:gd name="connsiteX7" fmla="*/ 693683 w 732215"/>
                  <a:gd name="connsiteY7" fmla="*/ 214632 h 540453"/>
                  <a:gd name="connsiteX8" fmla="*/ 720743 w 732215"/>
                  <a:gd name="connsiteY8" fmla="*/ 194782 h 540453"/>
                  <a:gd name="connsiteX9" fmla="*/ 732215 w 732215"/>
                  <a:gd name="connsiteY9" fmla="*/ 184796 h 540453"/>
                  <a:gd name="connsiteX10" fmla="*/ 731668 w 732215"/>
                  <a:gd name="connsiteY10" fmla="*/ 188334 h 540453"/>
                  <a:gd name="connsiteX11" fmla="*/ 725214 w 732215"/>
                  <a:gd name="connsiteY11" fmla="*/ 214632 h 540453"/>
                  <a:gd name="connsiteX12" fmla="*/ 714703 w 732215"/>
                  <a:gd name="connsiteY12" fmla="*/ 277694 h 540453"/>
                  <a:gd name="connsiteX13" fmla="*/ 651641 w 732215"/>
                  <a:gd name="connsiteY13" fmla="*/ 288204 h 540453"/>
                  <a:gd name="connsiteX14" fmla="*/ 599090 w 732215"/>
                  <a:gd name="connsiteY14" fmla="*/ 372287 h 540453"/>
                  <a:gd name="connsiteX15" fmla="*/ 588579 w 732215"/>
                  <a:gd name="connsiteY15" fmla="*/ 414329 h 540453"/>
                  <a:gd name="connsiteX16" fmla="*/ 451945 w 732215"/>
                  <a:gd name="connsiteY16" fmla="*/ 424839 h 540453"/>
                  <a:gd name="connsiteX17" fmla="*/ 420414 w 732215"/>
                  <a:gd name="connsiteY17" fmla="*/ 456370 h 540453"/>
                  <a:gd name="connsiteX18" fmla="*/ 388883 w 732215"/>
                  <a:gd name="connsiteY18" fmla="*/ 529942 h 540453"/>
                  <a:gd name="connsiteX19" fmla="*/ 357352 w 732215"/>
                  <a:gd name="connsiteY19" fmla="*/ 540453 h 540453"/>
                  <a:gd name="connsiteX20" fmla="*/ 262758 w 732215"/>
                  <a:gd name="connsiteY20" fmla="*/ 529942 h 540453"/>
                  <a:gd name="connsiteX21" fmla="*/ 231227 w 732215"/>
                  <a:gd name="connsiteY21" fmla="*/ 508922 h 540453"/>
                  <a:gd name="connsiteX22" fmla="*/ 199696 w 732215"/>
                  <a:gd name="connsiteY22" fmla="*/ 498411 h 540453"/>
                  <a:gd name="connsiteX23" fmla="*/ 189186 w 732215"/>
                  <a:gd name="connsiteY23" fmla="*/ 466880 h 540453"/>
                  <a:gd name="connsiteX24" fmla="*/ 157655 w 732215"/>
                  <a:gd name="connsiteY24" fmla="*/ 456370 h 540453"/>
                  <a:gd name="connsiteX25" fmla="*/ 94593 w 732215"/>
                  <a:gd name="connsiteY25" fmla="*/ 424839 h 540453"/>
                  <a:gd name="connsiteX26" fmla="*/ 63062 w 732215"/>
                  <a:gd name="connsiteY26" fmla="*/ 403818 h 540453"/>
                  <a:gd name="connsiteX27" fmla="*/ 0 w 732215"/>
                  <a:gd name="connsiteY27" fmla="*/ 382798 h 540453"/>
                  <a:gd name="connsiteX28" fmla="*/ 10510 w 732215"/>
                  <a:gd name="connsiteY28" fmla="*/ 340756 h 540453"/>
                  <a:gd name="connsiteX29" fmla="*/ 42041 w 732215"/>
                  <a:gd name="connsiteY29" fmla="*/ 319736 h 540453"/>
                  <a:gd name="connsiteX30" fmla="*/ 63062 w 732215"/>
                  <a:gd name="connsiteY30" fmla="*/ 288204 h 540453"/>
                  <a:gd name="connsiteX31" fmla="*/ 105103 w 732215"/>
                  <a:gd name="connsiteY31" fmla="*/ 225142 h 540453"/>
                  <a:gd name="connsiteX32" fmla="*/ 136634 w 732215"/>
                  <a:gd name="connsiteY32" fmla="*/ 130549 h 540453"/>
                  <a:gd name="connsiteX33" fmla="*/ 147145 w 732215"/>
                  <a:gd name="connsiteY33" fmla="*/ 99018 h 540453"/>
                  <a:gd name="connsiteX34" fmla="*/ 157655 w 732215"/>
                  <a:gd name="connsiteY34" fmla="*/ 67487 h 540453"/>
                  <a:gd name="connsiteX35" fmla="*/ 220717 w 732215"/>
                  <a:gd name="connsiteY35" fmla="*/ 25446 h 540453"/>
                  <a:gd name="connsiteX36" fmla="*/ 229914 w 732215"/>
                  <a:gd name="connsiteY36" fmla="*/ 8367 h 540453"/>
                  <a:gd name="connsiteX37" fmla="*/ 236760 w 732215"/>
                  <a:gd name="connsiteY37" fmla="*/ 0 h 540453"/>
                  <a:gd name="connsiteX0-1" fmla="*/ 236760 w 732215"/>
                  <a:gd name="connsiteY0-2" fmla="*/ 0 h 540453"/>
                  <a:gd name="connsiteX1-3" fmla="*/ 241738 w 732215"/>
                  <a:gd name="connsiteY1-4" fmla="*/ 14936 h 540453"/>
                  <a:gd name="connsiteX2-5" fmla="*/ 220717 w 732215"/>
                  <a:gd name="connsiteY2-6" fmla="*/ 46467 h 540453"/>
                  <a:gd name="connsiteX3-7" fmla="*/ 189186 w 732215"/>
                  <a:gd name="connsiteY3-8" fmla="*/ 67487 h 540453"/>
                  <a:gd name="connsiteX4-9" fmla="*/ 178676 w 732215"/>
                  <a:gd name="connsiteY4-10" fmla="*/ 120039 h 540453"/>
                  <a:gd name="connsiteX5-11" fmla="*/ 231227 w 732215"/>
                  <a:gd name="connsiteY5-12" fmla="*/ 214632 h 540453"/>
                  <a:gd name="connsiteX6-13" fmla="*/ 651641 w 732215"/>
                  <a:gd name="connsiteY6-14" fmla="*/ 225142 h 540453"/>
                  <a:gd name="connsiteX7-15" fmla="*/ 693683 w 732215"/>
                  <a:gd name="connsiteY7-16" fmla="*/ 214632 h 540453"/>
                  <a:gd name="connsiteX8-17" fmla="*/ 720743 w 732215"/>
                  <a:gd name="connsiteY8-18" fmla="*/ 194782 h 540453"/>
                  <a:gd name="connsiteX9-19" fmla="*/ 732215 w 732215"/>
                  <a:gd name="connsiteY9-20" fmla="*/ 184796 h 540453"/>
                  <a:gd name="connsiteX10-21" fmla="*/ 731668 w 732215"/>
                  <a:gd name="connsiteY10-22" fmla="*/ 188334 h 540453"/>
                  <a:gd name="connsiteX11-23" fmla="*/ 725214 w 732215"/>
                  <a:gd name="connsiteY11-24" fmla="*/ 214632 h 540453"/>
                  <a:gd name="connsiteX12-25" fmla="*/ 714703 w 732215"/>
                  <a:gd name="connsiteY12-26" fmla="*/ 277694 h 540453"/>
                  <a:gd name="connsiteX13-27" fmla="*/ 651641 w 732215"/>
                  <a:gd name="connsiteY13-28" fmla="*/ 288204 h 540453"/>
                  <a:gd name="connsiteX14-29" fmla="*/ 599090 w 732215"/>
                  <a:gd name="connsiteY14-30" fmla="*/ 372287 h 540453"/>
                  <a:gd name="connsiteX15-31" fmla="*/ 588579 w 732215"/>
                  <a:gd name="connsiteY15-32" fmla="*/ 414329 h 540453"/>
                  <a:gd name="connsiteX16-33" fmla="*/ 451945 w 732215"/>
                  <a:gd name="connsiteY16-34" fmla="*/ 424839 h 540453"/>
                  <a:gd name="connsiteX17-35" fmla="*/ 420414 w 732215"/>
                  <a:gd name="connsiteY17-36" fmla="*/ 456370 h 540453"/>
                  <a:gd name="connsiteX18-37" fmla="*/ 388883 w 732215"/>
                  <a:gd name="connsiteY18-38" fmla="*/ 529942 h 540453"/>
                  <a:gd name="connsiteX19-39" fmla="*/ 357352 w 732215"/>
                  <a:gd name="connsiteY19-40" fmla="*/ 540453 h 540453"/>
                  <a:gd name="connsiteX20-41" fmla="*/ 262758 w 732215"/>
                  <a:gd name="connsiteY20-42" fmla="*/ 529942 h 540453"/>
                  <a:gd name="connsiteX21-43" fmla="*/ 231227 w 732215"/>
                  <a:gd name="connsiteY21-44" fmla="*/ 508922 h 540453"/>
                  <a:gd name="connsiteX22-45" fmla="*/ 199696 w 732215"/>
                  <a:gd name="connsiteY22-46" fmla="*/ 498411 h 540453"/>
                  <a:gd name="connsiteX23-47" fmla="*/ 189186 w 732215"/>
                  <a:gd name="connsiteY23-48" fmla="*/ 466880 h 540453"/>
                  <a:gd name="connsiteX24-49" fmla="*/ 157655 w 732215"/>
                  <a:gd name="connsiteY24-50" fmla="*/ 456370 h 540453"/>
                  <a:gd name="connsiteX25-51" fmla="*/ 94593 w 732215"/>
                  <a:gd name="connsiteY25-52" fmla="*/ 424839 h 540453"/>
                  <a:gd name="connsiteX26-53" fmla="*/ 63062 w 732215"/>
                  <a:gd name="connsiteY26-54" fmla="*/ 403818 h 540453"/>
                  <a:gd name="connsiteX27-55" fmla="*/ 0 w 732215"/>
                  <a:gd name="connsiteY27-56" fmla="*/ 382798 h 540453"/>
                  <a:gd name="connsiteX28-57" fmla="*/ 10510 w 732215"/>
                  <a:gd name="connsiteY28-58" fmla="*/ 340756 h 540453"/>
                  <a:gd name="connsiteX29-59" fmla="*/ 42041 w 732215"/>
                  <a:gd name="connsiteY29-60" fmla="*/ 319736 h 540453"/>
                  <a:gd name="connsiteX30-61" fmla="*/ 105103 w 732215"/>
                  <a:gd name="connsiteY30-62" fmla="*/ 225142 h 540453"/>
                  <a:gd name="connsiteX31-63" fmla="*/ 136634 w 732215"/>
                  <a:gd name="connsiteY31-64" fmla="*/ 130549 h 540453"/>
                  <a:gd name="connsiteX32-65" fmla="*/ 147145 w 732215"/>
                  <a:gd name="connsiteY32-66" fmla="*/ 99018 h 540453"/>
                  <a:gd name="connsiteX33-67" fmla="*/ 157655 w 732215"/>
                  <a:gd name="connsiteY33-68" fmla="*/ 67487 h 540453"/>
                  <a:gd name="connsiteX34-69" fmla="*/ 220717 w 732215"/>
                  <a:gd name="connsiteY34-70" fmla="*/ 25446 h 540453"/>
                  <a:gd name="connsiteX35-71" fmla="*/ 229914 w 732215"/>
                  <a:gd name="connsiteY35-72" fmla="*/ 8367 h 540453"/>
                  <a:gd name="connsiteX36-73" fmla="*/ 236760 w 732215"/>
                  <a:gd name="connsiteY36-74" fmla="*/ 0 h 5404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</a:cxnLst>
                <a:rect l="l" t="t" r="r" b="b"/>
                <a:pathLst>
                  <a:path w="732215" h="540453">
                    <a:moveTo>
                      <a:pt x="236760" y="0"/>
                    </a:moveTo>
                    <a:lnTo>
                      <a:pt x="241738" y="14936"/>
                    </a:lnTo>
                    <a:cubicBezTo>
                      <a:pt x="234731" y="25446"/>
                      <a:pt x="229649" y="37535"/>
                      <a:pt x="220717" y="46467"/>
                    </a:cubicBezTo>
                    <a:cubicBezTo>
                      <a:pt x="211785" y="55399"/>
                      <a:pt x="195453" y="56520"/>
                      <a:pt x="189186" y="67487"/>
                    </a:cubicBezTo>
                    <a:cubicBezTo>
                      <a:pt x="180323" y="82997"/>
                      <a:pt x="182179" y="102522"/>
                      <a:pt x="178676" y="120039"/>
                    </a:cubicBezTo>
                    <a:cubicBezTo>
                      <a:pt x="197175" y="175537"/>
                      <a:pt x="183041" y="142352"/>
                      <a:pt x="231227" y="214632"/>
                    </a:cubicBezTo>
                    <a:cubicBezTo>
                      <a:pt x="371365" y="218135"/>
                      <a:pt x="511459" y="225142"/>
                      <a:pt x="651641" y="225142"/>
                    </a:cubicBezTo>
                    <a:cubicBezTo>
                      <a:pt x="666086" y="225142"/>
                      <a:pt x="681056" y="221647"/>
                      <a:pt x="693683" y="214632"/>
                    </a:cubicBezTo>
                    <a:cubicBezTo>
                      <a:pt x="703488" y="209185"/>
                      <a:pt x="712247" y="202178"/>
                      <a:pt x="720743" y="194782"/>
                    </a:cubicBezTo>
                    <a:lnTo>
                      <a:pt x="732215" y="184796"/>
                    </a:lnTo>
                    <a:cubicBezTo>
                      <a:pt x="732033" y="185975"/>
                      <a:pt x="731850" y="187155"/>
                      <a:pt x="731668" y="188334"/>
                    </a:cubicBezTo>
                    <a:cubicBezTo>
                      <a:pt x="729440" y="197085"/>
                      <a:pt x="726812" y="205844"/>
                      <a:pt x="725214" y="214632"/>
                    </a:cubicBezTo>
                    <a:cubicBezTo>
                      <a:pt x="721402" y="235599"/>
                      <a:pt x="729772" y="262625"/>
                      <a:pt x="714703" y="277694"/>
                    </a:cubicBezTo>
                    <a:cubicBezTo>
                      <a:pt x="699634" y="292763"/>
                      <a:pt x="672662" y="284701"/>
                      <a:pt x="651641" y="288204"/>
                    </a:cubicBezTo>
                    <a:cubicBezTo>
                      <a:pt x="605951" y="318664"/>
                      <a:pt x="616602" y="302243"/>
                      <a:pt x="599090" y="372287"/>
                    </a:cubicBezTo>
                    <a:cubicBezTo>
                      <a:pt x="595586" y="386301"/>
                      <a:pt x="602183" y="409470"/>
                      <a:pt x="588579" y="414329"/>
                    </a:cubicBezTo>
                    <a:cubicBezTo>
                      <a:pt x="545561" y="429693"/>
                      <a:pt x="497490" y="421336"/>
                      <a:pt x="451945" y="424839"/>
                    </a:cubicBezTo>
                    <a:cubicBezTo>
                      <a:pt x="441435" y="435349"/>
                      <a:pt x="427789" y="443465"/>
                      <a:pt x="420414" y="456370"/>
                    </a:cubicBezTo>
                    <a:cubicBezTo>
                      <a:pt x="399155" y="493572"/>
                      <a:pt x="424635" y="501340"/>
                      <a:pt x="388883" y="529942"/>
                    </a:cubicBezTo>
                    <a:cubicBezTo>
                      <a:pt x="380232" y="536863"/>
                      <a:pt x="367862" y="536949"/>
                      <a:pt x="357352" y="540453"/>
                    </a:cubicBezTo>
                    <a:cubicBezTo>
                      <a:pt x="325821" y="536949"/>
                      <a:pt x="293536" y="537636"/>
                      <a:pt x="262758" y="529942"/>
                    </a:cubicBezTo>
                    <a:cubicBezTo>
                      <a:pt x="250503" y="526878"/>
                      <a:pt x="242525" y="514571"/>
                      <a:pt x="231227" y="508922"/>
                    </a:cubicBezTo>
                    <a:cubicBezTo>
                      <a:pt x="221318" y="503967"/>
                      <a:pt x="210206" y="501915"/>
                      <a:pt x="199696" y="498411"/>
                    </a:cubicBezTo>
                    <a:cubicBezTo>
                      <a:pt x="196193" y="487901"/>
                      <a:pt x="197020" y="474714"/>
                      <a:pt x="189186" y="466880"/>
                    </a:cubicBezTo>
                    <a:cubicBezTo>
                      <a:pt x="181352" y="459046"/>
                      <a:pt x="167564" y="461325"/>
                      <a:pt x="157655" y="456370"/>
                    </a:cubicBezTo>
                    <a:cubicBezTo>
                      <a:pt x="76157" y="415621"/>
                      <a:pt x="173847" y="451256"/>
                      <a:pt x="94593" y="424839"/>
                    </a:cubicBezTo>
                    <a:cubicBezTo>
                      <a:pt x="84083" y="417832"/>
                      <a:pt x="74605" y="408948"/>
                      <a:pt x="63062" y="403818"/>
                    </a:cubicBezTo>
                    <a:cubicBezTo>
                      <a:pt x="42814" y="394819"/>
                      <a:pt x="0" y="382798"/>
                      <a:pt x="0" y="382798"/>
                    </a:cubicBezTo>
                    <a:cubicBezTo>
                      <a:pt x="3503" y="368784"/>
                      <a:pt x="2497" y="352775"/>
                      <a:pt x="10510" y="340756"/>
                    </a:cubicBezTo>
                    <a:cubicBezTo>
                      <a:pt x="17517" y="330246"/>
                      <a:pt x="26276" y="339005"/>
                      <a:pt x="42041" y="319736"/>
                    </a:cubicBezTo>
                    <a:cubicBezTo>
                      <a:pt x="57806" y="300467"/>
                      <a:pt x="89338" y="256673"/>
                      <a:pt x="105103" y="225142"/>
                    </a:cubicBezTo>
                    <a:cubicBezTo>
                      <a:pt x="105107" y="225134"/>
                      <a:pt x="131377" y="146319"/>
                      <a:pt x="136634" y="130549"/>
                    </a:cubicBezTo>
                    <a:lnTo>
                      <a:pt x="147145" y="99018"/>
                    </a:lnTo>
                    <a:cubicBezTo>
                      <a:pt x="150648" y="88508"/>
                      <a:pt x="148437" y="73632"/>
                      <a:pt x="157655" y="67487"/>
                    </a:cubicBezTo>
                    <a:lnTo>
                      <a:pt x="220717" y="25446"/>
                    </a:lnTo>
                    <a:cubicBezTo>
                      <a:pt x="224221" y="20191"/>
                      <a:pt x="226848" y="14060"/>
                      <a:pt x="229914" y="8367"/>
                    </a:cubicBezTo>
                    <a:lnTo>
                      <a:pt x="236760" y="0"/>
                    </a:lnTo>
                    <a:close/>
                  </a:path>
                </a:pathLst>
              </a:custGeom>
              <a:solidFill>
                <a:srgbClr val="F4B183"/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乔司</a:t>
                </a:r>
              </a:p>
            </p:txBody>
          </p:sp>
          <p:sp>
            <p:nvSpPr>
              <p:cNvPr id="33" name="任意多边形: 形状 18"/>
              <p:cNvSpPr/>
              <p:nvPr/>
            </p:nvSpPr>
            <p:spPr>
              <a:xfrm>
                <a:off x="8726744" y="4143818"/>
                <a:ext cx="1241842" cy="1527264"/>
              </a:xfrm>
              <a:custGeom>
                <a:avLst/>
                <a:gdLst>
                  <a:gd name="connsiteX0" fmla="*/ 319468 w 541913"/>
                  <a:gd name="connsiteY0" fmla="*/ 0 h 675180"/>
                  <a:gd name="connsiteX1" fmla="*/ 326174 w 541913"/>
                  <a:gd name="connsiteY1" fmla="*/ 5097 h 675180"/>
                  <a:gd name="connsiteX2" fmla="*/ 347194 w 541913"/>
                  <a:gd name="connsiteY2" fmla="*/ 36628 h 675180"/>
                  <a:gd name="connsiteX3" fmla="*/ 378725 w 541913"/>
                  <a:gd name="connsiteY3" fmla="*/ 47138 h 675180"/>
                  <a:gd name="connsiteX4" fmla="*/ 389236 w 541913"/>
                  <a:gd name="connsiteY4" fmla="*/ 78669 h 675180"/>
                  <a:gd name="connsiteX5" fmla="*/ 410256 w 541913"/>
                  <a:gd name="connsiteY5" fmla="*/ 141731 h 675180"/>
                  <a:gd name="connsiteX6" fmla="*/ 426935 w 541913"/>
                  <a:gd name="connsiteY6" fmla="*/ 143878 h 675180"/>
                  <a:gd name="connsiteX7" fmla="*/ 434379 w 541913"/>
                  <a:gd name="connsiteY7" fmla="*/ 137222 h 675180"/>
                  <a:gd name="connsiteX8" fmla="*/ 439185 w 541913"/>
                  <a:gd name="connsiteY8" fmla="*/ 144486 h 675180"/>
                  <a:gd name="connsiteX9" fmla="*/ 452298 w 541913"/>
                  <a:gd name="connsiteY9" fmla="*/ 162752 h 675180"/>
                  <a:gd name="connsiteX10" fmla="*/ 515360 w 541913"/>
                  <a:gd name="connsiteY10" fmla="*/ 215303 h 675180"/>
                  <a:gd name="connsiteX11" fmla="*/ 525870 w 541913"/>
                  <a:gd name="connsiteY11" fmla="*/ 246834 h 675180"/>
                  <a:gd name="connsiteX12" fmla="*/ 541913 w 541913"/>
                  <a:gd name="connsiteY12" fmla="*/ 294961 h 675180"/>
                  <a:gd name="connsiteX13" fmla="*/ 535067 w 541913"/>
                  <a:gd name="connsiteY13" fmla="*/ 303328 h 675180"/>
                  <a:gd name="connsiteX14" fmla="*/ 525870 w 541913"/>
                  <a:gd name="connsiteY14" fmla="*/ 320407 h 675180"/>
                  <a:gd name="connsiteX15" fmla="*/ 462808 w 541913"/>
                  <a:gd name="connsiteY15" fmla="*/ 362448 h 675180"/>
                  <a:gd name="connsiteX16" fmla="*/ 452298 w 541913"/>
                  <a:gd name="connsiteY16" fmla="*/ 393979 h 675180"/>
                  <a:gd name="connsiteX17" fmla="*/ 441787 w 541913"/>
                  <a:gd name="connsiteY17" fmla="*/ 425510 h 675180"/>
                  <a:gd name="connsiteX18" fmla="*/ 410256 w 541913"/>
                  <a:gd name="connsiteY18" fmla="*/ 520103 h 675180"/>
                  <a:gd name="connsiteX19" fmla="*/ 368215 w 541913"/>
                  <a:gd name="connsiteY19" fmla="*/ 583165 h 675180"/>
                  <a:gd name="connsiteX20" fmla="*/ 347194 w 541913"/>
                  <a:gd name="connsiteY20" fmla="*/ 614697 h 675180"/>
                  <a:gd name="connsiteX21" fmla="*/ 315663 w 541913"/>
                  <a:gd name="connsiteY21" fmla="*/ 635717 h 675180"/>
                  <a:gd name="connsiteX22" fmla="*/ 308717 w 541913"/>
                  <a:gd name="connsiteY22" fmla="*/ 655990 h 675180"/>
                  <a:gd name="connsiteX23" fmla="*/ 305575 w 541913"/>
                  <a:gd name="connsiteY23" fmla="*/ 675180 h 675180"/>
                  <a:gd name="connsiteX24" fmla="*/ 273622 w 541913"/>
                  <a:gd name="connsiteY24" fmla="*/ 667248 h 675180"/>
                  <a:gd name="connsiteX25" fmla="*/ 263111 w 541913"/>
                  <a:gd name="connsiteY25" fmla="*/ 635717 h 675180"/>
                  <a:gd name="connsiteX26" fmla="*/ 252601 w 541913"/>
                  <a:gd name="connsiteY26" fmla="*/ 551634 h 675180"/>
                  <a:gd name="connsiteX27" fmla="*/ 221070 w 541913"/>
                  <a:gd name="connsiteY27" fmla="*/ 541124 h 675180"/>
                  <a:gd name="connsiteX28" fmla="*/ 189539 w 541913"/>
                  <a:gd name="connsiteY28" fmla="*/ 446531 h 675180"/>
                  <a:gd name="connsiteX29" fmla="*/ 210560 w 541913"/>
                  <a:gd name="connsiteY29" fmla="*/ 415000 h 675180"/>
                  <a:gd name="connsiteX30" fmla="*/ 200049 w 541913"/>
                  <a:gd name="connsiteY30" fmla="*/ 362448 h 675180"/>
                  <a:gd name="connsiteX31" fmla="*/ 136987 w 541913"/>
                  <a:gd name="connsiteY31" fmla="*/ 320407 h 675180"/>
                  <a:gd name="connsiteX32" fmla="*/ 94946 w 541913"/>
                  <a:gd name="connsiteY32" fmla="*/ 330917 h 675180"/>
                  <a:gd name="connsiteX33" fmla="*/ 84436 w 541913"/>
                  <a:gd name="connsiteY33" fmla="*/ 362448 h 675180"/>
                  <a:gd name="connsiteX34" fmla="*/ 42394 w 541913"/>
                  <a:gd name="connsiteY34" fmla="*/ 372959 h 675180"/>
                  <a:gd name="connsiteX35" fmla="*/ 10863 w 541913"/>
                  <a:gd name="connsiteY35" fmla="*/ 383469 h 675180"/>
                  <a:gd name="connsiteX36" fmla="*/ 42394 w 541913"/>
                  <a:gd name="connsiteY36" fmla="*/ 288876 h 675180"/>
                  <a:gd name="connsiteX37" fmla="*/ 63415 w 541913"/>
                  <a:gd name="connsiteY37" fmla="*/ 257345 h 675180"/>
                  <a:gd name="connsiteX38" fmla="*/ 73573 w 541913"/>
                  <a:gd name="connsiteY38" fmla="*/ 153916 h 675180"/>
                  <a:gd name="connsiteX39" fmla="*/ 80898 w 541913"/>
                  <a:gd name="connsiteY39" fmla="*/ 131527 h 675180"/>
                  <a:gd name="connsiteX40" fmla="*/ 115967 w 541913"/>
                  <a:gd name="connsiteY40" fmla="*/ 131221 h 675180"/>
                  <a:gd name="connsiteX41" fmla="*/ 179029 w 541913"/>
                  <a:gd name="connsiteY41" fmla="*/ 89179 h 675180"/>
                  <a:gd name="connsiteX42" fmla="*/ 273622 w 541913"/>
                  <a:gd name="connsiteY42" fmla="*/ 36628 h 675180"/>
                  <a:gd name="connsiteX43" fmla="*/ 299149 w 541913"/>
                  <a:gd name="connsiteY43" fmla="*/ 16403 h 675180"/>
                  <a:gd name="connsiteX44" fmla="*/ 319468 w 541913"/>
                  <a:gd name="connsiteY44" fmla="*/ 0 h 675180"/>
                  <a:gd name="connsiteX0-1" fmla="*/ 319468 w 541913"/>
                  <a:gd name="connsiteY0-2" fmla="*/ 0 h 675180"/>
                  <a:gd name="connsiteX1-3" fmla="*/ 326174 w 541913"/>
                  <a:gd name="connsiteY1-4" fmla="*/ 5097 h 675180"/>
                  <a:gd name="connsiteX2-5" fmla="*/ 347194 w 541913"/>
                  <a:gd name="connsiteY2-6" fmla="*/ 36628 h 675180"/>
                  <a:gd name="connsiteX3-7" fmla="*/ 378725 w 541913"/>
                  <a:gd name="connsiteY3-8" fmla="*/ 47138 h 675180"/>
                  <a:gd name="connsiteX4-9" fmla="*/ 389236 w 541913"/>
                  <a:gd name="connsiteY4-10" fmla="*/ 78669 h 675180"/>
                  <a:gd name="connsiteX5-11" fmla="*/ 410256 w 541913"/>
                  <a:gd name="connsiteY5-12" fmla="*/ 141731 h 675180"/>
                  <a:gd name="connsiteX6-13" fmla="*/ 426935 w 541913"/>
                  <a:gd name="connsiteY6-14" fmla="*/ 143878 h 675180"/>
                  <a:gd name="connsiteX7-15" fmla="*/ 434379 w 541913"/>
                  <a:gd name="connsiteY7-16" fmla="*/ 137222 h 675180"/>
                  <a:gd name="connsiteX8-17" fmla="*/ 439185 w 541913"/>
                  <a:gd name="connsiteY8-18" fmla="*/ 144486 h 675180"/>
                  <a:gd name="connsiteX9-19" fmla="*/ 452298 w 541913"/>
                  <a:gd name="connsiteY9-20" fmla="*/ 162752 h 675180"/>
                  <a:gd name="connsiteX10-21" fmla="*/ 515360 w 541913"/>
                  <a:gd name="connsiteY10-22" fmla="*/ 215303 h 675180"/>
                  <a:gd name="connsiteX11-23" fmla="*/ 525870 w 541913"/>
                  <a:gd name="connsiteY11-24" fmla="*/ 246834 h 675180"/>
                  <a:gd name="connsiteX12-25" fmla="*/ 541913 w 541913"/>
                  <a:gd name="connsiteY12-26" fmla="*/ 294961 h 675180"/>
                  <a:gd name="connsiteX13-27" fmla="*/ 535067 w 541913"/>
                  <a:gd name="connsiteY13-28" fmla="*/ 303328 h 675180"/>
                  <a:gd name="connsiteX14-29" fmla="*/ 525870 w 541913"/>
                  <a:gd name="connsiteY14-30" fmla="*/ 320407 h 675180"/>
                  <a:gd name="connsiteX15-31" fmla="*/ 462808 w 541913"/>
                  <a:gd name="connsiteY15-32" fmla="*/ 362448 h 675180"/>
                  <a:gd name="connsiteX16-33" fmla="*/ 452298 w 541913"/>
                  <a:gd name="connsiteY16-34" fmla="*/ 393979 h 675180"/>
                  <a:gd name="connsiteX17-35" fmla="*/ 441787 w 541913"/>
                  <a:gd name="connsiteY17-36" fmla="*/ 425510 h 675180"/>
                  <a:gd name="connsiteX18-37" fmla="*/ 410256 w 541913"/>
                  <a:gd name="connsiteY18-38" fmla="*/ 520103 h 675180"/>
                  <a:gd name="connsiteX19-39" fmla="*/ 347194 w 541913"/>
                  <a:gd name="connsiteY19-40" fmla="*/ 614697 h 675180"/>
                  <a:gd name="connsiteX20-41" fmla="*/ 315663 w 541913"/>
                  <a:gd name="connsiteY20-42" fmla="*/ 635717 h 675180"/>
                  <a:gd name="connsiteX21-43" fmla="*/ 308717 w 541913"/>
                  <a:gd name="connsiteY21-44" fmla="*/ 655990 h 675180"/>
                  <a:gd name="connsiteX22-45" fmla="*/ 305575 w 541913"/>
                  <a:gd name="connsiteY22-46" fmla="*/ 675180 h 675180"/>
                  <a:gd name="connsiteX23-47" fmla="*/ 273622 w 541913"/>
                  <a:gd name="connsiteY23-48" fmla="*/ 667248 h 675180"/>
                  <a:gd name="connsiteX24-49" fmla="*/ 263111 w 541913"/>
                  <a:gd name="connsiteY24-50" fmla="*/ 635717 h 675180"/>
                  <a:gd name="connsiteX25-51" fmla="*/ 252601 w 541913"/>
                  <a:gd name="connsiteY25-52" fmla="*/ 551634 h 675180"/>
                  <a:gd name="connsiteX26-53" fmla="*/ 221070 w 541913"/>
                  <a:gd name="connsiteY26-54" fmla="*/ 541124 h 675180"/>
                  <a:gd name="connsiteX27-55" fmla="*/ 189539 w 541913"/>
                  <a:gd name="connsiteY27-56" fmla="*/ 446531 h 675180"/>
                  <a:gd name="connsiteX28-57" fmla="*/ 210560 w 541913"/>
                  <a:gd name="connsiteY28-58" fmla="*/ 415000 h 675180"/>
                  <a:gd name="connsiteX29-59" fmla="*/ 200049 w 541913"/>
                  <a:gd name="connsiteY29-60" fmla="*/ 362448 h 675180"/>
                  <a:gd name="connsiteX30-61" fmla="*/ 136987 w 541913"/>
                  <a:gd name="connsiteY30-62" fmla="*/ 320407 h 675180"/>
                  <a:gd name="connsiteX31-63" fmla="*/ 94946 w 541913"/>
                  <a:gd name="connsiteY31-64" fmla="*/ 330917 h 675180"/>
                  <a:gd name="connsiteX32-65" fmla="*/ 84436 w 541913"/>
                  <a:gd name="connsiteY32-66" fmla="*/ 362448 h 675180"/>
                  <a:gd name="connsiteX33-67" fmla="*/ 42394 w 541913"/>
                  <a:gd name="connsiteY33-68" fmla="*/ 372959 h 675180"/>
                  <a:gd name="connsiteX34-69" fmla="*/ 10863 w 541913"/>
                  <a:gd name="connsiteY34-70" fmla="*/ 383469 h 675180"/>
                  <a:gd name="connsiteX35-71" fmla="*/ 42394 w 541913"/>
                  <a:gd name="connsiteY35-72" fmla="*/ 288876 h 675180"/>
                  <a:gd name="connsiteX36-73" fmla="*/ 63415 w 541913"/>
                  <a:gd name="connsiteY36-74" fmla="*/ 257345 h 675180"/>
                  <a:gd name="connsiteX37-75" fmla="*/ 73573 w 541913"/>
                  <a:gd name="connsiteY37-76" fmla="*/ 153916 h 675180"/>
                  <a:gd name="connsiteX38-77" fmla="*/ 80898 w 541913"/>
                  <a:gd name="connsiteY38-78" fmla="*/ 131527 h 675180"/>
                  <a:gd name="connsiteX39-79" fmla="*/ 115967 w 541913"/>
                  <a:gd name="connsiteY39-80" fmla="*/ 131221 h 675180"/>
                  <a:gd name="connsiteX40-81" fmla="*/ 179029 w 541913"/>
                  <a:gd name="connsiteY40-82" fmla="*/ 89179 h 675180"/>
                  <a:gd name="connsiteX41-83" fmla="*/ 273622 w 541913"/>
                  <a:gd name="connsiteY41-84" fmla="*/ 36628 h 675180"/>
                  <a:gd name="connsiteX42-85" fmla="*/ 299149 w 541913"/>
                  <a:gd name="connsiteY42-86" fmla="*/ 16403 h 675180"/>
                  <a:gd name="connsiteX43-87" fmla="*/ 319468 w 541913"/>
                  <a:gd name="connsiteY43-88" fmla="*/ 0 h 67518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</a:cxnLst>
                <a:rect l="l" t="t" r="r" b="b"/>
                <a:pathLst>
                  <a:path w="541913" h="675180">
                    <a:moveTo>
                      <a:pt x="319468" y="0"/>
                    </a:moveTo>
                    <a:lnTo>
                      <a:pt x="326174" y="5097"/>
                    </a:lnTo>
                    <a:cubicBezTo>
                      <a:pt x="335680" y="13415"/>
                      <a:pt x="340187" y="26118"/>
                      <a:pt x="347194" y="36628"/>
                    </a:cubicBezTo>
                    <a:lnTo>
                      <a:pt x="378725" y="47138"/>
                    </a:lnTo>
                    <a:cubicBezTo>
                      <a:pt x="389235" y="50641"/>
                      <a:pt x="385733" y="68159"/>
                      <a:pt x="389236" y="78669"/>
                    </a:cubicBezTo>
                    <a:cubicBezTo>
                      <a:pt x="396243" y="99690"/>
                      <a:pt x="394588" y="126063"/>
                      <a:pt x="410256" y="141731"/>
                    </a:cubicBezTo>
                    <a:cubicBezTo>
                      <a:pt x="415333" y="146808"/>
                      <a:pt x="421112" y="146785"/>
                      <a:pt x="426935" y="143878"/>
                    </a:cubicBezTo>
                    <a:lnTo>
                      <a:pt x="434379" y="137222"/>
                    </a:lnTo>
                    <a:lnTo>
                      <a:pt x="439185" y="144486"/>
                    </a:lnTo>
                    <a:cubicBezTo>
                      <a:pt x="443854" y="151332"/>
                      <a:pt x="448420" y="157767"/>
                      <a:pt x="452298" y="162752"/>
                    </a:cubicBezTo>
                    <a:cubicBezTo>
                      <a:pt x="474087" y="190766"/>
                      <a:pt x="487331" y="196618"/>
                      <a:pt x="515360" y="215303"/>
                    </a:cubicBezTo>
                    <a:cubicBezTo>
                      <a:pt x="524578" y="221448"/>
                      <a:pt x="522367" y="236324"/>
                      <a:pt x="525870" y="246834"/>
                    </a:cubicBezTo>
                    <a:lnTo>
                      <a:pt x="541913" y="294961"/>
                    </a:lnTo>
                    <a:lnTo>
                      <a:pt x="535067" y="303328"/>
                    </a:lnTo>
                    <a:cubicBezTo>
                      <a:pt x="532001" y="309021"/>
                      <a:pt x="529374" y="315152"/>
                      <a:pt x="525870" y="320407"/>
                    </a:cubicBezTo>
                    <a:lnTo>
                      <a:pt x="462808" y="362448"/>
                    </a:lnTo>
                    <a:cubicBezTo>
                      <a:pt x="453590" y="368593"/>
                      <a:pt x="455801" y="383469"/>
                      <a:pt x="452298" y="393979"/>
                    </a:cubicBezTo>
                    <a:lnTo>
                      <a:pt x="441787" y="425510"/>
                    </a:lnTo>
                    <a:cubicBezTo>
                      <a:pt x="436530" y="441280"/>
                      <a:pt x="426021" y="488572"/>
                      <a:pt x="410256" y="520103"/>
                    </a:cubicBezTo>
                    <a:cubicBezTo>
                      <a:pt x="394491" y="551634"/>
                      <a:pt x="362959" y="595428"/>
                      <a:pt x="347194" y="614697"/>
                    </a:cubicBezTo>
                    <a:cubicBezTo>
                      <a:pt x="338262" y="623629"/>
                      <a:pt x="322670" y="625207"/>
                      <a:pt x="315663" y="635717"/>
                    </a:cubicBezTo>
                    <a:cubicBezTo>
                      <a:pt x="311657" y="641727"/>
                      <a:pt x="309905" y="648734"/>
                      <a:pt x="308717" y="655990"/>
                    </a:cubicBezTo>
                    <a:lnTo>
                      <a:pt x="305575" y="675180"/>
                    </a:lnTo>
                    <a:lnTo>
                      <a:pt x="273622" y="667248"/>
                    </a:lnTo>
                    <a:cubicBezTo>
                      <a:pt x="263713" y="662293"/>
                      <a:pt x="265093" y="646617"/>
                      <a:pt x="263111" y="635717"/>
                    </a:cubicBezTo>
                    <a:cubicBezTo>
                      <a:pt x="258058" y="607927"/>
                      <a:pt x="264073" y="577445"/>
                      <a:pt x="252601" y="551634"/>
                    </a:cubicBezTo>
                    <a:cubicBezTo>
                      <a:pt x="248101" y="541510"/>
                      <a:pt x="231580" y="544627"/>
                      <a:pt x="221070" y="541124"/>
                    </a:cubicBezTo>
                    <a:cubicBezTo>
                      <a:pt x="184937" y="486924"/>
                      <a:pt x="165754" y="494100"/>
                      <a:pt x="189539" y="446531"/>
                    </a:cubicBezTo>
                    <a:cubicBezTo>
                      <a:pt x="195188" y="435233"/>
                      <a:pt x="203553" y="425510"/>
                      <a:pt x="210560" y="415000"/>
                    </a:cubicBezTo>
                    <a:cubicBezTo>
                      <a:pt x="207056" y="397483"/>
                      <a:pt x="211017" y="376549"/>
                      <a:pt x="200049" y="362448"/>
                    </a:cubicBezTo>
                    <a:cubicBezTo>
                      <a:pt x="184539" y="342506"/>
                      <a:pt x="136987" y="320407"/>
                      <a:pt x="136987" y="320407"/>
                    </a:cubicBezTo>
                    <a:cubicBezTo>
                      <a:pt x="122973" y="323910"/>
                      <a:pt x="106226" y="321893"/>
                      <a:pt x="94946" y="330917"/>
                    </a:cubicBezTo>
                    <a:cubicBezTo>
                      <a:pt x="86295" y="337838"/>
                      <a:pt x="93087" y="355527"/>
                      <a:pt x="84436" y="362448"/>
                    </a:cubicBezTo>
                    <a:cubicBezTo>
                      <a:pt x="73156" y="371472"/>
                      <a:pt x="56284" y="368991"/>
                      <a:pt x="42394" y="372959"/>
                    </a:cubicBezTo>
                    <a:cubicBezTo>
                      <a:pt x="31741" y="376003"/>
                      <a:pt x="21373" y="379966"/>
                      <a:pt x="10863" y="383469"/>
                    </a:cubicBezTo>
                    <a:cubicBezTo>
                      <a:pt x="-7636" y="327971"/>
                      <a:pt x="-5793" y="361156"/>
                      <a:pt x="42394" y="288876"/>
                    </a:cubicBezTo>
                    <a:lnTo>
                      <a:pt x="63415" y="257345"/>
                    </a:lnTo>
                    <a:cubicBezTo>
                      <a:pt x="64575" y="245740"/>
                      <a:pt x="65425" y="193395"/>
                      <a:pt x="73573" y="153916"/>
                    </a:cubicBezTo>
                    <a:lnTo>
                      <a:pt x="80898" y="131527"/>
                    </a:lnTo>
                    <a:lnTo>
                      <a:pt x="115967" y="131221"/>
                    </a:lnTo>
                    <a:cubicBezTo>
                      <a:pt x="161599" y="116009"/>
                      <a:pt x="139664" y="128544"/>
                      <a:pt x="179029" y="89179"/>
                    </a:cubicBezTo>
                    <a:cubicBezTo>
                      <a:pt x="285495" y="-17287"/>
                      <a:pt x="203132" y="80684"/>
                      <a:pt x="273622" y="36628"/>
                    </a:cubicBezTo>
                    <a:cubicBezTo>
                      <a:pt x="283134" y="30683"/>
                      <a:pt x="291016" y="23676"/>
                      <a:pt x="299149" y="16403"/>
                    </a:cubicBezTo>
                    <a:lnTo>
                      <a:pt x="319468" y="0"/>
                    </a:lnTo>
                    <a:close/>
                  </a:path>
                </a:pathLst>
              </a:custGeom>
              <a:solidFill>
                <a:srgbClr val="FFE699">
                  <a:alpha val="69804"/>
                </a:srgbClr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星桥</a:t>
                </a:r>
              </a:p>
            </p:txBody>
          </p:sp>
          <p:sp>
            <p:nvSpPr>
              <p:cNvPr id="34" name="任意多边形: 形状 19"/>
              <p:cNvSpPr/>
              <p:nvPr/>
            </p:nvSpPr>
            <p:spPr>
              <a:xfrm>
                <a:off x="7088899" y="4241272"/>
                <a:ext cx="1823227" cy="797429"/>
              </a:xfrm>
              <a:custGeom>
                <a:avLst/>
                <a:gdLst>
                  <a:gd name="connsiteX0" fmla="*/ 370840 w 795618"/>
                  <a:gd name="connsiteY0" fmla="*/ 744 h 352532"/>
                  <a:gd name="connsiteX1" fmla="*/ 420783 w 795618"/>
                  <a:gd name="connsiteY1" fmla="*/ 56608 h 352532"/>
                  <a:gd name="connsiteX2" fmla="*/ 483845 w 795618"/>
                  <a:gd name="connsiteY2" fmla="*/ 67118 h 352532"/>
                  <a:gd name="connsiteX3" fmla="*/ 515376 w 795618"/>
                  <a:gd name="connsiteY3" fmla="*/ 77628 h 352532"/>
                  <a:gd name="connsiteX4" fmla="*/ 525887 w 795618"/>
                  <a:gd name="connsiteY4" fmla="*/ 109159 h 352532"/>
                  <a:gd name="connsiteX5" fmla="*/ 620480 w 795618"/>
                  <a:gd name="connsiteY5" fmla="*/ 151201 h 352532"/>
                  <a:gd name="connsiteX6" fmla="*/ 652011 w 795618"/>
                  <a:gd name="connsiteY6" fmla="*/ 130180 h 352532"/>
                  <a:gd name="connsiteX7" fmla="*/ 662521 w 795618"/>
                  <a:gd name="connsiteY7" fmla="*/ 98649 h 352532"/>
                  <a:gd name="connsiteX8" fmla="*/ 694775 w 795618"/>
                  <a:gd name="connsiteY8" fmla="*/ 89322 h 352532"/>
                  <a:gd name="connsiteX9" fmla="*/ 761547 w 795618"/>
                  <a:gd name="connsiteY9" fmla="*/ 88740 h 352532"/>
                  <a:gd name="connsiteX10" fmla="*/ 766585 w 795618"/>
                  <a:gd name="connsiteY10" fmla="*/ 89145 h 352532"/>
                  <a:gd name="connsiteX11" fmla="*/ 766799 w 795618"/>
                  <a:gd name="connsiteY11" fmla="*/ 88695 h 352532"/>
                  <a:gd name="connsiteX12" fmla="*/ 795618 w 795618"/>
                  <a:gd name="connsiteY12" fmla="*/ 88444 h 352532"/>
                  <a:gd name="connsiteX13" fmla="*/ 788293 w 795618"/>
                  <a:gd name="connsiteY13" fmla="*/ 110833 h 352532"/>
                  <a:gd name="connsiteX14" fmla="*/ 778135 w 795618"/>
                  <a:gd name="connsiteY14" fmla="*/ 214262 h 352532"/>
                  <a:gd name="connsiteX15" fmla="*/ 757114 w 795618"/>
                  <a:gd name="connsiteY15" fmla="*/ 245793 h 352532"/>
                  <a:gd name="connsiteX16" fmla="*/ 715929 w 795618"/>
                  <a:gd name="connsiteY16" fmla="*/ 312357 h 352532"/>
                  <a:gd name="connsiteX17" fmla="*/ 719013 w 795618"/>
                  <a:gd name="connsiteY17" fmla="*/ 321469 h 352532"/>
                  <a:gd name="connsiteX18" fmla="*/ 713724 w 795618"/>
                  <a:gd name="connsiteY18" fmla="*/ 321872 h 352532"/>
                  <a:gd name="connsiteX19" fmla="*/ 599459 w 795618"/>
                  <a:gd name="connsiteY19" fmla="*/ 298345 h 352532"/>
                  <a:gd name="connsiteX20" fmla="*/ 567928 w 795618"/>
                  <a:gd name="connsiteY20" fmla="*/ 277324 h 352532"/>
                  <a:gd name="connsiteX21" fmla="*/ 525887 w 795618"/>
                  <a:gd name="connsiteY21" fmla="*/ 224772 h 352532"/>
                  <a:gd name="connsiteX22" fmla="*/ 504866 w 795618"/>
                  <a:gd name="connsiteY22" fmla="*/ 256303 h 352532"/>
                  <a:gd name="connsiteX23" fmla="*/ 231597 w 795618"/>
                  <a:gd name="connsiteY23" fmla="*/ 329876 h 352532"/>
                  <a:gd name="connsiteX24" fmla="*/ 168535 w 795618"/>
                  <a:gd name="connsiteY24" fmla="*/ 350896 h 352532"/>
                  <a:gd name="connsiteX25" fmla="*/ 41353 w 795618"/>
                  <a:gd name="connsiteY25" fmla="*/ 352532 h 352532"/>
                  <a:gd name="connsiteX26" fmla="*/ 2414 w 795618"/>
                  <a:gd name="connsiteY26" fmla="*/ 351443 h 352532"/>
                  <a:gd name="connsiteX27" fmla="*/ 1318 w 795618"/>
                  <a:gd name="connsiteY27" fmla="*/ 334080 h 352532"/>
                  <a:gd name="connsiteX28" fmla="*/ 369 w 795618"/>
                  <a:gd name="connsiteY28" fmla="*/ 298346 h 352532"/>
                  <a:gd name="connsiteX29" fmla="*/ 10880 w 795618"/>
                  <a:gd name="connsiteY29" fmla="*/ 35587 h 352532"/>
                  <a:gd name="connsiteX30" fmla="*/ 36252 w 795618"/>
                  <a:gd name="connsiteY30" fmla="*/ 19007 h 352532"/>
                  <a:gd name="connsiteX31" fmla="*/ 41133 w 795618"/>
                  <a:gd name="connsiteY31" fmla="*/ 16013 h 352532"/>
                  <a:gd name="connsiteX32" fmla="*/ 105108 w 795618"/>
                  <a:gd name="connsiteY32" fmla="*/ 26037 h 352532"/>
                  <a:gd name="connsiteX33" fmla="*/ 370840 w 795618"/>
                  <a:gd name="connsiteY33" fmla="*/ 744 h 352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5618" h="352532">
                    <a:moveTo>
                      <a:pt x="370840" y="744"/>
                    </a:moveTo>
                    <a:cubicBezTo>
                      <a:pt x="382472" y="-3158"/>
                      <a:pt x="387898" y="7278"/>
                      <a:pt x="420783" y="56608"/>
                    </a:cubicBezTo>
                    <a:cubicBezTo>
                      <a:pt x="441804" y="60111"/>
                      <a:pt x="463042" y="62495"/>
                      <a:pt x="483845" y="67118"/>
                    </a:cubicBezTo>
                    <a:cubicBezTo>
                      <a:pt x="494660" y="69521"/>
                      <a:pt x="507542" y="69794"/>
                      <a:pt x="515376" y="77628"/>
                    </a:cubicBezTo>
                    <a:cubicBezTo>
                      <a:pt x="523210" y="85462"/>
                      <a:pt x="520932" y="99250"/>
                      <a:pt x="525887" y="109159"/>
                    </a:cubicBezTo>
                    <a:cubicBezTo>
                      <a:pt x="551290" y="159966"/>
                      <a:pt x="552755" y="141525"/>
                      <a:pt x="620480" y="151201"/>
                    </a:cubicBezTo>
                    <a:cubicBezTo>
                      <a:pt x="630990" y="144194"/>
                      <a:pt x="644120" y="140044"/>
                      <a:pt x="652011" y="130180"/>
                    </a:cubicBezTo>
                    <a:cubicBezTo>
                      <a:pt x="658932" y="121529"/>
                      <a:pt x="652109" y="102435"/>
                      <a:pt x="662521" y="98649"/>
                    </a:cubicBezTo>
                    <a:lnTo>
                      <a:pt x="694775" y="89322"/>
                    </a:lnTo>
                    <a:lnTo>
                      <a:pt x="761547" y="88740"/>
                    </a:lnTo>
                    <a:lnTo>
                      <a:pt x="766585" y="89145"/>
                    </a:lnTo>
                    <a:lnTo>
                      <a:pt x="766799" y="88695"/>
                    </a:lnTo>
                    <a:lnTo>
                      <a:pt x="795618" y="88444"/>
                    </a:lnTo>
                    <a:lnTo>
                      <a:pt x="788293" y="110833"/>
                    </a:lnTo>
                    <a:cubicBezTo>
                      <a:pt x="780145" y="150312"/>
                      <a:pt x="779295" y="202657"/>
                      <a:pt x="778135" y="214262"/>
                    </a:cubicBezTo>
                    <a:lnTo>
                      <a:pt x="757114" y="245793"/>
                    </a:lnTo>
                    <a:cubicBezTo>
                      <a:pt x="720974" y="300003"/>
                      <a:pt x="710902" y="294889"/>
                      <a:pt x="715929" y="312357"/>
                    </a:cubicBezTo>
                    <a:lnTo>
                      <a:pt x="719013" y="321469"/>
                    </a:lnTo>
                    <a:lnTo>
                      <a:pt x="713724" y="321872"/>
                    </a:lnTo>
                    <a:cubicBezTo>
                      <a:pt x="675566" y="320686"/>
                      <a:pt x="625548" y="309526"/>
                      <a:pt x="599459" y="298345"/>
                    </a:cubicBezTo>
                    <a:cubicBezTo>
                      <a:pt x="587848" y="293369"/>
                      <a:pt x="578438" y="284331"/>
                      <a:pt x="567928" y="277324"/>
                    </a:cubicBezTo>
                    <a:cubicBezTo>
                      <a:pt x="563103" y="262847"/>
                      <a:pt x="555600" y="218830"/>
                      <a:pt x="525887" y="224772"/>
                    </a:cubicBezTo>
                    <a:cubicBezTo>
                      <a:pt x="513500" y="227249"/>
                      <a:pt x="511873" y="245793"/>
                      <a:pt x="504866" y="256303"/>
                    </a:cubicBezTo>
                    <a:cubicBezTo>
                      <a:pt x="479282" y="409814"/>
                      <a:pt x="518381" y="302123"/>
                      <a:pt x="231597" y="329876"/>
                    </a:cubicBezTo>
                    <a:cubicBezTo>
                      <a:pt x="209542" y="332010"/>
                      <a:pt x="168535" y="350896"/>
                      <a:pt x="168535" y="350896"/>
                    </a:cubicBezTo>
                    <a:cubicBezTo>
                      <a:pt x="126494" y="349145"/>
                      <a:pt x="83747" y="351987"/>
                      <a:pt x="41353" y="352532"/>
                    </a:cubicBezTo>
                    <a:lnTo>
                      <a:pt x="2414" y="351443"/>
                    </a:lnTo>
                    <a:lnTo>
                      <a:pt x="1318" y="334080"/>
                    </a:lnTo>
                    <a:cubicBezTo>
                      <a:pt x="291" y="321317"/>
                      <a:pt x="-492" y="308967"/>
                      <a:pt x="369" y="298346"/>
                    </a:cubicBezTo>
                    <a:cubicBezTo>
                      <a:pt x="7453" y="210976"/>
                      <a:pt x="7376" y="123173"/>
                      <a:pt x="10880" y="35587"/>
                    </a:cubicBezTo>
                    <a:cubicBezTo>
                      <a:pt x="22176" y="28056"/>
                      <a:pt x="30398" y="22721"/>
                      <a:pt x="36252" y="19007"/>
                    </a:cubicBezTo>
                    <a:lnTo>
                      <a:pt x="41133" y="16013"/>
                    </a:lnTo>
                    <a:lnTo>
                      <a:pt x="105108" y="26037"/>
                    </a:lnTo>
                    <a:cubicBezTo>
                      <a:pt x="314829" y="53575"/>
                      <a:pt x="351453" y="7246"/>
                      <a:pt x="370840" y="744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12700" cmpd="sng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老崇贤</a:t>
                </a:r>
              </a:p>
            </p:txBody>
          </p:sp>
          <p:sp>
            <p:nvSpPr>
              <p:cNvPr id="35" name="任意多边形: 形状 20"/>
              <p:cNvSpPr/>
              <p:nvPr/>
            </p:nvSpPr>
            <p:spPr>
              <a:xfrm>
                <a:off x="7087892" y="4976520"/>
                <a:ext cx="1124940" cy="320001"/>
              </a:xfrm>
              <a:custGeom>
                <a:avLst/>
                <a:gdLst>
                  <a:gd name="connsiteX0" fmla="*/ 325068 w 490900"/>
                  <a:gd name="connsiteY0" fmla="*/ 1 h 141467"/>
                  <a:gd name="connsiteX1" fmla="*/ 483216 w 490900"/>
                  <a:gd name="connsiteY1" fmla="*/ 14683 h 141467"/>
                  <a:gd name="connsiteX2" fmla="*/ 489735 w 490900"/>
                  <a:gd name="connsiteY2" fmla="*/ 6601 h 141467"/>
                  <a:gd name="connsiteX3" fmla="*/ 490900 w 490900"/>
                  <a:gd name="connsiteY3" fmla="*/ 19989 h 141467"/>
                  <a:gd name="connsiteX4" fmla="*/ 400203 w 490900"/>
                  <a:gd name="connsiteY4" fmla="*/ 88915 h 141467"/>
                  <a:gd name="connsiteX5" fmla="*/ 368671 w 490900"/>
                  <a:gd name="connsiteY5" fmla="*/ 99426 h 141467"/>
                  <a:gd name="connsiteX6" fmla="*/ 347651 w 490900"/>
                  <a:gd name="connsiteY6" fmla="*/ 130957 h 141467"/>
                  <a:gd name="connsiteX7" fmla="*/ 316120 w 490900"/>
                  <a:gd name="connsiteY7" fmla="*/ 141467 h 141467"/>
                  <a:gd name="connsiteX8" fmla="*/ 63871 w 490900"/>
                  <a:gd name="connsiteY8" fmla="*/ 130957 h 141467"/>
                  <a:gd name="connsiteX9" fmla="*/ 32340 w 490900"/>
                  <a:gd name="connsiteY9" fmla="*/ 109936 h 141467"/>
                  <a:gd name="connsiteX10" fmla="*/ 13541 w 490900"/>
                  <a:gd name="connsiteY10" fmla="*/ 106921 h 141467"/>
                  <a:gd name="connsiteX11" fmla="*/ 1347 w 490900"/>
                  <a:gd name="connsiteY11" fmla="*/ 99742 h 141467"/>
                  <a:gd name="connsiteX12" fmla="*/ 809 w 490900"/>
                  <a:gd name="connsiteY12" fmla="*/ 88917 h 141467"/>
                  <a:gd name="connsiteX13" fmla="*/ 0 w 490900"/>
                  <a:gd name="connsiteY13" fmla="*/ 77455 h 141467"/>
                  <a:gd name="connsiteX14" fmla="*/ 4170 w 490900"/>
                  <a:gd name="connsiteY14" fmla="*/ 47243 h 141467"/>
                  <a:gd name="connsiteX15" fmla="*/ 2854 w 490900"/>
                  <a:gd name="connsiteY15" fmla="*/ 26401 h 141467"/>
                  <a:gd name="connsiteX16" fmla="*/ 41793 w 490900"/>
                  <a:gd name="connsiteY16" fmla="*/ 27490 h 141467"/>
                  <a:gd name="connsiteX17" fmla="*/ 168975 w 490900"/>
                  <a:gd name="connsiteY17" fmla="*/ 25854 h 141467"/>
                  <a:gd name="connsiteX18" fmla="*/ 232037 w 490900"/>
                  <a:gd name="connsiteY18" fmla="*/ 4834 h 141467"/>
                  <a:gd name="connsiteX19" fmla="*/ 325068 w 490900"/>
                  <a:gd name="connsiteY19" fmla="*/ 1 h 14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90900" h="141467">
                    <a:moveTo>
                      <a:pt x="325068" y="1"/>
                    </a:moveTo>
                    <a:cubicBezTo>
                      <a:pt x="430776" y="-44"/>
                      <a:pt x="467219" y="21377"/>
                      <a:pt x="483216" y="14683"/>
                    </a:cubicBezTo>
                    <a:lnTo>
                      <a:pt x="489735" y="6601"/>
                    </a:lnTo>
                    <a:lnTo>
                      <a:pt x="490900" y="19989"/>
                    </a:lnTo>
                    <a:cubicBezTo>
                      <a:pt x="486857" y="45526"/>
                      <a:pt x="452789" y="75768"/>
                      <a:pt x="400203" y="88915"/>
                    </a:cubicBezTo>
                    <a:cubicBezTo>
                      <a:pt x="389455" y="91602"/>
                      <a:pt x="379182" y="95922"/>
                      <a:pt x="368671" y="99426"/>
                    </a:cubicBezTo>
                    <a:cubicBezTo>
                      <a:pt x="361664" y="109936"/>
                      <a:pt x="357515" y="123066"/>
                      <a:pt x="347651" y="130957"/>
                    </a:cubicBezTo>
                    <a:cubicBezTo>
                      <a:pt x="339000" y="137878"/>
                      <a:pt x="327199" y="141467"/>
                      <a:pt x="316120" y="141467"/>
                    </a:cubicBezTo>
                    <a:cubicBezTo>
                      <a:pt x="231964" y="141467"/>
                      <a:pt x="147954" y="134460"/>
                      <a:pt x="63871" y="130957"/>
                    </a:cubicBezTo>
                    <a:cubicBezTo>
                      <a:pt x="53361" y="123950"/>
                      <a:pt x="43638" y="115585"/>
                      <a:pt x="32340" y="109936"/>
                    </a:cubicBezTo>
                    <a:cubicBezTo>
                      <a:pt x="27386" y="107459"/>
                      <a:pt x="19958" y="107563"/>
                      <a:pt x="13541" y="106921"/>
                    </a:cubicBezTo>
                    <a:lnTo>
                      <a:pt x="1347" y="99742"/>
                    </a:lnTo>
                    <a:lnTo>
                      <a:pt x="809" y="88917"/>
                    </a:lnTo>
                    <a:lnTo>
                      <a:pt x="0" y="77455"/>
                    </a:lnTo>
                    <a:lnTo>
                      <a:pt x="4170" y="47243"/>
                    </a:lnTo>
                    <a:lnTo>
                      <a:pt x="2854" y="26401"/>
                    </a:lnTo>
                    <a:lnTo>
                      <a:pt x="41793" y="27490"/>
                    </a:lnTo>
                    <a:cubicBezTo>
                      <a:pt x="84187" y="26945"/>
                      <a:pt x="126934" y="24103"/>
                      <a:pt x="168975" y="25854"/>
                    </a:cubicBezTo>
                    <a:cubicBezTo>
                      <a:pt x="168975" y="25854"/>
                      <a:pt x="209982" y="6968"/>
                      <a:pt x="232037" y="4834"/>
                    </a:cubicBezTo>
                    <a:cubicBezTo>
                      <a:pt x="267885" y="1365"/>
                      <a:pt x="298641" y="12"/>
                      <a:pt x="325068" y="1"/>
                    </a:cubicBezTo>
                    <a:close/>
                  </a:path>
                </a:pathLst>
              </a:custGeom>
              <a:solidFill>
                <a:srgbClr val="E01312">
                  <a:alpha val="89804"/>
                </a:srgbClr>
              </a:solidFill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华文楷体" pitchFamily="2" charset="-122"/>
                    <a:ea typeface="华文楷体" pitchFamily="2" charset="-122"/>
                  </a:rPr>
                  <a:t>崇贤新城</a:t>
                </a:r>
              </a:p>
            </p:txBody>
          </p:sp>
        </p:grpSp>
        <p:sp>
          <p:nvSpPr>
            <p:cNvPr id="36" name="五角星 35"/>
            <p:cNvSpPr/>
            <p:nvPr/>
          </p:nvSpPr>
          <p:spPr>
            <a:xfrm>
              <a:off x="14836" y="6593"/>
              <a:ext cx="295" cy="29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   </a:t>
              </a:r>
              <a:endParaRPr kumimoji="1" lang="zh-CN" altLang="en-US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15112" y="6987"/>
              <a:ext cx="190" cy="1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圆角矩形标注 38"/>
            <p:cNvSpPr/>
            <p:nvPr/>
          </p:nvSpPr>
          <p:spPr>
            <a:xfrm>
              <a:off x="14613" y="6168"/>
              <a:ext cx="791" cy="292"/>
            </a:xfrm>
            <a:prstGeom prst="wedgeRoundRectCallout">
              <a:avLst>
                <a:gd name="adj1" fmla="val 4057"/>
                <a:gd name="adj2" fmla="val 121326"/>
                <a:gd name="adj3" fmla="val 1666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</a:t>
              </a:r>
              <a:r>
                <a:rPr kumimoji="1"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案</a:t>
              </a:r>
              <a:r>
                <a:rPr kumimoji="1"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圆角矩形标注 39"/>
            <p:cNvSpPr/>
            <p:nvPr/>
          </p:nvSpPr>
          <p:spPr>
            <a:xfrm>
              <a:off x="15403" y="6987"/>
              <a:ext cx="1605" cy="504"/>
            </a:xfrm>
            <a:prstGeom prst="wedgeRoundRectCallout">
              <a:avLst>
                <a:gd name="adj1" fmla="val -62087"/>
                <a:gd name="adj2" fmla="val -25396"/>
                <a:gd name="adj3" fmla="val 1666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滨江地块</a:t>
              </a:r>
            </a:p>
            <a:p>
              <a:pPr algn="ctr"/>
              <a:r>
                <a:rPr kumimoji="1"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（距本案</a:t>
              </a:r>
              <a:r>
                <a:rPr kumimoji="1" lang="en-US" altLang="zh-CN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1.1km</a:t>
              </a:r>
              <a:r>
                <a:rPr kumimoji="1"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759460"/>
            <a:ext cx="5200650" cy="5638800"/>
          </a:xfrm>
          <a:prstGeom prst="rect">
            <a:avLst/>
          </a:prstGeom>
        </p:spPr>
      </p:pic>
      <p:sp>
        <p:nvSpPr>
          <p:cNvPr id="168" name="椭圆 167"/>
          <p:cNvSpPr/>
          <p:nvPr/>
        </p:nvSpPr>
        <p:spPr>
          <a:xfrm>
            <a:off x="5161280" y="2162810"/>
            <a:ext cx="5104765" cy="4635500"/>
          </a:xfrm>
          <a:prstGeom prst="ellipse">
            <a:avLst/>
          </a:prstGeom>
          <a:solidFill>
            <a:schemeClr val="bg1">
              <a:lumMod val="85000"/>
              <a:alpha val="23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 sz="1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项目分析│ 项目区位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5" name="矩形 97"/>
          <p:cNvSpPr>
            <a:spLocks noChangeArrowheads="1"/>
          </p:cNvSpPr>
          <p:nvPr/>
        </p:nvSpPr>
        <p:spPr bwMode="auto">
          <a:xfrm>
            <a:off x="4164881" y="94455"/>
            <a:ext cx="779033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项目位于临平星桥板块，配套成熟，生活氛围好，发展潜力较高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5" name="圆角矩形标注 134"/>
          <p:cNvSpPr/>
          <p:nvPr/>
        </p:nvSpPr>
        <p:spPr>
          <a:xfrm>
            <a:off x="6142113" y="3629283"/>
            <a:ext cx="502036" cy="185539"/>
          </a:xfrm>
          <a:prstGeom prst="wedgeRoundRectCallout">
            <a:avLst>
              <a:gd name="adj1" fmla="val -6567"/>
              <a:gd name="adj2" fmla="val -179165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五角星 135"/>
          <p:cNvSpPr/>
          <p:nvPr/>
        </p:nvSpPr>
        <p:spPr>
          <a:xfrm>
            <a:off x="6334890" y="3119945"/>
            <a:ext cx="187569" cy="18553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   </a:t>
            </a:r>
            <a:endParaRPr kumimoji="1" lang="zh-CN" altLang="en-US" dirty="0"/>
          </a:p>
        </p:txBody>
      </p:sp>
      <p:sp>
        <p:nvSpPr>
          <p:cNvPr id="142" name="圆角矩形 141"/>
          <p:cNvSpPr/>
          <p:nvPr/>
        </p:nvSpPr>
        <p:spPr>
          <a:xfrm rot="20845358">
            <a:off x="6661986" y="5761718"/>
            <a:ext cx="894268" cy="261762"/>
          </a:xfrm>
          <a:prstGeom prst="roundRect">
            <a:avLst/>
          </a:prstGeom>
          <a:solidFill>
            <a:srgbClr val="FFC000">
              <a:alpha val="6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solidFill>
                  <a:schemeClr val="tx1"/>
                </a:solidFill>
              </a:rPr>
              <a:t>地铁</a:t>
            </a:r>
            <a:r>
              <a:rPr kumimoji="1" lang="en-US" altLang="zh-CN" sz="1000" b="1" dirty="0">
                <a:solidFill>
                  <a:schemeClr val="tx1"/>
                </a:solidFill>
              </a:rPr>
              <a:t>3</a:t>
            </a:r>
            <a:r>
              <a:rPr kumimoji="1" lang="zh-CN" altLang="en-US" sz="1000" b="1" dirty="0">
                <a:solidFill>
                  <a:schemeClr val="tx1"/>
                </a:solidFill>
              </a:rPr>
              <a:t>号线</a:t>
            </a:r>
          </a:p>
        </p:txBody>
      </p:sp>
      <p:sp>
        <p:nvSpPr>
          <p:cNvPr id="148" name="圆角矩形 147"/>
          <p:cNvSpPr/>
          <p:nvPr/>
        </p:nvSpPr>
        <p:spPr>
          <a:xfrm>
            <a:off x="7948329" y="5774038"/>
            <a:ext cx="883908" cy="236562"/>
          </a:xfrm>
          <a:prstGeom prst="roundRect">
            <a:avLst/>
          </a:prstGeom>
          <a:solidFill>
            <a:srgbClr val="7030A0">
              <a:alpha val="67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solidFill>
                  <a:schemeClr val="bg1"/>
                </a:solidFill>
              </a:rPr>
              <a:t>七彩小镇</a:t>
            </a:r>
          </a:p>
        </p:txBody>
      </p:sp>
      <p:sp>
        <p:nvSpPr>
          <p:cNvPr id="161" name="圆角矩形 160"/>
          <p:cNvSpPr/>
          <p:nvPr/>
        </p:nvSpPr>
        <p:spPr>
          <a:xfrm>
            <a:off x="7945789" y="4805675"/>
            <a:ext cx="886227" cy="26990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>
            <a:solidFill>
              <a:schemeClr val="bg1">
                <a:lumMod val="85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临平第一小学</a:t>
            </a:r>
          </a:p>
        </p:txBody>
      </p:sp>
      <p:sp>
        <p:nvSpPr>
          <p:cNvPr id="167" name="文本框 166"/>
          <p:cNvSpPr txBox="1"/>
          <p:nvPr/>
        </p:nvSpPr>
        <p:spPr>
          <a:xfrm>
            <a:off x="904568" y="1323974"/>
            <a:ext cx="4003098" cy="395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片区：星桥板块</a:t>
            </a:r>
            <a:endParaRPr kumimoji="1"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商业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：苏宁广场（在建）、七彩小镇、吉易盛购物广场等</a:t>
            </a:r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交通：望梅快速路，地铁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号线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学校：星桥中心幼儿园、星桥第四幼儿园，星桥第四小学、临平第一小学、临平中学、树兰小学、树兰中学</a:t>
            </a:r>
            <a:endParaRPr kumimoji="1" lang="en-US" altLang="zh-CN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医院：临平第一人民医院，星都医院</a:t>
            </a:r>
          </a:p>
        </p:txBody>
      </p:sp>
      <p:sp>
        <p:nvSpPr>
          <p:cNvPr id="172" name="椭圆 171"/>
          <p:cNvSpPr/>
          <p:nvPr/>
        </p:nvSpPr>
        <p:spPr>
          <a:xfrm>
            <a:off x="8311669" y="3754751"/>
            <a:ext cx="156576" cy="1400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3" name="圆角矩形 172"/>
          <p:cNvSpPr/>
          <p:nvPr/>
        </p:nvSpPr>
        <p:spPr>
          <a:xfrm>
            <a:off x="7732395" y="3961130"/>
            <a:ext cx="735965" cy="21399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60000"/>
                <a:lumOff val="4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星都医院</a:t>
            </a:r>
          </a:p>
        </p:txBody>
      </p:sp>
      <p:sp>
        <p:nvSpPr>
          <p:cNvPr id="176" name="圆角矩形 175"/>
          <p:cNvSpPr/>
          <p:nvPr/>
        </p:nvSpPr>
        <p:spPr>
          <a:xfrm>
            <a:off x="8508297" y="5312287"/>
            <a:ext cx="839379" cy="297365"/>
          </a:xfrm>
          <a:prstGeom prst="roundRect">
            <a:avLst/>
          </a:prstGeom>
          <a:solidFill>
            <a:srgbClr val="7030A0">
              <a:alpha val="67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solidFill>
                  <a:schemeClr val="bg1"/>
                </a:solidFill>
              </a:rPr>
              <a:t>苏宁广场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629291" y="3119990"/>
            <a:ext cx="705542" cy="2075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60000"/>
                <a:lumOff val="4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星桥中心幼儿园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8883666" y="924160"/>
            <a:ext cx="705542" cy="2075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60000"/>
                <a:lumOff val="4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树兰中学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620526" y="3109195"/>
            <a:ext cx="705542" cy="2075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60000"/>
                <a:lumOff val="4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星桥第四幼儿园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901071" y="2752960"/>
            <a:ext cx="705542" cy="2075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60000"/>
                <a:lumOff val="4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星桥第四小学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9010666" y="1408030"/>
            <a:ext cx="705542" cy="2075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60000"/>
                <a:lumOff val="4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树兰小学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7732395" y="4356735"/>
            <a:ext cx="886460" cy="26733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>
            <a:solidFill>
              <a:schemeClr val="bg1">
                <a:lumMod val="85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临平中学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644039" y="4250038"/>
            <a:ext cx="883908" cy="236562"/>
          </a:xfrm>
          <a:prstGeom prst="roundRect">
            <a:avLst/>
          </a:prstGeom>
          <a:solidFill>
            <a:srgbClr val="7030A0">
              <a:alpha val="67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000" b="1" dirty="0">
                <a:solidFill>
                  <a:schemeClr val="bg1"/>
                </a:solidFill>
              </a:rPr>
              <a:t>吉易盛购物广场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644656" y="2752960"/>
            <a:ext cx="705542" cy="20751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>
            <a:solidFill>
              <a:schemeClr val="accent2">
                <a:lumMod val="60000"/>
                <a:lumOff val="4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b="1" dirty="0">
                <a:solidFill>
                  <a:schemeClr val="tx1"/>
                </a:solidFill>
              </a:rPr>
              <a:t>在建综合体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85" y="2659380"/>
            <a:ext cx="2578735" cy="1750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385" y="4523105"/>
            <a:ext cx="2555875" cy="18307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" y="4688840"/>
            <a:ext cx="2334260" cy="16694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835" y="1260475"/>
            <a:ext cx="5977890" cy="48177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381" y="130274"/>
            <a:ext cx="8431619" cy="514764"/>
          </a:xfrm>
        </p:spPr>
        <p:txBody>
          <a:bodyPr>
            <a:normAutofit/>
          </a:bodyPr>
          <a:lstStyle/>
          <a:p>
            <a:r>
              <a:rPr lang="zh-CN" altLang="en-US" dirty="0"/>
              <a:t>项目分析│ 项目现状</a:t>
            </a:r>
          </a:p>
        </p:txBody>
      </p:sp>
      <p:sp>
        <p:nvSpPr>
          <p:cNvPr id="116" name="灯片编号占位符 3"/>
          <p:cNvSpPr txBox="1"/>
          <p:nvPr/>
        </p:nvSpPr>
        <p:spPr>
          <a:xfrm>
            <a:off x="11105232" y="6365049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 rot="19819938">
            <a:off x="5177790" y="3140710"/>
            <a:ext cx="492760" cy="412115"/>
          </a:xfrm>
          <a:prstGeom prst="roundRect">
            <a:avLst/>
          </a:prstGeom>
          <a:solidFill>
            <a:srgbClr val="FF0000">
              <a:alpha val="5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/>
              <a:t>本      案</a:t>
            </a:r>
          </a:p>
        </p:txBody>
      </p:sp>
      <p:cxnSp>
        <p:nvCxnSpPr>
          <p:cNvPr id="29" name="肘形连接符 28"/>
          <p:cNvCxnSpPr>
            <a:stCxn id="5" idx="1"/>
          </p:cNvCxnSpPr>
          <p:nvPr/>
        </p:nvCxnSpPr>
        <p:spPr>
          <a:xfrm rot="10800000">
            <a:off x="2063750" y="3223260"/>
            <a:ext cx="3146425" cy="245745"/>
          </a:xfrm>
          <a:prstGeom prst="bentConnector3">
            <a:avLst>
              <a:gd name="adj1" fmla="val 50494"/>
            </a:avLst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连接符 49"/>
          <p:cNvCxnSpPr/>
          <p:nvPr/>
        </p:nvCxnSpPr>
        <p:spPr>
          <a:xfrm rot="10800000">
            <a:off x="2722246" y="2026285"/>
            <a:ext cx="2440770" cy="1305902"/>
          </a:xfrm>
          <a:prstGeom prst="bentConnector3">
            <a:avLst>
              <a:gd name="adj1" fmla="val 50000"/>
            </a:avLst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连接符 52"/>
          <p:cNvCxnSpPr/>
          <p:nvPr/>
        </p:nvCxnSpPr>
        <p:spPr>
          <a:xfrm flipV="1">
            <a:off x="5386705" y="3023870"/>
            <a:ext cx="3653155" cy="17145"/>
          </a:xfrm>
          <a:prstGeom prst="bentConnector3">
            <a:avLst>
              <a:gd name="adj1" fmla="val 50009"/>
            </a:avLst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肘形连接符 56"/>
          <p:cNvCxnSpPr>
            <a:stCxn id="5" idx="2"/>
          </p:cNvCxnSpPr>
          <p:nvPr/>
        </p:nvCxnSpPr>
        <p:spPr>
          <a:xfrm rot="5400000">
            <a:off x="2775932" y="3419121"/>
            <a:ext cx="2643538" cy="2856923"/>
          </a:xfrm>
          <a:prstGeom prst="bentConnector2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97"/>
          <p:cNvSpPr>
            <a:spLocks noChangeArrowheads="1"/>
          </p:cNvSpPr>
          <p:nvPr/>
        </p:nvSpPr>
        <p:spPr bwMode="auto">
          <a:xfrm>
            <a:off x="4510277" y="73409"/>
            <a:ext cx="5236525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净地</a:t>
            </a:r>
          </a:p>
        </p:txBody>
      </p:sp>
      <p:cxnSp>
        <p:nvCxnSpPr>
          <p:cNvPr id="35" name="肘形连接符 34"/>
          <p:cNvCxnSpPr>
            <a:endCxn id="42" idx="1"/>
          </p:cNvCxnSpPr>
          <p:nvPr/>
        </p:nvCxnSpPr>
        <p:spPr>
          <a:xfrm>
            <a:off x="5749925" y="3302635"/>
            <a:ext cx="3345815" cy="1400810"/>
          </a:xfrm>
          <a:prstGeom prst="bentConnector3">
            <a:avLst>
              <a:gd name="adj1" fmla="val 50009"/>
            </a:avLst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509270" y="1010285"/>
            <a:ext cx="1811020" cy="341630"/>
          </a:xfrm>
          <a:prstGeom prst="roundRect">
            <a:avLst/>
          </a:prstGeom>
          <a:solidFill>
            <a:srgbClr val="FFC000">
              <a:alpha val="6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</a:rPr>
              <a:t>地块内：净地，已平整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381635" y="2609215"/>
            <a:ext cx="2157095" cy="207010"/>
          </a:xfrm>
          <a:prstGeom prst="roundRect">
            <a:avLst/>
          </a:prstGeom>
          <a:solidFill>
            <a:srgbClr val="FFC000">
              <a:alpha val="6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</a:rPr>
              <a:t>西侧：打铁桥港防护绿化地</a:t>
            </a:r>
          </a:p>
        </p:txBody>
      </p:sp>
      <p:sp>
        <p:nvSpPr>
          <p:cNvPr id="41" name="圆角矩形 40"/>
          <p:cNvSpPr/>
          <p:nvPr/>
        </p:nvSpPr>
        <p:spPr>
          <a:xfrm>
            <a:off x="327691" y="4688674"/>
            <a:ext cx="1673196" cy="360035"/>
          </a:xfrm>
          <a:prstGeom prst="roundRect">
            <a:avLst/>
          </a:prstGeom>
          <a:solidFill>
            <a:srgbClr val="FFC000">
              <a:alpha val="6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</a:rPr>
              <a:t>南侧：方兴渡街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9095630" y="4523409"/>
            <a:ext cx="1673196" cy="360035"/>
          </a:xfrm>
          <a:prstGeom prst="roundRect">
            <a:avLst/>
          </a:prstGeom>
          <a:solidFill>
            <a:srgbClr val="FFC000">
              <a:alpha val="6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</a:rPr>
              <a:t>东侧：星源路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9086623" y="2685434"/>
            <a:ext cx="1673196" cy="360035"/>
          </a:xfrm>
          <a:prstGeom prst="roundRect">
            <a:avLst/>
          </a:prstGeom>
          <a:solidFill>
            <a:srgbClr val="FFC000">
              <a:alpha val="6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</a:rPr>
              <a:t>北侧：星灵街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" y="1260475"/>
            <a:ext cx="2480945" cy="1119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2816225"/>
            <a:ext cx="2406650" cy="1706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770" y="888365"/>
            <a:ext cx="2554605" cy="169164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049158" y="650259"/>
            <a:ext cx="1673196" cy="360035"/>
          </a:xfrm>
          <a:prstGeom prst="roundRect">
            <a:avLst/>
          </a:prstGeom>
          <a:solidFill>
            <a:srgbClr val="FFC000">
              <a:alpha val="6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</a:rPr>
              <a:t>地块鸟瞰图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灯片编号占位符 3"/>
          <p:cNvSpPr txBox="1"/>
          <p:nvPr/>
        </p:nvSpPr>
        <p:spPr>
          <a:xfrm>
            <a:off x="11055219" y="639842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CB964-A128-49D9-A30C-B567F19BDBF1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952233" y="3162650"/>
            <a:ext cx="6147692" cy="596453"/>
            <a:chOff x="5905978" y="1986495"/>
            <a:chExt cx="6519892" cy="596745"/>
          </a:xfrm>
        </p:grpSpPr>
        <p:sp>
          <p:nvSpPr>
            <p:cNvPr id="14" name="圆角矩形 13"/>
            <p:cNvSpPr/>
            <p:nvPr/>
          </p:nvSpPr>
          <p:spPr>
            <a:xfrm>
              <a:off x="5905978" y="1991264"/>
              <a:ext cx="6519892" cy="588303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905979" y="1986495"/>
              <a:ext cx="840071" cy="596745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6449878" y="2079185"/>
              <a:ext cx="5975992" cy="5003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获取方案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（标的资产、交易方式、前融计划）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51599" y="5000416"/>
            <a:ext cx="6309360" cy="575945"/>
            <a:chOff x="5905979" y="2881152"/>
            <a:chExt cx="4485486" cy="576064"/>
          </a:xfrm>
        </p:grpSpPr>
        <p:sp>
          <p:nvSpPr>
            <p:cNvPr id="18" name="圆角矩形 17"/>
            <p:cNvSpPr/>
            <p:nvPr/>
          </p:nvSpPr>
          <p:spPr>
            <a:xfrm>
              <a:off x="5905979" y="2881152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905979" y="2881152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6529962" y="2952922"/>
              <a:ext cx="386150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投资建议及下一步工作安排</a:t>
              </a:r>
            </a:p>
          </p:txBody>
        </p:sp>
      </p:grpSp>
      <p:sp>
        <p:nvSpPr>
          <p:cNvPr id="21" name="TextBox 29"/>
          <p:cNvSpPr txBox="1"/>
          <p:nvPr/>
        </p:nvSpPr>
        <p:spPr>
          <a:xfrm>
            <a:off x="4870839" y="3264895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4870839" y="509084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962394" y="4100324"/>
            <a:ext cx="6298565" cy="575945"/>
            <a:chOff x="5905979" y="2007176"/>
            <a:chExt cx="4506562" cy="576064"/>
          </a:xfrm>
        </p:grpSpPr>
        <p:sp>
          <p:nvSpPr>
            <p:cNvPr id="24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6537988" y="2078946"/>
              <a:ext cx="3874553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项目测算</a:t>
              </a:r>
            </a:p>
          </p:txBody>
        </p:sp>
      </p:grpSp>
      <p:sp>
        <p:nvSpPr>
          <p:cNvPr id="27" name="TextBox 21"/>
          <p:cNvSpPr txBox="1"/>
          <p:nvPr/>
        </p:nvSpPr>
        <p:spPr>
          <a:xfrm>
            <a:off x="4880364" y="4192282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42709" y="1362142"/>
            <a:ext cx="6112510" cy="575945"/>
            <a:chOff x="5905979" y="2007176"/>
            <a:chExt cx="4391344" cy="576064"/>
          </a:xfrm>
        </p:grpSpPr>
        <p:sp>
          <p:nvSpPr>
            <p:cNvPr id="29" name="圆角矩形 40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6481892" y="2079185"/>
              <a:ext cx="3815431" cy="4992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en-US" altLang="zh-CN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8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项目篇</a:t>
              </a:r>
              <a:r>
                <a:rPr lang="zh-CN" altLang="en-US" sz="1600" b="1" dirty="0">
                  <a:solidFill>
                    <a:srgbClr val="2F5E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（区位分析、地块现状）</a:t>
              </a:r>
            </a:p>
          </p:txBody>
        </p:sp>
      </p:grpSp>
      <p:sp>
        <p:nvSpPr>
          <p:cNvPr id="32" name="TextBox 20"/>
          <p:cNvSpPr txBox="1"/>
          <p:nvPr/>
        </p:nvSpPr>
        <p:spPr>
          <a:xfrm>
            <a:off x="4862561" y="1442299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56044" y="2212407"/>
            <a:ext cx="6096000" cy="575945"/>
            <a:chOff x="5905979" y="2007176"/>
            <a:chExt cx="4391344" cy="576064"/>
          </a:xfrm>
        </p:grpSpPr>
        <p:sp>
          <p:nvSpPr>
            <p:cNvPr id="34" name="圆角矩形 33"/>
            <p:cNvSpPr/>
            <p:nvPr/>
          </p:nvSpPr>
          <p:spPr>
            <a:xfrm>
              <a:off x="5905979" y="2007176"/>
              <a:ext cx="4391344" cy="5760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905979" y="2007176"/>
              <a:ext cx="575914" cy="576064"/>
            </a:xfrm>
            <a:prstGeom prst="rect">
              <a:avLst/>
            </a:prstGeom>
            <a:gradFill>
              <a:gsLst>
                <a:gs pos="0">
                  <a:srgbClr val="0E1A40"/>
                </a:gs>
                <a:gs pos="100000">
                  <a:srgbClr val="2F5EB0"/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6449878" y="2079185"/>
              <a:ext cx="3815431" cy="50024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市场篇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（土地市场、商品房市场）</a:t>
              </a:r>
            </a:p>
          </p:txBody>
        </p:sp>
      </p:grpSp>
      <p:sp>
        <p:nvSpPr>
          <p:cNvPr id="37" name="TextBox 45"/>
          <p:cNvSpPr txBox="1"/>
          <p:nvPr/>
        </p:nvSpPr>
        <p:spPr>
          <a:xfrm>
            <a:off x="4861314" y="2321920"/>
            <a:ext cx="73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0" y="693772"/>
            <a:ext cx="4176215" cy="5584198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20"/>
          <p:cNvSpPr txBox="1"/>
          <p:nvPr/>
        </p:nvSpPr>
        <p:spPr>
          <a:xfrm>
            <a:off x="332067" y="2785534"/>
            <a:ext cx="321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目 录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ef8e07a-2ffc-422d-9307-7f2bbb53dde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ad1c13-ddeb-4c21-a5f1-7c7eafcb4e29}"/>
  <p:tag name="TABLE_ENDDRAG_ORIGIN_RECT" val="860*115"/>
  <p:tag name="TABLE_ENDDRAG_RECT" val="56*225*860*1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0c6103d-280d-4938-8f87-8b57d62961c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406fb70-b615-42a4-99ad-988995c6faa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525,&quot;width&quot;:74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4226</Words>
  <Application>Microsoft Office PowerPoint</Application>
  <PresentationFormat>宽屏</PresentationFormat>
  <Paragraphs>684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Hiragino Sans GB</vt:lpstr>
      <vt:lpstr>等线</vt:lpstr>
      <vt:lpstr>等线 Light</vt:lpstr>
      <vt:lpstr>华文楷体</vt:lpstr>
      <vt:lpstr>楷体</vt:lpstr>
      <vt:lpstr>微软雅黑</vt:lpstr>
      <vt:lpstr>Arial</vt:lpstr>
      <vt:lpstr>Wingdings</vt:lpstr>
      <vt:lpstr>Office 主题​​</vt:lpstr>
      <vt:lpstr>1_Office 主题​​</vt:lpstr>
      <vt:lpstr>杭州临平区星桥街道7号项目报告 </vt:lpstr>
      <vt:lpstr>项目摘要│ 项目本体</vt:lpstr>
      <vt:lpstr>项目摘要│ 项目特别要求及规划设计特别要点</vt:lpstr>
      <vt:lpstr>PowerPoint 演示文稿</vt:lpstr>
      <vt:lpstr>项目分析│ 项目区位</vt:lpstr>
      <vt:lpstr>项目分析│ 项目区位</vt:lpstr>
      <vt:lpstr>项目分析│ 项目区位</vt:lpstr>
      <vt:lpstr>项目分析│ 项目现状</vt:lpstr>
      <vt:lpstr>PowerPoint 演示文稿</vt:lpstr>
      <vt:lpstr>市场分析│ 2022年杭州供地计划</vt:lpstr>
      <vt:lpstr>市场分析│ 2022年杭州供地计划</vt:lpstr>
      <vt:lpstr>市场分析│ 2022首次集中供地情况</vt:lpstr>
      <vt:lpstr>市场分析│ 2022首次集中供地情况</vt:lpstr>
      <vt:lpstr>市场分析│ 2022首次集中供地情况</vt:lpstr>
      <vt:lpstr>市场分析│ 土地市场（星桥板块）</vt:lpstr>
      <vt:lpstr>市场分析│ 住宅市场</vt:lpstr>
      <vt:lpstr>市场分析│ 住宅市场</vt:lpstr>
      <vt:lpstr>市场分析│ 住宅市场-临平区库存</vt:lpstr>
      <vt:lpstr>市场分析│ 住宅市场-星桥板块</vt:lpstr>
      <vt:lpstr>市场分析│ 住宅市场-星桥板块</vt:lpstr>
      <vt:lpstr>市场分析│ 住宅市场-板块内二手房</vt:lpstr>
      <vt:lpstr>市场分析│ 竞品分析（月映星语园）</vt:lpstr>
      <vt:lpstr>PowerPoint 演示文稿</vt:lpstr>
      <vt:lpstr>市场分析│ 竞品分析（融耀之城）</vt:lpstr>
      <vt:lpstr>PowerPoint 演示文稿</vt:lpstr>
      <vt:lpstr>市场分析│ 竞品分析（学成府）</vt:lpstr>
      <vt:lpstr>PowerPoint 演示文稿</vt:lpstr>
      <vt:lpstr>PowerPoint 演示文稿</vt:lpstr>
      <vt:lpstr>股权收购│ 目标公司</vt:lpstr>
      <vt:lpstr>项目收购│ 项目历史沿革</vt:lpstr>
      <vt:lpstr>风险提示│应对措施</vt:lpstr>
      <vt:lpstr>项目融资│ 前融方案及资金安排</vt:lpstr>
      <vt:lpstr>PowerPoint 演示文稿</vt:lpstr>
      <vt:lpstr>项目测算│ 强排方案</vt:lpstr>
      <vt:lpstr>项目测算│ 方案指标</vt:lpstr>
      <vt:lpstr>项目测算│ 经济指标</vt:lpstr>
      <vt:lpstr>PowerPoint 演示文稿</vt:lpstr>
      <vt:lpstr>投资建议│ 加速跟进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郑 东华</dc:creator>
  <cp:lastModifiedBy>huang clark</cp:lastModifiedBy>
  <cp:revision>1339</cp:revision>
  <cp:lastPrinted>2020-04-24T01:40:00Z</cp:lastPrinted>
  <dcterms:created xsi:type="dcterms:W3CDTF">2019-08-22T05:01:00Z</dcterms:created>
  <dcterms:modified xsi:type="dcterms:W3CDTF">2022-06-03T15:10:14Z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96F6C5BAB6C740E8A9C000D48AC1521C</vt:lpwstr>
  </property>
  <property fmtid="{D5CDD505-2E9C-101B-9397-08002B2CF9AE}" pid="3" name="KSOProductBuildVer">
    <vt:lpwstr>2052-11.1.0.11365</vt:lpwstr>
  </property>
</Properties>
</file>