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8"/>
  </p:handoutMasterIdLst>
  <p:sldIdLst>
    <p:sldId id="1158" r:id="rId4"/>
    <p:sldId id="1138" r:id="rId5"/>
    <p:sldId id="1159" r:id="rId7"/>
  </p:sldIdLst>
  <p:sldSz cx="9144000" cy="5143500" type="screen16x9"/>
  <p:notesSz cx="9928225" cy="6797675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5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47175" cy="5126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241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COMMONDATA" val="eyJoZGlkIjoiYTE3NmMwYzI5M2UzZTNkY2UzNWM4MzhkODQwYzAwMDIifQ=="/>
  <p:tag name="KSO_WPP_MARK_KEY" val="fe75e990-6501-432d-b6ae-a4e126ad5e70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 Light</vt:lpstr>
      <vt:lpstr>Franklin Gothic Medium</vt:lpstr>
      <vt:lpstr>微软雅黑</vt:lpstr>
      <vt:lpstr>Arial Unicode MS</vt:lpstr>
      <vt:lpstr>Calibri</vt:lpstr>
      <vt:lpstr>演示文稿1</vt:lpstr>
      <vt:lpstr>5_默认设计模板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1878</cp:revision>
  <cp:lastPrinted>2018-06-01T11:07:00Z</cp:lastPrinted>
  <dcterms:created xsi:type="dcterms:W3CDTF">2015-08-25T08:04:00Z</dcterms:created>
  <dcterms:modified xsi:type="dcterms:W3CDTF">2022-11-11T12:34:56Z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A5DDC9B6634A426EBEA083DB45A26342</vt:lpwstr>
  </property>
  <property fmtid="{D5CDD505-2E9C-101B-9397-08002B2CF9AE}" pid="3" name="KSOProductBuildVer">
    <vt:lpwstr>2052-11.1.0.12763</vt:lpwstr>
  </property>
</Properties>
</file>