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2">
  <p:sldMasterIdLst>
    <p:sldMasterId id="2147483648" r:id="rId1"/>
    <p:sldMasterId id="2147483650" r:id="rId3"/>
  </p:sldMasterIdLst>
  <p:notesMasterIdLst>
    <p:notesMasterId r:id="rId5"/>
  </p:notesMasterIdLst>
  <p:handoutMasterIdLst>
    <p:handoutMasterId r:id="rId16"/>
  </p:handoutMasterIdLst>
  <p:sldIdLst>
    <p:sldId id="1169" r:id="rId4"/>
    <p:sldId id="1182" r:id="rId6"/>
    <p:sldId id="1183" r:id="rId7"/>
    <p:sldId id="1188" r:id="rId8"/>
    <p:sldId id="1149" r:id="rId9"/>
    <p:sldId id="1184" r:id="rId10"/>
    <p:sldId id="1150" r:id="rId11"/>
    <p:sldId id="1186" r:id="rId12"/>
    <p:sldId id="1185" r:id="rId13"/>
    <p:sldId id="1180" r:id="rId14"/>
    <p:sldId id="1170" r:id="rId15"/>
  </p:sldIdLst>
  <p:sldSz cx="9144000" cy="5143500" type="screen16x9"/>
  <p:notesSz cx="9928225" cy="6797675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6EB2"/>
    <a:srgbClr val="307FC7"/>
    <a:srgbClr val="CC9900"/>
    <a:srgbClr val="354A5D"/>
    <a:srgbClr val="4F91CF"/>
    <a:srgbClr val="4F81BD"/>
    <a:srgbClr val="2E7EC7"/>
    <a:srgbClr val="2F7EC7"/>
    <a:srgbClr val="4D91CF"/>
    <a:srgbClr val="E9E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45" autoAdjust="0"/>
    <p:restoredTop sz="90636" autoAdjust="0"/>
  </p:normalViewPr>
  <p:slideViewPr>
    <p:cSldViewPr>
      <p:cViewPr varScale="1">
        <p:scale>
          <a:sx n="93" d="100"/>
          <a:sy n="93" d="100"/>
        </p:scale>
        <p:origin x="504" y="60"/>
      </p:cViewPr>
      <p:guideLst>
        <p:guide orient="horz" pos="1620"/>
        <p:guide pos="2925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1" d="100"/>
          <a:sy n="71" d="100"/>
        </p:scale>
        <p:origin x="720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0" Type="http://schemas.openxmlformats.org/officeDocument/2006/relationships/tags" Target="tags/tag5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handoutMaster" Target="handoutMasters/handoutMaster1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302308" cy="340155"/>
          </a:xfrm>
          <a:prstGeom prst="rect">
            <a:avLst/>
          </a:prstGeom>
        </p:spPr>
        <p:txBody>
          <a:bodyPr vert="horz" lIns="90981" tIns="45492" rIns="90981" bIns="45492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623599" y="2"/>
            <a:ext cx="4302308" cy="340155"/>
          </a:xfrm>
          <a:prstGeom prst="rect">
            <a:avLst/>
          </a:prstGeom>
        </p:spPr>
        <p:txBody>
          <a:bodyPr vert="horz" lIns="90981" tIns="45492" rIns="90981" bIns="45492" rtlCol="0"/>
          <a:lstStyle>
            <a:lvl1pPr algn="r">
              <a:defRPr sz="1200"/>
            </a:lvl1pPr>
          </a:lstStyle>
          <a:p>
            <a:fld id="{558962AF-D487-4F67-B812-BD606745D06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456433"/>
            <a:ext cx="4302308" cy="340155"/>
          </a:xfrm>
          <a:prstGeom prst="rect">
            <a:avLst/>
          </a:prstGeom>
        </p:spPr>
        <p:txBody>
          <a:bodyPr vert="horz" lIns="90981" tIns="45492" rIns="90981" bIns="45492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623599" y="6456433"/>
            <a:ext cx="4302308" cy="340155"/>
          </a:xfrm>
          <a:prstGeom prst="rect">
            <a:avLst/>
          </a:prstGeom>
        </p:spPr>
        <p:txBody>
          <a:bodyPr vert="horz" lIns="90981" tIns="45492" rIns="90981" bIns="45492" rtlCol="0" anchor="b"/>
          <a:lstStyle>
            <a:lvl1pPr algn="r">
              <a:defRPr sz="1200"/>
            </a:lvl1pPr>
          </a:lstStyle>
          <a:p>
            <a:fld id="{96D7E189-2C58-4560-BB68-E019DC04A27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4302231" cy="339884"/>
          </a:xfrm>
          <a:prstGeom prst="rect">
            <a:avLst/>
          </a:prstGeom>
        </p:spPr>
        <p:txBody>
          <a:bodyPr vert="horz" lIns="90981" tIns="45492" rIns="90981" bIns="45492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623700" y="2"/>
            <a:ext cx="4302231" cy="339884"/>
          </a:xfrm>
          <a:prstGeom prst="rect">
            <a:avLst/>
          </a:prstGeom>
        </p:spPr>
        <p:txBody>
          <a:bodyPr vert="horz" lIns="90981" tIns="45492" rIns="90981" bIns="45492" rtlCol="0"/>
          <a:lstStyle>
            <a:lvl1pPr algn="r">
              <a:defRPr sz="1200"/>
            </a:lvl1pPr>
          </a:lstStyle>
          <a:p>
            <a:fld id="{FFEFA1F0-4419-45E7-BE88-77CCE210716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698750" y="509588"/>
            <a:ext cx="45307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81" tIns="45492" rIns="90981" bIns="45492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lIns="90981" tIns="45492" rIns="90981" bIns="45492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3" y="6456614"/>
            <a:ext cx="4302231" cy="339884"/>
          </a:xfrm>
          <a:prstGeom prst="rect">
            <a:avLst/>
          </a:prstGeom>
        </p:spPr>
        <p:txBody>
          <a:bodyPr vert="horz" lIns="90981" tIns="45492" rIns="90981" bIns="45492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623700" y="6456614"/>
            <a:ext cx="4302231" cy="339884"/>
          </a:xfrm>
          <a:prstGeom prst="rect">
            <a:avLst/>
          </a:prstGeom>
        </p:spPr>
        <p:txBody>
          <a:bodyPr vert="horz" lIns="90981" tIns="45492" rIns="90981" bIns="45492" rtlCol="0" anchor="b"/>
          <a:lstStyle>
            <a:lvl1pPr algn="r">
              <a:defRPr sz="1200"/>
            </a:lvl1pPr>
          </a:lstStyle>
          <a:p>
            <a:fld id="{78C07FA1-98A5-422A-9D81-D189EFD224C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04863" y="15875"/>
            <a:ext cx="8318500" cy="46783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356342" y="4694679"/>
            <a:ext cx="9143553" cy="1871771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00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A9B6F5-F3BB-4006-AE2C-0A3ABEA99B32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04863" y="15875"/>
            <a:ext cx="8318500" cy="46783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356342" y="4694679"/>
            <a:ext cx="9143553" cy="1871771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00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A9B6F5-F3BB-4006-AE2C-0A3ABEA99B32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04863" y="15875"/>
            <a:ext cx="8318500" cy="46783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356342" y="4694679"/>
            <a:ext cx="9143553" cy="1871771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00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A9B6F5-F3BB-4006-AE2C-0A3ABEA99B32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04863" y="15875"/>
            <a:ext cx="8318500" cy="46783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356342" y="4694679"/>
            <a:ext cx="9143553" cy="1871771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00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A9B6F5-F3BB-4006-AE2C-0A3ABEA99B32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theme" Target="../theme/theme2.xml"/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endParaRPr lang="zh-CN" altLang="en-US" dirty="0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405880" y="627534"/>
            <a:ext cx="841459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 userDrawn="1"/>
        </p:nvCxnSpPr>
        <p:spPr>
          <a:xfrm>
            <a:off x="457200" y="4789175"/>
            <a:ext cx="8435280" cy="1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灯片编号占位符 6"/>
          <p:cNvSpPr txBox="1"/>
          <p:nvPr userDrawn="1"/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F12200-7D56-4C7A-84FF-770C8E118E3B}" type="slidenum">
              <a:rPr lang="zh-CN" altLang="en-US" sz="1000" smtClean="0"/>
            </a:fld>
            <a:endParaRPr lang="zh-CN" altLang="en-US" sz="1000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66285"/>
            <a:ext cx="1084328" cy="4170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20320"/>
            <a:ext cx="9168765" cy="51435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62415" cy="51435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6195" y="-20320"/>
            <a:ext cx="9384030" cy="530161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7175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094470" cy="508444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6195" y="0"/>
            <a:ext cx="9161145" cy="51441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6195" y="-20320"/>
            <a:ext cx="9152255" cy="518541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095105" cy="51428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61780" cy="512762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1385" y="523875"/>
            <a:ext cx="7301230" cy="409575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2.xml><?xml version="1.0" encoding="utf-8"?>
<p:tagLst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3.xml><?xml version="1.0" encoding="utf-8"?>
<p:tagLst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4.xml><?xml version="1.0" encoding="utf-8"?>
<p:tagLst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5.xml><?xml version="1.0" encoding="utf-8"?>
<p:tagLst xmlns:p="http://schemas.openxmlformats.org/presentationml/2006/main">
  <p:tag name="COMMONDATA" val="eyJoZGlkIjoiYTE3NmMwYzI5M2UzZTNkY2UzNWM4MzhkODQwYzAwMDIifQ=="/>
  <p:tag name="KSO_WPP_MARK_KEY" val="fe75e990-6501-432d-b6ae-a4e126ad5e70"/>
</p:tagLst>
</file>

<file path=ppt/theme/theme1.xml><?xml version="1.0" encoding="utf-8"?>
<a:theme xmlns:a="http://schemas.openxmlformats.org/drawingml/2006/main" name="演示文稿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网格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alpha val="7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全屏显示(16:9)</PresentationFormat>
  <Paragraphs>0</Paragraphs>
  <Slides>11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21" baseType="lpstr">
      <vt:lpstr>Arial</vt:lpstr>
      <vt:lpstr>宋体</vt:lpstr>
      <vt:lpstr>Wingdings</vt:lpstr>
      <vt:lpstr>微软雅黑 Light</vt:lpstr>
      <vt:lpstr>Franklin Gothic Medium</vt:lpstr>
      <vt:lpstr>微软雅黑</vt:lpstr>
      <vt:lpstr>Arial Unicode MS</vt:lpstr>
      <vt:lpstr>Calibri</vt:lpstr>
      <vt:lpstr>演示文稿1</vt:lpstr>
      <vt:lpstr>5_默认设计模板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合道科技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李桃</dc:creator>
  <cp:lastModifiedBy>刘宪锋</cp:lastModifiedBy>
  <cp:revision>1878</cp:revision>
  <cp:lastPrinted>2018-06-01T11:07:00Z</cp:lastPrinted>
  <dcterms:created xsi:type="dcterms:W3CDTF">2015-08-25T08:04:00Z</dcterms:created>
  <dcterms:modified xsi:type="dcterms:W3CDTF">2022-11-10T07:17:56Z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A5DDC9B6634A426EBEA083DB45A26342</vt:lpwstr>
  </property>
  <property fmtid="{D5CDD505-2E9C-101B-9397-08002B2CF9AE}" pid="3" name="KSOProductBuildVer">
    <vt:lpwstr>2052-11.1.0.12763</vt:lpwstr>
  </property>
</Properties>
</file>