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9"/>
  </p:handoutMasterIdLst>
  <p:sldIdLst>
    <p:sldId id="1156" r:id="rId4"/>
    <p:sldId id="955" r:id="rId5"/>
    <p:sldId id="1173" r:id="rId7"/>
    <p:sldId id="1157" r:id="rId8"/>
  </p:sldIdLst>
  <p:sldSz cx="9144000" cy="5143500" type="screen16x9"/>
  <p:notesSz cx="9928225" cy="679767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>
      <p:cViewPr varScale="1">
        <p:scale>
          <a:sx n="93" d="100"/>
          <a:sy n="93" d="100"/>
        </p:scale>
        <p:origin x="504" y="60"/>
      </p:cViewPr>
      <p:guideLst>
        <p:guide orient="horz" pos="162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58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61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2415" cy="5143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COMMONDATA" val="eyJoZGlkIjoiYTE3NmMwYzI5M2UzZTNkY2UzNWM4MzhkODQwYzAwMDIifQ=="/>
  <p:tag name="KSO_WPP_MARK_KEY" val="fe75e990-6501-432d-b6ae-a4e126ad5e70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全屏显示(16:9)</PresentationFormat>
  <Paragraphs>0</Paragraphs>
  <Slides>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Arial Unicode MS</vt:lpstr>
      <vt:lpstr>Calibri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1877</cp:revision>
  <cp:lastPrinted>2018-06-01T11:07:00Z</cp:lastPrinted>
  <dcterms:created xsi:type="dcterms:W3CDTF">2015-08-25T08:04:00Z</dcterms:created>
  <dcterms:modified xsi:type="dcterms:W3CDTF">2022-11-10T06:35:08Z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A5DDC9B6634A426EBEA083DB45A26342</vt:lpwstr>
  </property>
  <property fmtid="{D5CDD505-2E9C-101B-9397-08002B2CF9AE}" pid="3" name="KSOProductBuildVer">
    <vt:lpwstr>2052-11.1.0.12763</vt:lpwstr>
  </property>
</Properties>
</file>