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0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  <p:cmAuthor id="2" name="98367" initials="9" lastIdx="1" clrIdx="1"/>
  <p:cmAuthor id="0" name="杨洋" initials="" lastIdx="1" clrIdx="0"/>
  <p:cmAuthor id="3" name="cfldcn" initials="c" lastIdx="2" clrIdx="0"/>
  <p:cmAuthor id="8" name="宋洁然" initials="宋" lastIdx="2" clrIdx="1"/>
  <p:cmAuthor id="9" name="ming qiu" initials="m" lastIdx="17" clrIdx="1"/>
  <p:cmAuthor id="4" name="姜伟光" initials="姜" lastIdx="1" clrIdx="0"/>
  <p:cmAuthor id="5" name="作者" initials="作" lastIdx="1" clrIdx="1"/>
  <p:cmAuthor id="6" name="lenovo" initials="l" lastIdx="6" clrIdx="2"/>
  <p:cmAuthor id="11" name="nikua" initials="n" lastIdx="2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41325" y="471170"/>
          <a:ext cx="10954385" cy="48710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260"/>
                <a:gridCol w="822325"/>
                <a:gridCol w="1192530"/>
                <a:gridCol w="1031875"/>
                <a:gridCol w="979805"/>
                <a:gridCol w="1366520"/>
                <a:gridCol w="1277620"/>
                <a:gridCol w="984250"/>
                <a:gridCol w="1189355"/>
                <a:gridCol w="791845"/>
              </a:tblGrid>
              <a:tr h="387350"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产品基础信息</a:t>
                      </a:r>
                      <a:endParaRPr lang="en-US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cPr/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项目参数</a:t>
                      </a:r>
                      <a:endParaRPr lang="en-US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层高</a:t>
                      </a: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（米）</a:t>
                      </a:r>
                      <a:endParaRPr lang="en-US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单价（元</a:t>
                      </a:r>
                      <a:r>
                        <a:rPr lang="en-US" altLang="zh-CN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㎡）</a:t>
                      </a:r>
                      <a:endParaRPr 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总价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（万元</a:t>
                      </a:r>
                      <a:r>
                        <a:rPr lang="en-US" altLang="zh-CN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套）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开盘时间</a:t>
                      </a:r>
                      <a:endParaRPr 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销售套数</a:t>
                      </a:r>
                      <a:endParaRPr 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（套）</a:t>
                      </a:r>
                      <a:r>
                        <a:rPr lang="en-US" altLang="zh-CN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去化率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  <a:tr h="4025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项目名称</a:t>
                      </a:r>
                      <a:endParaRPr lang="en-US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类型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面积段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总户数</a:t>
                      </a:r>
                      <a:r>
                        <a:rPr lang="zh-CN" altLang="en-US" sz="1400" b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（套）</a:t>
                      </a:r>
                      <a:endParaRPr lang="zh-CN" altLang="en-US" sz="1400" b="1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  <a:tr h="222250">
                <a:tc row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中粮大悦城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写字楼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48.34-356.05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258</a:t>
                      </a:r>
                      <a:endParaRPr 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26000-30000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160-930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2020.11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113</a:t>
                      </a:r>
                      <a:endParaRPr 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43%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大平层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146.65-336.04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64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100%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28000-32000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475-1560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64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LOFT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55.06-84.92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125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4.5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220-340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125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100%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935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商铺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39.27-176.89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60000-70000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280-1030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59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100%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010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碧桂园</a:t>
                      </a: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·</a:t>
                      </a: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国际传媒中心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写字楼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31.08-1474.98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76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23000-30000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90-3800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2020.7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51%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432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262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60%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28000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200-350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大平层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68.64-121.13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1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融创新闻中心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大平层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112.22-222.03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513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3.4-3.6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31000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370-680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2021.6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70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14%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太平金融产业港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写字楼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104.99-379.19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339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3.6-4.2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25000-30000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310-1060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2020.9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84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24%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11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保利国际广场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写字楼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80.89-526.83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129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  <a:sym typeface="+mn-ea"/>
                        </a:rPr>
                        <a:t>3.8-4.2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31000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315-1430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2021.1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79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61%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855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商铺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31.86-270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137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6-4.5</a:t>
                      </a: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米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51000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175-1300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135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99%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世贸国际金融中心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商铺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40-288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71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6-4.5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40000-70000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/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意向登记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/</a:t>
                      </a: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665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平层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200-300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41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3.55-4.2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30000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600-900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LOFT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100-200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84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5.4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35000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350-700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五矿国际广场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商业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41.59-319.93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69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6-4.35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58000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250-1800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2021.5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40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58%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办公</a:t>
                      </a:r>
                      <a:endParaRPr lang="zh-CN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58.21-386.76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4.2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28000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180-1080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16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22%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LOFT</a:t>
                      </a:r>
                      <a:endParaRPr lang="en-US" altLang="zh-CN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102.62-324.52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32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5.45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—</a:t>
                      </a:r>
                      <a:endParaRPr lang="en-US" altLang="en-US" sz="1200" b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393065" y="59690"/>
            <a:ext cx="30422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三亚商办项目市场调研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1c2d5874-3525-4558-84c5-04f35c3e45db}"/>
  <p:tag name="TABLE_ENDDRAG_ORIGIN_RECT" val="862*416"/>
  <p:tag name="TABLE_ENDDRAG_RECT" val="40*112*862*416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1238</Words>
  <Application>WPS 演示</Application>
  <PresentationFormat>宽屏</PresentationFormat>
  <Paragraphs>466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刘华</cp:lastModifiedBy>
  <cp:revision>153</cp:revision>
  <dcterms:created xsi:type="dcterms:W3CDTF">2019-06-19T02:08:00Z</dcterms:created>
  <dcterms:modified xsi:type="dcterms:W3CDTF">2021-07-22T07:07:01Z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ICV">
    <vt:lpwstr>CF1887B5D0A34B24B3CAC65BA90566A8</vt:lpwstr>
  </property>
</Properties>
</file>