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60" r:id="rId4"/>
    <p:sldId id="262" r:id="rId6"/>
    <p:sldId id="264" r:id="rId7"/>
    <p:sldId id="292" r:id="rId8"/>
    <p:sldId id="280" r:id="rId9"/>
    <p:sldId id="289" r:id="rId10"/>
    <p:sldId id="409" r:id="rId11"/>
    <p:sldId id="290" r:id="rId12"/>
    <p:sldId id="502" r:id="rId13"/>
    <p:sldId id="288" r:id="rId14"/>
    <p:sldId id="360" r:id="rId15"/>
    <p:sldId id="401" r:id="rId16"/>
    <p:sldId id="420" r:id="rId17"/>
    <p:sldId id="437" r:id="rId18"/>
    <p:sldId id="439" r:id="rId19"/>
    <p:sldId id="472" r:id="rId20"/>
    <p:sldId id="471" r:id="rId21"/>
    <p:sldId id="503" r:id="rId22"/>
    <p:sldId id="298" r:id="rId23"/>
  </p:sldIdLst>
  <p:sldSz cx="12599670" cy="6838950"/>
  <p:notesSz cx="6858000" cy="9144000"/>
  <p:custDataLst>
    <p:tags r:id="rId27"/>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FE0E1B4D-DF6E-4670-9731-6C457A9626A6}">
          <p14:sldIdLst>
            <p14:sldId id="260"/>
            <p14:sldId id="262"/>
            <p14:sldId id="264"/>
            <p14:sldId id="292"/>
            <p14:sldId id="280"/>
            <p14:sldId id="289"/>
            <p14:sldId id="409"/>
            <p14:sldId id="290"/>
            <p14:sldId id="502"/>
            <p14:sldId id="288"/>
            <p14:sldId id="360"/>
            <p14:sldId id="401"/>
            <p14:sldId id="420"/>
            <p14:sldId id="437"/>
            <p14:sldId id="439"/>
            <p14:sldId id="472"/>
            <p14:sldId id="471"/>
            <p14:sldId id="503"/>
            <p14:sldId id="298"/>
          </p14:sldIdLst>
        </p14:section>
        <p14:section name="无标题节" id="{C8771ABE-27D2-42C6-8252-5D229923AD43}">
          <p14:sldIdLst/>
        </p14:section>
      </p14:sectionLst>
    </p:ext>
    <p:ext uri="{EFAFB233-063F-42B5-8137-9DF3F51BA10A}">
      <p15:sldGuideLst xmlns:p15="http://schemas.microsoft.com/office/powerpoint/2012/main">
        <p15:guide id="1" orient="horz" pos="2138" userDrawn="1">
          <p15:clr>
            <a:srgbClr val="A4A3A4"/>
          </p15:clr>
        </p15:guide>
        <p15:guide id="2" pos="39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C0D"/>
    <a:srgbClr val="E831DD"/>
    <a:srgbClr val="7CDB05"/>
    <a:srgbClr val="98200F"/>
    <a:srgbClr val="F85208"/>
    <a:srgbClr val="B2EC0A"/>
    <a:srgbClr val="3BECE5"/>
    <a:srgbClr val="C16B08"/>
    <a:srgbClr val="B0C250"/>
    <a:srgbClr val="BF67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7" autoAdjust="0"/>
  </p:normalViewPr>
  <p:slideViewPr>
    <p:cSldViewPr showGuides="1">
      <p:cViewPr varScale="1">
        <p:scale>
          <a:sx n="105" d="100"/>
          <a:sy n="105" d="100"/>
        </p:scale>
        <p:origin x="-540" y="-84"/>
      </p:cViewPr>
      <p:guideLst>
        <p:guide orient="horz" pos="2138"/>
        <p:guide pos="3968"/>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gs" Target="tags/tag17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9220" name="幻灯片图像占位符 3"/>
          <p:cNvSpPr>
            <a:spLocks noGrp="1" noRot="1" noChangeAspect="1"/>
          </p:cNvSpPr>
          <p:nvPr>
            <p:ph type="sldImg"/>
          </p:nvPr>
        </p:nvSpPr>
        <p:spPr>
          <a:xfrm>
            <a:off x="586540" y="1143000"/>
            <a:ext cx="5684921" cy="3086100"/>
          </a:xfrm>
          <a:prstGeom prst="rect">
            <a:avLst/>
          </a:prstGeom>
          <a:noFill/>
          <a:ln w="12700" cap="flat" cmpd="sng">
            <a:solidFill>
              <a:srgbClr val="000000"/>
            </a:solidFill>
            <a:prstDash val="solid"/>
            <a:round/>
            <a:headEnd type="none" w="med" len="med"/>
            <a:tailEnd type="none" w="med" len="med"/>
          </a:ln>
        </p:spPr>
      </p:sp>
      <p:sp>
        <p:nvSpPr>
          <p:cNvPr id="9221"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lstStyle/>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p:cNvSpPr>
          <p:nvPr>
            <p:ph type="sldImg"/>
          </p:nvPr>
        </p:nvSpPr>
        <p:spPr>
          <a:xfrm>
            <a:off x="585788" y="1143000"/>
            <a:ext cx="5686425" cy="3086100"/>
          </a:xfrm>
        </p:spPr>
      </p:sp>
      <p:sp>
        <p:nvSpPr>
          <p:cNvPr id="11266" name="备注占位符 2"/>
          <p:cNvSpPr>
            <a:spLocks noGrp="1"/>
          </p:cNvSpPr>
          <p:nvPr>
            <p:ph type="body"/>
          </p:nvPr>
        </p:nvSpPr>
        <p:spPr/>
        <p:txBody>
          <a:bodyPr lIns="91440" tIns="45720" rIns="91440" bIns="45720" anchor="t"/>
          <a:lstStyle/>
          <a:p>
            <a:pPr lvl="0"/>
            <a:endParaRPr lang="zh-CN" altLang="en-US"/>
          </a:p>
        </p:txBody>
      </p:sp>
      <p:sp>
        <p:nvSpPr>
          <p:cNvPr id="1126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幻灯片图像占位符 1"/>
          <p:cNvSpPr>
            <a:spLocks noGrp="1" noRot="1" noChangeAspect="1"/>
          </p:cNvSpPr>
          <p:nvPr>
            <p:ph type="sldImg"/>
          </p:nvPr>
        </p:nvSpPr>
        <p:spPr>
          <a:xfrm>
            <a:off x="585788" y="1143000"/>
            <a:ext cx="5686425" cy="3086100"/>
          </a:xfrm>
        </p:spPr>
      </p:sp>
      <p:sp>
        <p:nvSpPr>
          <p:cNvPr id="35842" name="备注占位符 2"/>
          <p:cNvSpPr>
            <a:spLocks noGrp="1"/>
          </p:cNvSpPr>
          <p:nvPr>
            <p:ph type="body"/>
          </p:nvPr>
        </p:nvSpPr>
        <p:spPr/>
        <p:txBody>
          <a:bodyPr lIns="91440" tIns="45720" rIns="91440" bIns="45720" anchor="t"/>
          <a:lstStyle/>
          <a:p>
            <a:pPr lvl="0"/>
            <a:endParaRPr lang="zh-CN" altLang="en-US"/>
          </a:p>
        </p:txBody>
      </p:sp>
      <p:sp>
        <p:nvSpPr>
          <p:cNvPr id="3584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p:cNvSpPr>
            <a:spLocks noGrp="1" noRot="1" noChangeAspect="1"/>
          </p:cNvSpPr>
          <p:nvPr>
            <p:ph type="sldImg"/>
          </p:nvPr>
        </p:nvSpPr>
        <p:spPr>
          <a:xfrm>
            <a:off x="585788" y="1143000"/>
            <a:ext cx="5686425" cy="3086100"/>
          </a:xfrm>
        </p:spPr>
      </p:sp>
      <p:sp>
        <p:nvSpPr>
          <p:cNvPr id="31746" name="备注占位符 2"/>
          <p:cNvSpPr>
            <a:spLocks noGrp="1"/>
          </p:cNvSpPr>
          <p:nvPr>
            <p:ph type="body"/>
          </p:nvPr>
        </p:nvSpPr>
        <p:spPr/>
        <p:txBody>
          <a:bodyPr lIns="91440" tIns="45720" rIns="91440" bIns="45720" anchor="t"/>
          <a:lstStyle/>
          <a:p>
            <a:pPr lvl="0"/>
            <a:endParaRPr lang="zh-CN" altLang="en-US"/>
          </a:p>
        </p:txBody>
      </p:sp>
      <p:sp>
        <p:nvSpPr>
          <p:cNvPr id="3174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p:cNvSpPr>
          <p:nvPr>
            <p:ph type="sldImg"/>
          </p:nvPr>
        </p:nvSpPr>
        <p:spPr>
          <a:xfrm>
            <a:off x="585788" y="1143000"/>
            <a:ext cx="5686425" cy="3086100"/>
          </a:xfrm>
        </p:spPr>
      </p:sp>
      <p:sp>
        <p:nvSpPr>
          <p:cNvPr id="37890" name="备注占位符 2"/>
          <p:cNvSpPr>
            <a:spLocks noGrp="1"/>
          </p:cNvSpPr>
          <p:nvPr>
            <p:ph type="body"/>
          </p:nvPr>
        </p:nvSpPr>
        <p:spPr/>
        <p:txBody>
          <a:bodyPr lIns="91440" tIns="45720" rIns="91440" bIns="45720" anchor="t"/>
          <a:lstStyle/>
          <a:p>
            <a:pPr lvl="0"/>
            <a:endParaRPr lang="zh-CN" altLang="en-US" dirty="0"/>
          </a:p>
        </p:txBody>
      </p:sp>
      <p:sp>
        <p:nvSpPr>
          <p:cNvPr id="3789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p:cNvSpPr>
          <p:nvPr>
            <p:ph type="sldImg"/>
          </p:nvPr>
        </p:nvSpPr>
        <p:spPr>
          <a:xfrm>
            <a:off x="585788" y="1143000"/>
            <a:ext cx="5686425" cy="3086100"/>
          </a:xfrm>
        </p:spPr>
      </p:sp>
      <p:sp>
        <p:nvSpPr>
          <p:cNvPr id="13314" name="备注占位符 2"/>
          <p:cNvSpPr>
            <a:spLocks noGrp="1"/>
          </p:cNvSpPr>
          <p:nvPr>
            <p:ph type="body"/>
          </p:nvPr>
        </p:nvSpPr>
        <p:spPr/>
        <p:txBody>
          <a:bodyPr lIns="91440" tIns="45720" rIns="91440" bIns="45720" anchor="t"/>
          <a:lstStyle/>
          <a:p>
            <a:pPr lvl="0"/>
            <a:endParaRPr lang="zh-CN" altLang="en-US" dirty="0"/>
          </a:p>
        </p:txBody>
      </p:sp>
      <p:sp>
        <p:nvSpPr>
          <p:cNvPr id="1331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fld>
            <a:endParaRPr lang="zh-CN"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p:cNvSpPr>
          <p:nvPr>
            <p:ph type="sldImg"/>
          </p:nvPr>
        </p:nvSpPr>
        <p:spPr>
          <a:xfrm>
            <a:off x="585788" y="1143000"/>
            <a:ext cx="5686425" cy="3086100"/>
          </a:xfrm>
        </p:spPr>
      </p:sp>
      <p:sp>
        <p:nvSpPr>
          <p:cNvPr id="15362" name="备注占位符 2"/>
          <p:cNvSpPr>
            <a:spLocks noGrp="1"/>
          </p:cNvSpPr>
          <p:nvPr>
            <p:ph type="body"/>
          </p:nvPr>
        </p:nvSpPr>
        <p:spPr/>
        <p:txBody>
          <a:bodyPr lIns="91440" tIns="45720" rIns="91440" bIns="45720" anchor="t"/>
          <a:lstStyle/>
          <a:p>
            <a:pPr lvl="0"/>
            <a:endParaRPr lang="zh-CN" altLang="en-US"/>
          </a:p>
        </p:txBody>
      </p:sp>
      <p:sp>
        <p:nvSpPr>
          <p:cNvPr id="1536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p:cNvSpPr>
          <p:nvPr>
            <p:ph type="sldImg"/>
          </p:nvPr>
        </p:nvSpPr>
        <p:spPr>
          <a:xfrm>
            <a:off x="585788" y="1143000"/>
            <a:ext cx="5686425" cy="3086100"/>
          </a:xfrm>
        </p:spPr>
      </p:sp>
      <p:sp>
        <p:nvSpPr>
          <p:cNvPr id="17410" name="备注占位符 2"/>
          <p:cNvSpPr>
            <a:spLocks noGrp="1"/>
          </p:cNvSpPr>
          <p:nvPr>
            <p:ph type="body"/>
          </p:nvPr>
        </p:nvSpPr>
        <p:spPr/>
        <p:txBody>
          <a:bodyPr lIns="91440" tIns="45720" rIns="91440" bIns="45720" anchor="t"/>
          <a:lstStyle/>
          <a:p>
            <a:pPr lvl="0"/>
            <a:endParaRPr lang="zh-CN" altLang="en-US" dirty="0"/>
          </a:p>
        </p:txBody>
      </p:sp>
      <p:sp>
        <p:nvSpPr>
          <p:cNvPr id="1741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fld>
            <a:endParaRPr lang="zh-CN"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a:xfrm>
            <a:off x="585788" y="1143000"/>
            <a:ext cx="5686425" cy="3086100"/>
          </a:xfrm>
        </p:spPr>
      </p:sp>
      <p:sp>
        <p:nvSpPr>
          <p:cNvPr id="19458" name="备注占位符 2"/>
          <p:cNvSpPr>
            <a:spLocks noGrp="1"/>
          </p:cNvSpPr>
          <p:nvPr>
            <p:ph type="body"/>
          </p:nvPr>
        </p:nvSpPr>
        <p:spPr/>
        <p:txBody>
          <a:bodyPr lIns="91440" tIns="45720" rIns="91440" bIns="45720" anchor="t"/>
          <a:lstStyle/>
          <a:p>
            <a:pPr lvl="0"/>
            <a:endParaRPr lang="zh-CN" altLang="en-US"/>
          </a:p>
        </p:txBody>
      </p:sp>
      <p:sp>
        <p:nvSpPr>
          <p:cNvPr id="1945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fld>
            <a:endParaRPr lang="zh-CN"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a:xfrm>
            <a:off x="585788" y="1143000"/>
            <a:ext cx="5686425" cy="3086100"/>
          </a:xfrm>
        </p:spPr>
      </p:sp>
      <p:sp>
        <p:nvSpPr>
          <p:cNvPr id="21506" name="备注占位符 2"/>
          <p:cNvSpPr>
            <a:spLocks noGrp="1"/>
          </p:cNvSpPr>
          <p:nvPr>
            <p:ph type="body"/>
          </p:nvPr>
        </p:nvSpPr>
        <p:spPr/>
        <p:txBody>
          <a:bodyPr lIns="91440" tIns="45720" rIns="91440" bIns="45720" anchor="t"/>
          <a:lstStyle/>
          <a:p>
            <a:pPr lvl="0"/>
            <a:endParaRPr lang="zh-CN" altLang="en-US"/>
          </a:p>
        </p:txBody>
      </p:sp>
      <p:sp>
        <p:nvSpPr>
          <p:cNvPr id="2150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a:xfrm>
            <a:off x="585788" y="1143000"/>
            <a:ext cx="5686425" cy="3086100"/>
          </a:xfrm>
        </p:spPr>
      </p:sp>
      <p:sp>
        <p:nvSpPr>
          <p:cNvPr id="26626" name="备注占位符 2"/>
          <p:cNvSpPr>
            <a:spLocks noGrp="1"/>
          </p:cNvSpPr>
          <p:nvPr>
            <p:ph type="body"/>
          </p:nvPr>
        </p:nvSpPr>
        <p:spPr/>
        <p:txBody>
          <a:bodyPr lIns="91440" tIns="45720" rIns="91440" bIns="45720" anchor="t"/>
          <a:lstStyle/>
          <a:p>
            <a:pPr lvl="0"/>
            <a:endParaRPr lang="zh-CN" altLang="en-US"/>
          </a:p>
        </p:txBody>
      </p:sp>
      <p:sp>
        <p:nvSpPr>
          <p:cNvPr id="2662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p:cNvSpPr>
            <a:spLocks noGrp="1" noRot="1" noChangeAspect="1"/>
          </p:cNvSpPr>
          <p:nvPr>
            <p:ph type="sldImg"/>
          </p:nvPr>
        </p:nvSpPr>
        <p:spPr>
          <a:xfrm>
            <a:off x="585788" y="1143000"/>
            <a:ext cx="5686425" cy="3086100"/>
          </a:xfrm>
        </p:spPr>
      </p:sp>
      <p:sp>
        <p:nvSpPr>
          <p:cNvPr id="31746" name="备注占位符 2"/>
          <p:cNvSpPr>
            <a:spLocks noGrp="1"/>
          </p:cNvSpPr>
          <p:nvPr>
            <p:ph type="body"/>
          </p:nvPr>
        </p:nvSpPr>
        <p:spPr/>
        <p:txBody>
          <a:bodyPr lIns="91440" tIns="45720" rIns="91440" bIns="45720" anchor="t"/>
          <a:lstStyle/>
          <a:p>
            <a:pPr lvl="0"/>
            <a:endParaRPr lang="zh-CN" altLang="en-US"/>
          </a:p>
        </p:txBody>
      </p:sp>
      <p:sp>
        <p:nvSpPr>
          <p:cNvPr id="3174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幻灯片图像占位符 1"/>
          <p:cNvSpPr>
            <a:spLocks noGrp="1" noRot="1" noChangeAspect="1"/>
          </p:cNvSpPr>
          <p:nvPr>
            <p:ph type="sldImg"/>
          </p:nvPr>
        </p:nvSpPr>
        <p:spPr>
          <a:xfrm>
            <a:off x="585788" y="1143000"/>
            <a:ext cx="5686425" cy="3086100"/>
          </a:xfrm>
        </p:spPr>
      </p:sp>
      <p:sp>
        <p:nvSpPr>
          <p:cNvPr id="33794" name="备注占位符 2"/>
          <p:cNvSpPr>
            <a:spLocks noGrp="1"/>
          </p:cNvSpPr>
          <p:nvPr>
            <p:ph type="body"/>
          </p:nvPr>
        </p:nvSpPr>
        <p:spPr/>
        <p:txBody>
          <a:bodyPr lIns="91440" tIns="45720" rIns="91440" bIns="45720" anchor="t"/>
          <a:lstStyle/>
          <a:p>
            <a:pPr lvl="0"/>
            <a:endParaRPr lang="zh-CN" altLang="en-US" dirty="0"/>
          </a:p>
        </p:txBody>
      </p:sp>
      <p:sp>
        <p:nvSpPr>
          <p:cNvPr id="3379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fld>
            <a:endParaRPr lang="zh-CN" altLang="en-US" sz="1200"/>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image" Target="../media/image1.png"/><Relationship Id="rId2" Type="http://schemas.openxmlformats.org/officeDocument/2006/relationships/tags" Target="../tags/tag29.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image" Target="../media/image3.png"/><Relationship Id="rId3" Type="http://schemas.openxmlformats.org/officeDocument/2006/relationships/tags" Target="../tags/tag38.xm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image" Target="../media/image3.png"/><Relationship Id="rId3" Type="http://schemas.openxmlformats.org/officeDocument/2006/relationships/tags" Target="../tags/tag10.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6" name="任意多边形 15"/>
          <p:cNvSpPr/>
          <p:nvPr>
            <p:custDataLst>
              <p:tags r:id="rId2"/>
            </p:custDataLst>
          </p:nvPr>
        </p:nvSpPr>
        <p:spPr>
          <a:xfrm>
            <a:off x="0" y="-11114"/>
            <a:ext cx="7417015" cy="6847940"/>
          </a:xfrm>
          <a:custGeom>
            <a:avLst/>
            <a:gdLst>
              <a:gd name="connsiteX0" fmla="*/ 1367257 w 7176303"/>
              <a:gd name="connsiteY0" fmla="*/ 0 h 6866674"/>
              <a:gd name="connsiteX1" fmla="*/ 7176303 w 7176303"/>
              <a:gd name="connsiteY1" fmla="*/ 11556 h 6866674"/>
              <a:gd name="connsiteX2" fmla="*/ 4454810 w 7176303"/>
              <a:gd name="connsiteY2" fmla="*/ 6858020 h 6866674"/>
              <a:gd name="connsiteX3" fmla="*/ 0 w 7176303"/>
              <a:gd name="connsiteY3" fmla="*/ 6866674 h 6866674"/>
              <a:gd name="connsiteX4" fmla="*/ 0 w 7176303"/>
              <a:gd name="connsiteY4" fmla="*/ 3283633 h 6866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6303" h="6866674">
                <a:moveTo>
                  <a:pt x="1367257" y="0"/>
                </a:moveTo>
                <a:lnTo>
                  <a:pt x="7176303" y="11556"/>
                </a:lnTo>
                <a:lnTo>
                  <a:pt x="4454810" y="6858020"/>
                </a:lnTo>
                <a:lnTo>
                  <a:pt x="0" y="6866674"/>
                </a:lnTo>
                <a:lnTo>
                  <a:pt x="0" y="3283633"/>
                </a:lnTo>
                <a:close/>
              </a:path>
            </a:pathLst>
          </a:custGeom>
          <a:blipFill>
            <a:blip r:embed="rId3">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base"/>
            <a:endParaRPr lang="zh-CN" altLang="en-US" sz="100" strike="noStrike" noProof="1">
              <a:latin typeface="Arial" panose="020B0604020202020204" pitchFamily="34" charset="0"/>
              <a:cs typeface="Arial" panose="020B0604020202020204" pitchFamily="34" charset="0"/>
            </a:endParaRPr>
          </a:p>
        </p:txBody>
      </p:sp>
      <p:sp>
        <p:nvSpPr>
          <p:cNvPr id="18" name="任意多边形 17"/>
          <p:cNvSpPr/>
          <p:nvPr>
            <p:custDataLst>
              <p:tags r:id="rId4"/>
            </p:custDataLst>
          </p:nvPr>
        </p:nvSpPr>
        <p:spPr>
          <a:xfrm>
            <a:off x="-8418" y="-11114"/>
            <a:ext cx="7432168" cy="6847940"/>
          </a:xfrm>
          <a:custGeom>
            <a:avLst/>
            <a:gdLst>
              <a:gd name="connsiteX0" fmla="*/ 1377503 w 7191711"/>
              <a:gd name="connsiteY0" fmla="*/ 0 h 6866692"/>
              <a:gd name="connsiteX1" fmla="*/ 7191711 w 7191711"/>
              <a:gd name="connsiteY1" fmla="*/ 11556 h 6866692"/>
              <a:gd name="connsiteX2" fmla="*/ 4467800 w 7191711"/>
              <a:gd name="connsiteY2" fmla="*/ 6858020 h 6866692"/>
              <a:gd name="connsiteX3" fmla="*/ 0 w 7191711"/>
              <a:gd name="connsiteY3" fmla="*/ 6866692 h 6866692"/>
              <a:gd name="connsiteX4" fmla="*/ 0 w 7191711"/>
              <a:gd name="connsiteY4" fmla="*/ 3305303 h 68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1711" h="6866692">
                <a:moveTo>
                  <a:pt x="1377503" y="0"/>
                </a:moveTo>
                <a:lnTo>
                  <a:pt x="7191711" y="11556"/>
                </a:lnTo>
                <a:lnTo>
                  <a:pt x="4467800" y="6858020"/>
                </a:lnTo>
                <a:lnTo>
                  <a:pt x="0" y="6866692"/>
                </a:lnTo>
                <a:lnTo>
                  <a:pt x="0" y="3305303"/>
                </a:lnTo>
                <a:close/>
              </a:path>
            </a:pathLst>
          </a:cu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base"/>
            <a:endParaRPr lang="zh-CN" altLang="en-US" sz="100" strike="noStrike" noProof="1">
              <a:latin typeface="Arial" panose="020B0604020202020204" pitchFamily="34" charset="0"/>
              <a:cs typeface="Arial" panose="020B0604020202020204" pitchFamily="34" charset="0"/>
            </a:endParaRPr>
          </a:p>
        </p:txBody>
      </p:sp>
      <p:sp>
        <p:nvSpPr>
          <p:cNvPr id="9" name="平行四边形 8"/>
          <p:cNvSpPr/>
          <p:nvPr>
            <p:custDataLst>
              <p:tags r:id="rId5"/>
            </p:custDataLst>
          </p:nvPr>
        </p:nvSpPr>
        <p:spPr>
          <a:xfrm flipV="1">
            <a:off x="9270847" y="4837856"/>
            <a:ext cx="3177278" cy="2002145"/>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latin typeface="Arial" panose="020B0604020202020204" pitchFamily="34" charset="0"/>
              <a:cs typeface="Arial" panose="020B0604020202020204" pitchFamily="34" charset="0"/>
            </a:endParaRPr>
          </a:p>
        </p:txBody>
      </p:sp>
      <p:cxnSp>
        <p:nvCxnSpPr>
          <p:cNvPr id="10" name="直接连接符 9"/>
          <p:cNvCxnSpPr/>
          <p:nvPr>
            <p:custDataLst>
              <p:tags r:id="rId6"/>
            </p:custDataLst>
          </p:nvPr>
        </p:nvCxnSpPr>
        <p:spPr>
          <a:xfrm flipH="1">
            <a:off x="9087316" y="4350418"/>
            <a:ext cx="3170543"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等腰三角形 7"/>
          <p:cNvSpPr/>
          <p:nvPr>
            <p:custDataLst>
              <p:tags r:id="rId7"/>
            </p:custDataLst>
          </p:nvPr>
        </p:nvSpPr>
        <p:spPr>
          <a:xfrm>
            <a:off x="4598381" y="5060140"/>
            <a:ext cx="1399215" cy="1779861"/>
          </a:xfrm>
          <a:custGeom>
            <a:avLst/>
            <a:gdLst>
              <a:gd name="connsiteX0" fmla="*/ 0 w 2070696"/>
              <a:gd name="connsiteY0" fmla="*/ 1785082 h 1785082"/>
              <a:gd name="connsiteX1" fmla="*/ 1035348 w 2070696"/>
              <a:gd name="connsiteY1" fmla="*/ 0 h 1785082"/>
              <a:gd name="connsiteX2" fmla="*/ 2070696 w 2070696"/>
              <a:gd name="connsiteY2" fmla="*/ 1785082 h 1785082"/>
              <a:gd name="connsiteX3" fmla="*/ 0 w 2070696"/>
              <a:gd name="connsiteY3" fmla="*/ 1785082 h 1785082"/>
              <a:gd name="connsiteX0-1" fmla="*/ 0 w 1478876"/>
              <a:gd name="connsiteY0-2" fmla="*/ 1785082 h 1785082"/>
              <a:gd name="connsiteX1-3" fmla="*/ 1035348 w 1478876"/>
              <a:gd name="connsiteY1-4" fmla="*/ 0 h 1785082"/>
              <a:gd name="connsiteX2-5" fmla="*/ 1478876 w 1478876"/>
              <a:gd name="connsiteY2-6" fmla="*/ 1785082 h 1785082"/>
              <a:gd name="connsiteX3-7" fmla="*/ 0 w 1478876"/>
              <a:gd name="connsiteY3-8" fmla="*/ 1785082 h 1785082"/>
              <a:gd name="connsiteX0-9" fmla="*/ 0 w 1699856"/>
              <a:gd name="connsiteY0-10" fmla="*/ 1785082 h 1785082"/>
              <a:gd name="connsiteX1-11" fmla="*/ 1035348 w 1699856"/>
              <a:gd name="connsiteY1-12" fmla="*/ 0 h 1785082"/>
              <a:gd name="connsiteX2-13" fmla="*/ 1699856 w 1699856"/>
              <a:gd name="connsiteY2-14" fmla="*/ 1785082 h 1785082"/>
              <a:gd name="connsiteX3-15" fmla="*/ 0 w 1699856"/>
              <a:gd name="connsiteY3-16" fmla="*/ 1785082 h 1785082"/>
              <a:gd name="connsiteX0-17" fmla="*/ 0 w 1250276"/>
              <a:gd name="connsiteY0-18" fmla="*/ 1785082 h 1785082"/>
              <a:gd name="connsiteX1-19" fmla="*/ 585768 w 1250276"/>
              <a:gd name="connsiteY1-20" fmla="*/ 0 h 1785082"/>
              <a:gd name="connsiteX2-21" fmla="*/ 1250276 w 1250276"/>
              <a:gd name="connsiteY2-22" fmla="*/ 1785082 h 1785082"/>
              <a:gd name="connsiteX3-23" fmla="*/ 0 w 1250276"/>
              <a:gd name="connsiteY3-24" fmla="*/ 1785082 h 1785082"/>
              <a:gd name="connsiteX0-25" fmla="*/ 0 w 1354416"/>
              <a:gd name="connsiteY0-26" fmla="*/ 1774922 h 1785082"/>
              <a:gd name="connsiteX1-27" fmla="*/ 689908 w 1354416"/>
              <a:gd name="connsiteY1-28" fmla="*/ 0 h 1785082"/>
              <a:gd name="connsiteX2-29" fmla="*/ 1354416 w 1354416"/>
              <a:gd name="connsiteY2-30" fmla="*/ 1785082 h 1785082"/>
              <a:gd name="connsiteX3-31" fmla="*/ 0 w 1354416"/>
              <a:gd name="connsiteY3-32" fmla="*/ 1774922 h 1785082"/>
              <a:gd name="connsiteX0-33" fmla="*/ 0 w 1354416"/>
              <a:gd name="connsiteY0-34" fmla="*/ 1785082 h 1785082"/>
              <a:gd name="connsiteX1-35" fmla="*/ 689908 w 1354416"/>
              <a:gd name="connsiteY1-36" fmla="*/ 0 h 1785082"/>
              <a:gd name="connsiteX2-37" fmla="*/ 1354416 w 1354416"/>
              <a:gd name="connsiteY2-38" fmla="*/ 1785082 h 1785082"/>
              <a:gd name="connsiteX3-39" fmla="*/ 0 w 1354416"/>
              <a:gd name="connsiteY3-40" fmla="*/ 1785082 h 1785082"/>
            </a:gdLst>
            <a:ahLst/>
            <a:cxnLst>
              <a:cxn ang="0">
                <a:pos x="connsiteX0-1" y="connsiteY0-2"/>
              </a:cxn>
              <a:cxn ang="0">
                <a:pos x="connsiteX1-3" y="connsiteY1-4"/>
              </a:cxn>
              <a:cxn ang="0">
                <a:pos x="connsiteX2-5" y="connsiteY2-6"/>
              </a:cxn>
              <a:cxn ang="0">
                <a:pos x="connsiteX3-7" y="connsiteY3-8"/>
              </a:cxn>
            </a:cxnLst>
            <a:rect l="l" t="t" r="r" b="b"/>
            <a:pathLst>
              <a:path w="1354416" h="1785082">
                <a:moveTo>
                  <a:pt x="0" y="1785082"/>
                </a:moveTo>
                <a:lnTo>
                  <a:pt x="689908" y="0"/>
                </a:lnTo>
                <a:lnTo>
                  <a:pt x="1354416" y="1785082"/>
                </a:lnTo>
                <a:lnTo>
                  <a:pt x="0" y="1785082"/>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latin typeface="Arial" panose="020B0604020202020204" pitchFamily="34" charset="0"/>
              <a:cs typeface="Arial" panose="020B0604020202020204" pitchFamily="34" charset="0"/>
            </a:endParaRPr>
          </a:p>
        </p:txBody>
      </p:sp>
      <p:sp>
        <p:nvSpPr>
          <p:cNvPr id="14" name="平行四边形 13"/>
          <p:cNvSpPr/>
          <p:nvPr>
            <p:custDataLst>
              <p:tags r:id="rId8"/>
            </p:custDataLst>
          </p:nvPr>
        </p:nvSpPr>
        <p:spPr>
          <a:xfrm flipV="1">
            <a:off x="0" y="-9526"/>
            <a:ext cx="3244628" cy="2003733"/>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latin typeface="Arial" panose="020B0604020202020204" pitchFamily="34" charset="0"/>
              <a:cs typeface="Arial" panose="020B0604020202020204" pitchFamily="34" charset="0"/>
            </a:endParaRPr>
          </a:p>
        </p:txBody>
      </p:sp>
      <p:sp>
        <p:nvSpPr>
          <p:cNvPr id="2" name="标题 1"/>
          <p:cNvSpPr>
            <a:spLocks noGrp="1"/>
          </p:cNvSpPr>
          <p:nvPr>
            <p:ph type="ctrTitle" hasCustomPrompt="1"/>
          </p:nvPr>
        </p:nvSpPr>
        <p:spPr>
          <a:xfrm>
            <a:off x="6639981" y="725397"/>
            <a:ext cx="5724901" cy="2744300"/>
          </a:xfrm>
        </p:spPr>
        <p:txBody>
          <a:bodyPr anchor="b">
            <a:normAutofit/>
          </a:bodyPr>
          <a:lstStyle>
            <a:lvl1pPr algn="r">
              <a:defRPr sz="7015" b="1">
                <a:solidFill>
                  <a:schemeClr val="tx1">
                    <a:lumMod val="75000"/>
                    <a:lumOff val="25000"/>
                  </a:schemeClr>
                </a:solidFill>
                <a:latin typeface="+mj-lt"/>
              </a:defRPr>
            </a:lvl1pPr>
          </a:lstStyle>
          <a:p>
            <a:pPr fontAlgn="auto"/>
            <a:r>
              <a:rPr lang="zh-CN" altLang="en-US" sz="7015" strike="noStrike" noProof="1"/>
              <a:t>单击此处编辑标题</a:t>
            </a:r>
            <a:endParaRPr lang="zh-CN" altLang="en-US" strike="noStrike" noProof="1"/>
          </a:p>
        </p:txBody>
      </p:sp>
      <p:sp>
        <p:nvSpPr>
          <p:cNvPr id="3" name="副标题 2"/>
          <p:cNvSpPr>
            <a:spLocks noGrp="1"/>
          </p:cNvSpPr>
          <p:nvPr>
            <p:ph type="subTitle" idx="1"/>
          </p:nvPr>
        </p:nvSpPr>
        <p:spPr>
          <a:xfrm>
            <a:off x="7725453" y="3482364"/>
            <a:ext cx="4639429" cy="840512"/>
          </a:xfrm>
        </p:spPr>
        <p:txBody>
          <a:bodyPr>
            <a:normAutofit/>
          </a:bodyPr>
          <a:lstStyle>
            <a:lvl1pPr marL="0" indent="0" algn="r">
              <a:buNone/>
              <a:defRPr sz="1950">
                <a:solidFill>
                  <a:schemeClr val="tx1">
                    <a:lumMod val="50000"/>
                    <a:lumOff val="50000"/>
                  </a:schemeClr>
                </a:solidFill>
              </a:defRPr>
            </a:lvl1pPr>
            <a:lvl2pPr marL="445770" indent="0" algn="ctr">
              <a:buNone/>
              <a:defRPr sz="1950"/>
            </a:lvl2pPr>
            <a:lvl3pPr marL="890905" indent="0" algn="ctr">
              <a:buNone/>
              <a:defRPr sz="1755"/>
            </a:lvl3pPr>
            <a:lvl4pPr marL="1336675" indent="0" algn="ctr">
              <a:buNone/>
              <a:defRPr sz="1560"/>
            </a:lvl4pPr>
            <a:lvl5pPr marL="1781810" indent="0" algn="ctr">
              <a:buNone/>
              <a:defRPr sz="1560"/>
            </a:lvl5pPr>
            <a:lvl6pPr marL="2228215" indent="0" algn="ctr">
              <a:buNone/>
              <a:defRPr sz="1560"/>
            </a:lvl6pPr>
            <a:lvl7pPr marL="2673350" indent="0" algn="ctr">
              <a:buNone/>
              <a:defRPr sz="1560"/>
            </a:lvl7pPr>
            <a:lvl8pPr marL="3119120" indent="0" algn="ctr">
              <a:buNone/>
              <a:defRPr sz="1560"/>
            </a:lvl8pPr>
            <a:lvl9pPr marL="3564255" indent="0" algn="ctr">
              <a:buNone/>
              <a:defRPr sz="1560"/>
            </a:lvl9pPr>
          </a:lstStyle>
          <a:p>
            <a:pPr fontAlgn="auto"/>
            <a:r>
              <a:rPr lang="zh-CN" altLang="en-US" sz="1950" strike="noStrike" noProof="1"/>
              <a:t>单击此处编辑母版副标题样式</a:t>
            </a:r>
            <a:endParaRPr lang="zh-CN" altLang="en-US" strike="noStrike" noProof="1"/>
          </a:p>
        </p:txBody>
      </p:sp>
      <p:sp>
        <p:nvSpPr>
          <p:cNvPr id="4" name="日期占位符 3"/>
          <p:cNvSpPr>
            <a:spLocks noGrp="1"/>
          </p:cNvSpPr>
          <p:nvPr>
            <p:ph type="dt" sz="half" idx="10"/>
            <p:custDataLst>
              <p:tags r:id="rId9"/>
            </p:custDataLst>
          </p:nvPr>
        </p:nvSpPr>
        <p:spPr>
          <a:xfrm>
            <a:off x="865459" y="6339862"/>
            <a:ext cx="2835471" cy="363594"/>
          </a:xfrm>
          <a:prstGeom prst="rect">
            <a:avLst/>
          </a:prstGeom>
        </p:spPr>
        <p:txBody>
          <a:bodyPr vert="horz" lIns="91440" tIns="45720" rIns="91440" bIns="45720" rtlCol="0" anchor="ctr">
            <a:normAutofit/>
          </a:bodyPr>
          <a:lstStyle/>
          <a:p>
            <a:pPr fontAlgn="base"/>
            <a:fld id="{66ED02EE-8ED7-4720-98D5-9E9053965B95}" type="datetimeFigureOut">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10"/>
            </p:custDataLst>
          </p:nvPr>
        </p:nvSpPr>
        <p:spPr>
          <a:xfrm>
            <a:off x="4174070" y="6339862"/>
            <a:ext cx="4251524" cy="363594"/>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11"/>
            </p:custDataLst>
          </p:nvPr>
        </p:nvSpPr>
        <p:spPr>
          <a:xfrm>
            <a:off x="8898734" y="6339862"/>
            <a:ext cx="2835471" cy="363594"/>
          </a:xfrm>
          <a:prstGeom prst="rect">
            <a:avLst/>
          </a:prstGeom>
        </p:spPr>
        <p:txBody>
          <a:bodyPr vert="horz" lIns="91440" tIns="45720" rIns="91440" bIns="45720" rtlCol="0" anchor="ctr">
            <a:normAutofit/>
          </a:bodyPr>
          <a:lstStyle/>
          <a:p>
            <a:pPr fontAlgn="base"/>
            <a:fld id="{78E15E9C-17F6-4DFB-85EC-0C62FE288285}" type="slidenum">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66250" y="550095"/>
            <a:ext cx="10867500" cy="5544380"/>
          </a:xfrm>
        </p:spPr>
        <p:txBody>
          <a:bodyPr/>
          <a:lstStyle/>
          <a:p>
            <a:pPr lvl="0" fontAlgn="auto"/>
            <a:r>
              <a:rPr lang="zh-CN" altLang="en-US" sz="2340" strike="noStrike" noProof="1"/>
              <a:t>单击此处编辑母版文本样式</a:t>
            </a:r>
            <a:endParaRPr lang="zh-CN" altLang="en-US" strike="noStrike" noProof="1"/>
          </a:p>
          <a:p>
            <a:pPr lvl="1" fontAlgn="auto"/>
            <a:r>
              <a:rPr lang="zh-CN" altLang="en-US" sz="1950" strike="noStrike" noProof="1"/>
              <a:t>第二级</a:t>
            </a:r>
            <a:endParaRPr lang="zh-CN" altLang="en-US" strike="noStrike" noProof="1"/>
          </a:p>
          <a:p>
            <a:pPr lvl="2" fontAlgn="auto"/>
            <a:r>
              <a:rPr lang="zh-CN" altLang="en-US" sz="1755" strike="noStrike" noProof="1"/>
              <a:t>第三级</a:t>
            </a:r>
            <a:endParaRPr lang="zh-CN" altLang="en-US" strike="noStrike" noProof="1"/>
          </a:p>
          <a:p>
            <a:pPr lvl="3" fontAlgn="auto"/>
            <a:r>
              <a:rPr lang="zh-CN" altLang="en-US" sz="1755" strike="noStrike" noProof="1"/>
              <a:t>第四级</a:t>
            </a:r>
            <a:endParaRPr lang="zh-CN" altLang="en-US" strike="noStrike" noProof="1"/>
          </a:p>
          <a:p>
            <a:pPr lvl="4" fontAlgn="auto"/>
            <a:r>
              <a:rPr lang="zh-CN" altLang="en-US" sz="1755" strike="noStrike" noProof="1"/>
              <a:t>第五级</a:t>
            </a:r>
            <a:endParaRPr lang="zh-CN" altLang="en-US" strike="noStrike" noProof="1"/>
          </a:p>
        </p:txBody>
      </p:sp>
      <p:sp>
        <p:nvSpPr>
          <p:cNvPr id="2" name="日期占位符 1"/>
          <p:cNvSpPr>
            <a:spLocks noGrp="1"/>
          </p:cNvSpPr>
          <p:nvPr>
            <p:ph type="dt" sz="half" idx="14"/>
          </p:nvPr>
        </p:nvSpPr>
        <p:spPr/>
        <p:txBody>
          <a:bodyPr/>
          <a:lstStyle/>
          <a:p>
            <a:pPr fontAlgn="base"/>
            <a:fld id="{66ED02EE-8ED7-4720-98D5-9E9053965B95}" type="datetimeFigureOut">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5"/>
          </p:nvPr>
        </p:nvSpPr>
        <p:spPr/>
        <p:txBody>
          <a:bodyPr/>
          <a:lstStyle/>
          <a:p>
            <a:pPr fontAlgn="base"/>
            <a:endParaRPr lang="zh-CN" altLang="en-US" strike="noStrike" noProof="1"/>
          </a:p>
        </p:txBody>
      </p:sp>
      <p:sp>
        <p:nvSpPr>
          <p:cNvPr id="4" name="灯片编号占位符 3"/>
          <p:cNvSpPr>
            <a:spLocks noGrp="1"/>
          </p:cNvSpPr>
          <p:nvPr>
            <p:ph type="sldNum" sz="quarter" idx="16"/>
          </p:nvPr>
        </p:nvSpPr>
        <p:spPr/>
        <p:txBody>
          <a:bodyPr/>
          <a:lstStyle/>
          <a:p>
            <a:pPr fontAlgn="base"/>
            <a:fld id="{78E15E9C-17F6-4DFB-85EC-0C62FE288285}" type="slidenum">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末尾幻灯片">
    <p:spTree>
      <p:nvGrpSpPr>
        <p:cNvPr id="1" name=""/>
        <p:cNvGrpSpPr/>
        <p:nvPr/>
      </p:nvGrpSpPr>
      <p:grpSpPr>
        <a:xfrm>
          <a:off x="0" y="0"/>
          <a:ext cx="0" cy="0"/>
          <a:chOff x="0" y="0"/>
          <a:chExt cx="0" cy="0"/>
        </a:xfrm>
      </p:grpSpPr>
      <p:cxnSp>
        <p:nvCxnSpPr>
          <p:cNvPr id="6" name="直接连接符 5"/>
          <p:cNvCxnSpPr/>
          <p:nvPr>
            <p:custDataLst>
              <p:tags r:id="rId2"/>
            </p:custDataLst>
          </p:nvPr>
        </p:nvCxnSpPr>
        <p:spPr>
          <a:xfrm flipH="1">
            <a:off x="8469371" y="3677215"/>
            <a:ext cx="3168858"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平行四边形 7"/>
          <p:cNvSpPr/>
          <p:nvPr>
            <p:custDataLst>
              <p:tags r:id="rId3"/>
            </p:custDataLst>
          </p:nvPr>
        </p:nvSpPr>
        <p:spPr>
          <a:xfrm flipV="1">
            <a:off x="0" y="0"/>
            <a:ext cx="3244628" cy="2002145"/>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latin typeface="Arial" panose="020B0604020202020204" pitchFamily="34" charset="0"/>
              <a:cs typeface="Arial" panose="020B0604020202020204" pitchFamily="34" charset="0"/>
            </a:endParaRPr>
          </a:p>
        </p:txBody>
      </p:sp>
      <p:sp>
        <p:nvSpPr>
          <p:cNvPr id="9" name="矩形 8"/>
          <p:cNvSpPr/>
          <p:nvPr>
            <p:custDataLst>
              <p:tags r:id="rId4"/>
            </p:custDataLst>
          </p:nvPr>
        </p:nvSpPr>
        <p:spPr>
          <a:xfrm>
            <a:off x="0" y="4837856"/>
            <a:ext cx="12599664" cy="20481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latin typeface="Arial" panose="020B0604020202020204" pitchFamily="34" charset="0"/>
              <a:cs typeface="Arial" panose="020B0604020202020204" pitchFamily="34" charset="0"/>
            </a:endParaRPr>
          </a:p>
        </p:txBody>
      </p:sp>
      <p:sp>
        <p:nvSpPr>
          <p:cNvPr id="10" name="平行四边形 9"/>
          <p:cNvSpPr/>
          <p:nvPr>
            <p:custDataLst>
              <p:tags r:id="rId5"/>
            </p:custDataLst>
          </p:nvPr>
        </p:nvSpPr>
        <p:spPr>
          <a:xfrm flipV="1">
            <a:off x="9270847" y="4836268"/>
            <a:ext cx="3177278" cy="2049778"/>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latin typeface="Arial" panose="020B0604020202020204" pitchFamily="34" charset="0"/>
              <a:cs typeface="Arial" panose="020B0604020202020204" pitchFamily="34" charset="0"/>
            </a:endParaRPr>
          </a:p>
        </p:txBody>
      </p:sp>
      <p:sp>
        <p:nvSpPr>
          <p:cNvPr id="2" name="标题 1"/>
          <p:cNvSpPr>
            <a:spLocks noGrp="1"/>
          </p:cNvSpPr>
          <p:nvPr>
            <p:ph type="title" hasCustomPrompt="1"/>
          </p:nvPr>
        </p:nvSpPr>
        <p:spPr>
          <a:xfrm>
            <a:off x="6103740" y="1812456"/>
            <a:ext cx="5724900" cy="1854075"/>
          </a:xfrm>
        </p:spPr>
        <p:txBody>
          <a:bodyPr lIns="90000" tIns="46800" rIns="90000" bIns="46800" anchor="b">
            <a:normAutofit/>
          </a:bodyPr>
          <a:lstStyle>
            <a:lvl1pPr algn="r">
              <a:defRPr sz="9355" b="1">
                <a:solidFill>
                  <a:schemeClr val="tx1">
                    <a:lumMod val="75000"/>
                    <a:lumOff val="25000"/>
                  </a:schemeClr>
                </a:solidFill>
                <a:latin typeface="+mj-lt"/>
              </a:defRPr>
            </a:lvl1pPr>
          </a:lstStyle>
          <a:p>
            <a:pPr fontAlgn="auto"/>
            <a:r>
              <a:rPr lang="zh-CN" altLang="en-US" sz="9355" strike="noStrike" noProof="1"/>
              <a:t>编辑标题</a:t>
            </a:r>
            <a:endParaRPr lang="zh-CN" altLang="en-US" strike="noStrike" noProof="1"/>
          </a:p>
        </p:txBody>
      </p:sp>
      <p:sp>
        <p:nvSpPr>
          <p:cNvPr id="3" name="日期占位符 2"/>
          <p:cNvSpPr>
            <a:spLocks noGrp="1"/>
          </p:cNvSpPr>
          <p:nvPr>
            <p:ph type="dt" sz="half" idx="10"/>
            <p:custDataLst>
              <p:tags r:id="rId6"/>
            </p:custDataLst>
          </p:nvPr>
        </p:nvSpPr>
        <p:spPr>
          <a:xfrm>
            <a:off x="865459" y="6339862"/>
            <a:ext cx="2835471" cy="363594"/>
          </a:xfrm>
          <a:prstGeom prst="rect">
            <a:avLst/>
          </a:prstGeom>
        </p:spPr>
        <p:txBody>
          <a:bodyPr vert="horz" lIns="90000" tIns="46800" rIns="90000" bIns="46800" rtlCol="0" anchor="ctr">
            <a:normAutofit/>
          </a:bodyPr>
          <a:lstStyle/>
          <a:p>
            <a:pPr fontAlgn="base"/>
            <a:fld id="{66ED02EE-8ED7-4720-98D5-9E9053965B95}" type="datetimeFigureOut">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7"/>
            </p:custDataLst>
          </p:nvPr>
        </p:nvSpPr>
        <p:spPr>
          <a:xfrm>
            <a:off x="4174070" y="6339862"/>
            <a:ext cx="4251524" cy="363594"/>
          </a:xfrm>
          <a:prstGeom prst="rect">
            <a:avLst/>
          </a:prstGeom>
        </p:spPr>
        <p:txBody>
          <a:bodyPr vert="horz" lIns="90000" tIns="46800" rIns="90000" bIns="4680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8"/>
            </p:custDataLst>
          </p:nvPr>
        </p:nvSpPr>
        <p:spPr>
          <a:xfrm>
            <a:off x="8898734" y="6339862"/>
            <a:ext cx="2835471" cy="363594"/>
          </a:xfrm>
          <a:prstGeom prst="rect">
            <a:avLst/>
          </a:prstGeom>
        </p:spPr>
        <p:txBody>
          <a:bodyPr vert="horz" lIns="90000" tIns="46800" rIns="90000" bIns="46800" rtlCol="0" anchor="ctr">
            <a:normAutofit/>
          </a:bodyPr>
          <a:lstStyle/>
          <a:p>
            <a:pPr fontAlgn="base"/>
            <a:fld id="{78E15E9C-17F6-4DFB-85EC-0C62FE288285}" type="slidenum">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6" name="任意多边形 15"/>
          <p:cNvSpPr/>
          <p:nvPr>
            <p:custDataLst>
              <p:tags r:id="rId2"/>
            </p:custDataLst>
          </p:nvPr>
        </p:nvSpPr>
        <p:spPr>
          <a:xfrm>
            <a:off x="0" y="-11114"/>
            <a:ext cx="7417015" cy="6847940"/>
          </a:xfrm>
          <a:custGeom>
            <a:avLst/>
            <a:gdLst>
              <a:gd name="connsiteX0" fmla="*/ 1367257 w 7176303"/>
              <a:gd name="connsiteY0" fmla="*/ 0 h 6866674"/>
              <a:gd name="connsiteX1" fmla="*/ 7176303 w 7176303"/>
              <a:gd name="connsiteY1" fmla="*/ 11556 h 6866674"/>
              <a:gd name="connsiteX2" fmla="*/ 4454810 w 7176303"/>
              <a:gd name="connsiteY2" fmla="*/ 6858020 h 6866674"/>
              <a:gd name="connsiteX3" fmla="*/ 0 w 7176303"/>
              <a:gd name="connsiteY3" fmla="*/ 6866674 h 6866674"/>
              <a:gd name="connsiteX4" fmla="*/ 0 w 7176303"/>
              <a:gd name="connsiteY4" fmla="*/ 3283633 h 6866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6303" h="6866674">
                <a:moveTo>
                  <a:pt x="1367257" y="0"/>
                </a:moveTo>
                <a:lnTo>
                  <a:pt x="7176303" y="11556"/>
                </a:lnTo>
                <a:lnTo>
                  <a:pt x="4454810" y="6858020"/>
                </a:lnTo>
                <a:lnTo>
                  <a:pt x="0" y="6866674"/>
                </a:lnTo>
                <a:lnTo>
                  <a:pt x="0" y="3283633"/>
                </a:lnTo>
                <a:close/>
              </a:path>
            </a:pathLst>
          </a:custGeom>
          <a:blipFill>
            <a:blip r:embed="rId3">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base"/>
            <a:endParaRPr lang="zh-CN" altLang="en-US" sz="1755" strike="noStrike" noProof="1">
              <a:latin typeface="Arial" panose="020B0604020202020204" pitchFamily="34" charset="0"/>
              <a:cs typeface="Arial" panose="020B0604020202020204" pitchFamily="34" charset="0"/>
            </a:endParaRPr>
          </a:p>
        </p:txBody>
      </p:sp>
      <p:sp>
        <p:nvSpPr>
          <p:cNvPr id="18" name="任意多边形 17"/>
          <p:cNvSpPr/>
          <p:nvPr>
            <p:custDataLst>
              <p:tags r:id="rId4"/>
            </p:custDataLst>
          </p:nvPr>
        </p:nvSpPr>
        <p:spPr>
          <a:xfrm>
            <a:off x="-8418" y="-11114"/>
            <a:ext cx="7432168" cy="6847940"/>
          </a:xfrm>
          <a:custGeom>
            <a:avLst/>
            <a:gdLst>
              <a:gd name="connsiteX0" fmla="*/ 1377503 w 7191711"/>
              <a:gd name="connsiteY0" fmla="*/ 0 h 6866692"/>
              <a:gd name="connsiteX1" fmla="*/ 7191711 w 7191711"/>
              <a:gd name="connsiteY1" fmla="*/ 11556 h 6866692"/>
              <a:gd name="connsiteX2" fmla="*/ 4467800 w 7191711"/>
              <a:gd name="connsiteY2" fmla="*/ 6858020 h 6866692"/>
              <a:gd name="connsiteX3" fmla="*/ 0 w 7191711"/>
              <a:gd name="connsiteY3" fmla="*/ 6866692 h 6866692"/>
              <a:gd name="connsiteX4" fmla="*/ 0 w 7191711"/>
              <a:gd name="connsiteY4" fmla="*/ 3305303 h 68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1711" h="6866692">
                <a:moveTo>
                  <a:pt x="1377503" y="0"/>
                </a:moveTo>
                <a:lnTo>
                  <a:pt x="7191711" y="11556"/>
                </a:lnTo>
                <a:lnTo>
                  <a:pt x="4467800" y="6858020"/>
                </a:lnTo>
                <a:lnTo>
                  <a:pt x="0" y="6866692"/>
                </a:lnTo>
                <a:lnTo>
                  <a:pt x="0" y="3305303"/>
                </a:lnTo>
                <a:close/>
              </a:path>
            </a:pathLst>
          </a:cu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base"/>
            <a:endParaRPr lang="zh-CN" altLang="en-US" sz="1755" strike="noStrike" noProof="1">
              <a:latin typeface="Arial" panose="020B0604020202020204" pitchFamily="34" charset="0"/>
              <a:cs typeface="Arial" panose="020B0604020202020204" pitchFamily="34" charset="0"/>
            </a:endParaRPr>
          </a:p>
        </p:txBody>
      </p:sp>
      <p:sp>
        <p:nvSpPr>
          <p:cNvPr id="9" name="平行四边形 8"/>
          <p:cNvSpPr/>
          <p:nvPr>
            <p:custDataLst>
              <p:tags r:id="rId5"/>
            </p:custDataLst>
          </p:nvPr>
        </p:nvSpPr>
        <p:spPr>
          <a:xfrm flipV="1">
            <a:off x="9270847" y="4837856"/>
            <a:ext cx="3177278" cy="2002145"/>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755" strike="noStrike" noProof="1">
              <a:latin typeface="Arial" panose="020B0604020202020204" pitchFamily="34" charset="0"/>
              <a:cs typeface="Arial" panose="020B0604020202020204" pitchFamily="34" charset="0"/>
            </a:endParaRPr>
          </a:p>
        </p:txBody>
      </p:sp>
      <p:cxnSp>
        <p:nvCxnSpPr>
          <p:cNvPr id="10" name="直接连接符 9"/>
          <p:cNvCxnSpPr/>
          <p:nvPr>
            <p:custDataLst>
              <p:tags r:id="rId6"/>
            </p:custDataLst>
          </p:nvPr>
        </p:nvCxnSpPr>
        <p:spPr>
          <a:xfrm flipH="1">
            <a:off x="9087316" y="4350418"/>
            <a:ext cx="3170543"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等腰三角形 7"/>
          <p:cNvSpPr/>
          <p:nvPr>
            <p:custDataLst>
              <p:tags r:id="rId7"/>
            </p:custDataLst>
          </p:nvPr>
        </p:nvSpPr>
        <p:spPr>
          <a:xfrm>
            <a:off x="4598381" y="5060140"/>
            <a:ext cx="1399215" cy="1779861"/>
          </a:xfrm>
          <a:custGeom>
            <a:avLst/>
            <a:gdLst>
              <a:gd name="connsiteX0" fmla="*/ 0 w 2070696"/>
              <a:gd name="connsiteY0" fmla="*/ 1785082 h 1785082"/>
              <a:gd name="connsiteX1" fmla="*/ 1035348 w 2070696"/>
              <a:gd name="connsiteY1" fmla="*/ 0 h 1785082"/>
              <a:gd name="connsiteX2" fmla="*/ 2070696 w 2070696"/>
              <a:gd name="connsiteY2" fmla="*/ 1785082 h 1785082"/>
              <a:gd name="connsiteX3" fmla="*/ 0 w 2070696"/>
              <a:gd name="connsiteY3" fmla="*/ 1785082 h 1785082"/>
              <a:gd name="connsiteX0-1" fmla="*/ 0 w 1478876"/>
              <a:gd name="connsiteY0-2" fmla="*/ 1785082 h 1785082"/>
              <a:gd name="connsiteX1-3" fmla="*/ 1035348 w 1478876"/>
              <a:gd name="connsiteY1-4" fmla="*/ 0 h 1785082"/>
              <a:gd name="connsiteX2-5" fmla="*/ 1478876 w 1478876"/>
              <a:gd name="connsiteY2-6" fmla="*/ 1785082 h 1785082"/>
              <a:gd name="connsiteX3-7" fmla="*/ 0 w 1478876"/>
              <a:gd name="connsiteY3-8" fmla="*/ 1785082 h 1785082"/>
              <a:gd name="connsiteX0-9" fmla="*/ 0 w 1699856"/>
              <a:gd name="connsiteY0-10" fmla="*/ 1785082 h 1785082"/>
              <a:gd name="connsiteX1-11" fmla="*/ 1035348 w 1699856"/>
              <a:gd name="connsiteY1-12" fmla="*/ 0 h 1785082"/>
              <a:gd name="connsiteX2-13" fmla="*/ 1699856 w 1699856"/>
              <a:gd name="connsiteY2-14" fmla="*/ 1785082 h 1785082"/>
              <a:gd name="connsiteX3-15" fmla="*/ 0 w 1699856"/>
              <a:gd name="connsiteY3-16" fmla="*/ 1785082 h 1785082"/>
              <a:gd name="connsiteX0-17" fmla="*/ 0 w 1250276"/>
              <a:gd name="connsiteY0-18" fmla="*/ 1785082 h 1785082"/>
              <a:gd name="connsiteX1-19" fmla="*/ 585768 w 1250276"/>
              <a:gd name="connsiteY1-20" fmla="*/ 0 h 1785082"/>
              <a:gd name="connsiteX2-21" fmla="*/ 1250276 w 1250276"/>
              <a:gd name="connsiteY2-22" fmla="*/ 1785082 h 1785082"/>
              <a:gd name="connsiteX3-23" fmla="*/ 0 w 1250276"/>
              <a:gd name="connsiteY3-24" fmla="*/ 1785082 h 1785082"/>
              <a:gd name="connsiteX0-25" fmla="*/ 0 w 1354416"/>
              <a:gd name="connsiteY0-26" fmla="*/ 1774922 h 1785082"/>
              <a:gd name="connsiteX1-27" fmla="*/ 689908 w 1354416"/>
              <a:gd name="connsiteY1-28" fmla="*/ 0 h 1785082"/>
              <a:gd name="connsiteX2-29" fmla="*/ 1354416 w 1354416"/>
              <a:gd name="connsiteY2-30" fmla="*/ 1785082 h 1785082"/>
              <a:gd name="connsiteX3-31" fmla="*/ 0 w 1354416"/>
              <a:gd name="connsiteY3-32" fmla="*/ 1774922 h 1785082"/>
              <a:gd name="connsiteX0-33" fmla="*/ 0 w 1354416"/>
              <a:gd name="connsiteY0-34" fmla="*/ 1785082 h 1785082"/>
              <a:gd name="connsiteX1-35" fmla="*/ 689908 w 1354416"/>
              <a:gd name="connsiteY1-36" fmla="*/ 0 h 1785082"/>
              <a:gd name="connsiteX2-37" fmla="*/ 1354416 w 1354416"/>
              <a:gd name="connsiteY2-38" fmla="*/ 1785082 h 1785082"/>
              <a:gd name="connsiteX3-39" fmla="*/ 0 w 1354416"/>
              <a:gd name="connsiteY3-40" fmla="*/ 1785082 h 1785082"/>
            </a:gdLst>
            <a:ahLst/>
            <a:cxnLst>
              <a:cxn ang="0">
                <a:pos x="connsiteX0-1" y="connsiteY0-2"/>
              </a:cxn>
              <a:cxn ang="0">
                <a:pos x="connsiteX1-3" y="connsiteY1-4"/>
              </a:cxn>
              <a:cxn ang="0">
                <a:pos x="connsiteX2-5" y="connsiteY2-6"/>
              </a:cxn>
              <a:cxn ang="0">
                <a:pos x="connsiteX3-7" y="connsiteY3-8"/>
              </a:cxn>
            </a:cxnLst>
            <a:rect l="l" t="t" r="r" b="b"/>
            <a:pathLst>
              <a:path w="1354416" h="1785082">
                <a:moveTo>
                  <a:pt x="0" y="1785082"/>
                </a:moveTo>
                <a:lnTo>
                  <a:pt x="689908" y="0"/>
                </a:lnTo>
                <a:lnTo>
                  <a:pt x="1354416" y="1785082"/>
                </a:lnTo>
                <a:lnTo>
                  <a:pt x="0" y="1785082"/>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755" strike="noStrike" noProof="1">
              <a:latin typeface="Arial" panose="020B0604020202020204" pitchFamily="34" charset="0"/>
              <a:cs typeface="Arial" panose="020B0604020202020204" pitchFamily="34" charset="0"/>
            </a:endParaRPr>
          </a:p>
        </p:txBody>
      </p:sp>
      <p:sp>
        <p:nvSpPr>
          <p:cNvPr id="14" name="平行四边形 13"/>
          <p:cNvSpPr/>
          <p:nvPr>
            <p:custDataLst>
              <p:tags r:id="rId8"/>
            </p:custDataLst>
          </p:nvPr>
        </p:nvSpPr>
        <p:spPr>
          <a:xfrm flipV="1">
            <a:off x="0" y="-9526"/>
            <a:ext cx="3244628" cy="2003733"/>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755" strike="noStrike" noProof="1">
              <a:latin typeface="Arial" panose="020B0604020202020204" pitchFamily="34" charset="0"/>
              <a:cs typeface="Arial" panose="020B0604020202020204" pitchFamily="34" charset="0"/>
            </a:endParaRPr>
          </a:p>
        </p:txBody>
      </p:sp>
      <p:sp>
        <p:nvSpPr>
          <p:cNvPr id="2" name="标题 1"/>
          <p:cNvSpPr>
            <a:spLocks noGrp="1"/>
          </p:cNvSpPr>
          <p:nvPr>
            <p:ph type="ctrTitle" hasCustomPrompt="1"/>
          </p:nvPr>
        </p:nvSpPr>
        <p:spPr>
          <a:xfrm>
            <a:off x="6639981" y="725397"/>
            <a:ext cx="5724901" cy="2744300"/>
          </a:xfrm>
        </p:spPr>
        <p:txBody>
          <a:bodyPr anchor="b">
            <a:normAutofit/>
          </a:bodyPr>
          <a:lstStyle>
            <a:lvl1pPr algn="r">
              <a:defRPr sz="7180" b="1">
                <a:solidFill>
                  <a:schemeClr val="tx1">
                    <a:lumMod val="75000"/>
                    <a:lumOff val="25000"/>
                  </a:schemeClr>
                </a:solidFill>
                <a:latin typeface="+mj-lt"/>
              </a:defRPr>
            </a:lvl1pPr>
          </a:lstStyle>
          <a:p>
            <a:pPr fontAlgn="auto"/>
            <a:r>
              <a:rPr lang="zh-CN" altLang="en-US" sz="7180" strike="noStrike" noProof="1"/>
              <a:t>单击此处编辑标题</a:t>
            </a:r>
            <a:endParaRPr lang="zh-CN" altLang="en-US" strike="noStrike" noProof="1"/>
          </a:p>
        </p:txBody>
      </p:sp>
      <p:sp>
        <p:nvSpPr>
          <p:cNvPr id="3" name="副标题 2"/>
          <p:cNvSpPr>
            <a:spLocks noGrp="1"/>
          </p:cNvSpPr>
          <p:nvPr>
            <p:ph type="subTitle" idx="1"/>
          </p:nvPr>
        </p:nvSpPr>
        <p:spPr>
          <a:xfrm>
            <a:off x="7725453" y="3482364"/>
            <a:ext cx="4639429" cy="840512"/>
          </a:xfrm>
        </p:spPr>
        <p:txBody>
          <a:bodyPr>
            <a:normAutofit/>
          </a:bodyPr>
          <a:lstStyle>
            <a:lvl1pPr marL="0" indent="0" algn="r">
              <a:buNone/>
              <a:defRPr sz="1995">
                <a:solidFill>
                  <a:schemeClr val="tx1">
                    <a:lumMod val="50000"/>
                    <a:lumOff val="50000"/>
                  </a:schemeClr>
                </a:solidFill>
              </a:defRPr>
            </a:lvl1pPr>
            <a:lvl2pPr marL="455930" indent="0" algn="ctr">
              <a:buNone/>
              <a:defRPr sz="1995"/>
            </a:lvl2pPr>
            <a:lvl3pPr marL="911860" indent="0" algn="ctr">
              <a:buNone/>
              <a:defRPr sz="1795"/>
            </a:lvl3pPr>
            <a:lvl4pPr marL="1367790" indent="0" algn="ctr">
              <a:buNone/>
              <a:defRPr sz="1595"/>
            </a:lvl4pPr>
            <a:lvl5pPr marL="1823720" indent="0" algn="ctr">
              <a:buNone/>
              <a:defRPr sz="1595"/>
            </a:lvl5pPr>
            <a:lvl6pPr marL="2280285" indent="0" algn="ctr">
              <a:buNone/>
              <a:defRPr sz="1595"/>
            </a:lvl6pPr>
            <a:lvl7pPr marL="2736215" indent="0" algn="ctr">
              <a:buNone/>
              <a:defRPr sz="1595"/>
            </a:lvl7pPr>
            <a:lvl8pPr marL="3192145" indent="0" algn="ctr">
              <a:buNone/>
              <a:defRPr sz="1595"/>
            </a:lvl8pPr>
            <a:lvl9pPr marL="3648075" indent="0" algn="ctr">
              <a:buNone/>
              <a:defRPr sz="1595"/>
            </a:lvl9pPr>
          </a:lstStyle>
          <a:p>
            <a:pPr fontAlgn="auto"/>
            <a:r>
              <a:rPr lang="zh-CN" altLang="en-US" sz="1995" strike="noStrike" noProof="1"/>
              <a:t>单击此处编辑母版副标题样式</a:t>
            </a:r>
            <a:endParaRPr lang="zh-CN" altLang="en-US" strike="noStrike" noProof="1"/>
          </a:p>
        </p:txBody>
      </p:sp>
      <p:sp>
        <p:nvSpPr>
          <p:cNvPr id="4" name="日期占位符 3"/>
          <p:cNvSpPr>
            <a:spLocks noGrp="1"/>
          </p:cNvSpPr>
          <p:nvPr>
            <p:ph type="dt" sz="half" idx="10"/>
            <p:custDataLst>
              <p:tags r:id="rId9"/>
            </p:custDataLst>
          </p:nvPr>
        </p:nvSpPr>
        <p:spPr>
          <a:xfrm>
            <a:off x="865459" y="6339862"/>
            <a:ext cx="2835471" cy="363594"/>
          </a:xfrm>
          <a:prstGeom prst="rect">
            <a:avLst/>
          </a:prstGeom>
        </p:spPr>
        <p:txBody>
          <a:bodyPr vert="horz" lIns="91440" tIns="45720" rIns="91440" bIns="45720" rtlCol="0" anchor="ctr">
            <a:normAutofit/>
          </a:bodyPr>
          <a:lstStyle/>
          <a:p>
            <a:pPr fontAlgn="base"/>
            <a:fld id="{66ED02EE-8ED7-4720-98D5-9E9053965B95}" type="datetimeFigureOut">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10"/>
            </p:custDataLst>
          </p:nvPr>
        </p:nvSpPr>
        <p:spPr>
          <a:xfrm>
            <a:off x="4174070" y="6339862"/>
            <a:ext cx="4251524" cy="363594"/>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11"/>
            </p:custDataLst>
          </p:nvPr>
        </p:nvSpPr>
        <p:spPr>
          <a:xfrm>
            <a:off x="8898734" y="6339862"/>
            <a:ext cx="2835471" cy="363594"/>
          </a:xfrm>
          <a:prstGeom prst="rect">
            <a:avLst/>
          </a:prstGeom>
        </p:spPr>
        <p:txBody>
          <a:bodyPr vert="horz" lIns="91440" tIns="45720" rIns="91440" bIns="45720" rtlCol="0" anchor="ctr">
            <a:normAutofit/>
          </a:bodyPr>
          <a:lstStyle/>
          <a:p>
            <a:pPr fontAlgn="base"/>
            <a:fld id="{78E15E9C-17F6-4DFB-85EC-0C62FE288285}" type="slidenum">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z="3590"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auto"/>
            <a:r>
              <a:rPr lang="zh-CN" altLang="en-US" sz="2395" strike="noStrike" noProof="1"/>
              <a:t>单击此处编辑母版文本样式</a:t>
            </a:r>
            <a:endParaRPr lang="zh-CN" altLang="en-US" strike="noStrike" noProof="1"/>
          </a:p>
          <a:p>
            <a:pPr lvl="1" fontAlgn="auto"/>
            <a:r>
              <a:rPr lang="zh-CN" altLang="en-US" sz="1995" strike="noStrike" noProof="1"/>
              <a:t>第二级</a:t>
            </a:r>
            <a:endParaRPr lang="zh-CN" altLang="en-US" strike="noStrike" noProof="1"/>
          </a:p>
          <a:p>
            <a:pPr lvl="2" fontAlgn="auto"/>
            <a:r>
              <a:rPr lang="zh-CN" altLang="en-US" sz="1795" strike="noStrike" noProof="1"/>
              <a:t>第三级</a:t>
            </a:r>
            <a:endParaRPr lang="zh-CN" altLang="en-US" strike="noStrike" noProof="1"/>
          </a:p>
          <a:p>
            <a:pPr lvl="3" fontAlgn="auto"/>
            <a:r>
              <a:rPr lang="zh-CN" altLang="en-US" sz="1795" strike="noStrike" noProof="1"/>
              <a:t>第四级</a:t>
            </a:r>
            <a:endParaRPr lang="zh-CN" altLang="en-US" strike="noStrike" noProof="1"/>
          </a:p>
          <a:p>
            <a:pPr lvl="4" fontAlgn="auto"/>
            <a:r>
              <a:rPr lang="zh-CN" altLang="en-US" sz="1795"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base"/>
            <a:fld id="{66ED02EE-8ED7-4720-98D5-9E9053965B95}" type="datetimeFigureOut">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78E15E9C-17F6-4DFB-85EC-0C62FE288285}" type="slidenum">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椭圆 6"/>
          <p:cNvSpPr/>
          <p:nvPr>
            <p:custDataLst>
              <p:tags r:id="rId3"/>
            </p:custDataLst>
          </p:nvPr>
        </p:nvSpPr>
        <p:spPr>
          <a:xfrm>
            <a:off x="2739497" y="855794"/>
            <a:ext cx="5312300" cy="5128413"/>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755" strike="noStrike" noProof="1">
              <a:latin typeface="Arial" panose="020B0604020202020204" pitchFamily="34" charset="0"/>
              <a:cs typeface="Arial" panose="020B0604020202020204" pitchFamily="34" charset="0"/>
            </a:endParaRPr>
          </a:p>
        </p:txBody>
      </p:sp>
      <p:sp>
        <p:nvSpPr>
          <p:cNvPr id="8" name="矩形 7"/>
          <p:cNvSpPr/>
          <p:nvPr>
            <p:custDataLst>
              <p:tags r:id="rId5"/>
            </p:custDataLst>
          </p:nvPr>
        </p:nvSpPr>
        <p:spPr>
          <a:xfrm>
            <a:off x="6300673" y="23817"/>
            <a:ext cx="6298990" cy="68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755" strike="noStrike" noProof="1">
              <a:latin typeface="Arial" panose="020B0604020202020204" pitchFamily="34" charset="0"/>
              <a:cs typeface="Arial" panose="020B0604020202020204" pitchFamily="34" charset="0"/>
            </a:endParaRPr>
          </a:p>
        </p:txBody>
      </p:sp>
      <p:cxnSp>
        <p:nvCxnSpPr>
          <p:cNvPr id="9" name="直接连接符 8"/>
          <p:cNvCxnSpPr/>
          <p:nvPr>
            <p:custDataLst>
              <p:tags r:id="rId6"/>
            </p:custDataLst>
          </p:nvPr>
        </p:nvCxnSpPr>
        <p:spPr>
          <a:xfrm>
            <a:off x="8237011" y="2280000"/>
            <a:ext cx="0" cy="2219666"/>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文本占位符 12"/>
          <p:cNvSpPr>
            <a:spLocks noGrp="1"/>
          </p:cNvSpPr>
          <p:nvPr>
            <p:ph type="body" sz="quarter" idx="13"/>
          </p:nvPr>
        </p:nvSpPr>
        <p:spPr>
          <a:xfrm>
            <a:off x="8898748" y="2280000"/>
            <a:ext cx="2740299" cy="2007577"/>
          </a:xfrm>
        </p:spPr>
        <p:txBody>
          <a:bodyPr>
            <a:normAutofit/>
          </a:bodyPr>
          <a:lstStyle>
            <a:lvl1pPr marL="0" indent="0">
              <a:buNone/>
              <a:defRPr sz="1795">
                <a:solidFill>
                  <a:schemeClr val="bg1"/>
                </a:solidFill>
              </a:defRPr>
            </a:lvl1pPr>
          </a:lstStyle>
          <a:p>
            <a:pPr lvl="0" fontAlgn="auto"/>
            <a:r>
              <a:rPr lang="zh-CN" altLang="en-US" sz="1795" strike="noStrike" noProof="1"/>
              <a:t>单击此处编辑母版文本样式</a:t>
            </a:r>
            <a:endParaRPr lang="zh-CN" altLang="en-US" strike="noStrike" noProof="1"/>
          </a:p>
        </p:txBody>
      </p:sp>
      <p:sp>
        <p:nvSpPr>
          <p:cNvPr id="4" name="日期占位符 3"/>
          <p:cNvSpPr>
            <a:spLocks noGrp="1"/>
          </p:cNvSpPr>
          <p:nvPr>
            <p:ph type="dt" sz="half" idx="10"/>
            <p:custDataLst>
              <p:tags r:id="rId7"/>
            </p:custDataLst>
          </p:nvPr>
        </p:nvSpPr>
        <p:spPr>
          <a:xfrm>
            <a:off x="865459" y="6339862"/>
            <a:ext cx="2835471" cy="363594"/>
          </a:xfrm>
          <a:prstGeom prst="rect">
            <a:avLst/>
          </a:prstGeom>
        </p:spPr>
        <p:txBody>
          <a:bodyPr vert="horz" lIns="91440" tIns="45720" rIns="91440" bIns="45720" rtlCol="0" anchor="ctr">
            <a:normAutofit/>
          </a:bodyPr>
          <a:lstStyle/>
          <a:p>
            <a:pPr fontAlgn="base"/>
            <a:fld id="{66ED02EE-8ED7-4720-98D5-9E9053965B95}" type="datetimeFigureOut">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8"/>
            </p:custDataLst>
          </p:nvPr>
        </p:nvSpPr>
        <p:spPr>
          <a:xfrm>
            <a:off x="4174070" y="6339862"/>
            <a:ext cx="4251524" cy="363594"/>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9"/>
            </p:custDataLst>
          </p:nvPr>
        </p:nvSpPr>
        <p:spPr>
          <a:xfrm>
            <a:off x="8898734" y="6339862"/>
            <a:ext cx="2835471" cy="363594"/>
          </a:xfrm>
          <a:prstGeom prst="rect">
            <a:avLst/>
          </a:prstGeom>
        </p:spPr>
        <p:txBody>
          <a:bodyPr vert="horz" lIns="91440" tIns="45720" rIns="91440" bIns="45720" rtlCol="0" anchor="ctr">
            <a:normAutofit/>
          </a:bodyPr>
          <a:lstStyle/>
          <a:p>
            <a:pPr fontAlgn="base"/>
            <a:fld id="{78E15E9C-17F6-4DFB-85EC-0C62FE288285}" type="slidenum">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z="3590" strike="noStrike" noProof="1"/>
              <a:t>单击此处编辑母版标题样式</a:t>
            </a:r>
            <a:endParaRPr lang="zh-CN" altLang="en-US" strike="noStrike" noProof="1"/>
          </a:p>
        </p:txBody>
      </p:sp>
      <p:sp>
        <p:nvSpPr>
          <p:cNvPr id="3" name="内容占位符 2"/>
          <p:cNvSpPr>
            <a:spLocks noGrp="1"/>
          </p:cNvSpPr>
          <p:nvPr>
            <p:ph sz="half" idx="1"/>
          </p:nvPr>
        </p:nvSpPr>
        <p:spPr>
          <a:xfrm>
            <a:off x="866250" y="1820834"/>
            <a:ext cx="5355000" cy="4339918"/>
          </a:xfrm>
        </p:spPr>
        <p:txBody>
          <a:bodyPr/>
          <a:lstStyle/>
          <a:p>
            <a:pPr lvl="0" fontAlgn="auto"/>
            <a:r>
              <a:rPr lang="zh-CN" altLang="en-US" sz="2395" strike="noStrike" noProof="1"/>
              <a:t>单击此处编辑母版文本样式</a:t>
            </a:r>
            <a:endParaRPr lang="zh-CN" altLang="en-US" strike="noStrike" noProof="1"/>
          </a:p>
          <a:p>
            <a:pPr lvl="1" fontAlgn="auto"/>
            <a:r>
              <a:rPr lang="zh-CN" altLang="en-US" sz="1995" strike="noStrike" noProof="1"/>
              <a:t>第二级</a:t>
            </a:r>
            <a:endParaRPr lang="zh-CN" altLang="en-US" strike="noStrike" noProof="1"/>
          </a:p>
          <a:p>
            <a:pPr lvl="2" fontAlgn="auto"/>
            <a:r>
              <a:rPr lang="zh-CN" altLang="en-US" sz="1795" strike="noStrike" noProof="1"/>
              <a:t>第三级</a:t>
            </a:r>
            <a:endParaRPr lang="zh-CN" altLang="en-US" strike="noStrike" noProof="1"/>
          </a:p>
          <a:p>
            <a:pPr lvl="3" fontAlgn="auto"/>
            <a:r>
              <a:rPr lang="zh-CN" altLang="en-US" sz="1795" strike="noStrike" noProof="1"/>
              <a:t>第四级</a:t>
            </a:r>
            <a:endParaRPr lang="zh-CN" altLang="en-US" strike="noStrike" noProof="1"/>
          </a:p>
          <a:p>
            <a:pPr lvl="4" fontAlgn="auto"/>
            <a:r>
              <a:rPr lang="zh-CN" altLang="en-US" sz="1795" strike="noStrike" noProof="1"/>
              <a:t>第五级</a:t>
            </a:r>
            <a:endParaRPr lang="zh-CN" altLang="en-US" strike="noStrike" noProof="1"/>
          </a:p>
        </p:txBody>
      </p:sp>
      <p:sp>
        <p:nvSpPr>
          <p:cNvPr id="4" name="内容占位符 3"/>
          <p:cNvSpPr>
            <a:spLocks noGrp="1"/>
          </p:cNvSpPr>
          <p:nvPr>
            <p:ph sz="half" idx="2"/>
          </p:nvPr>
        </p:nvSpPr>
        <p:spPr>
          <a:xfrm>
            <a:off x="6378750" y="1820834"/>
            <a:ext cx="5355000" cy="4339918"/>
          </a:xfrm>
        </p:spPr>
        <p:txBody>
          <a:bodyPr/>
          <a:lstStyle/>
          <a:p>
            <a:pPr lvl="0" fontAlgn="auto"/>
            <a:r>
              <a:rPr lang="zh-CN" altLang="en-US" sz="2395" strike="noStrike" noProof="1"/>
              <a:t>单击此处编辑母版文本样式</a:t>
            </a:r>
            <a:endParaRPr lang="zh-CN" altLang="en-US" strike="noStrike" noProof="1"/>
          </a:p>
          <a:p>
            <a:pPr lvl="1" fontAlgn="auto"/>
            <a:r>
              <a:rPr lang="zh-CN" altLang="en-US" sz="1995" strike="noStrike" noProof="1"/>
              <a:t>第二级</a:t>
            </a:r>
            <a:endParaRPr lang="zh-CN" altLang="en-US" strike="noStrike" noProof="1"/>
          </a:p>
          <a:p>
            <a:pPr lvl="2" fontAlgn="auto"/>
            <a:r>
              <a:rPr lang="zh-CN" altLang="en-US" sz="1795" strike="noStrike" noProof="1"/>
              <a:t>第三级</a:t>
            </a:r>
            <a:endParaRPr lang="zh-CN" altLang="en-US" strike="noStrike" noProof="1"/>
          </a:p>
          <a:p>
            <a:pPr lvl="3" fontAlgn="auto"/>
            <a:r>
              <a:rPr lang="zh-CN" altLang="en-US" sz="1795" strike="noStrike" noProof="1"/>
              <a:t>第四级</a:t>
            </a:r>
            <a:endParaRPr lang="zh-CN" altLang="en-US" strike="noStrike" noProof="1"/>
          </a:p>
          <a:p>
            <a:pPr lvl="4" fontAlgn="auto"/>
            <a:r>
              <a:rPr lang="zh-CN" altLang="en-US" sz="1795" strike="noStrike" noProof="1"/>
              <a:t>第五级</a:t>
            </a:r>
            <a:endParaRPr lang="zh-CN" altLang="en-US" strike="noStrike" noProof="1"/>
          </a:p>
        </p:txBody>
      </p:sp>
      <p:sp>
        <p:nvSpPr>
          <p:cNvPr id="5" name="日期占位符 4"/>
          <p:cNvSpPr>
            <a:spLocks noGrp="1"/>
          </p:cNvSpPr>
          <p:nvPr>
            <p:ph type="dt" sz="half" idx="10"/>
          </p:nvPr>
        </p:nvSpPr>
        <p:spPr/>
        <p:txBody>
          <a:bodyPr/>
          <a:lstStyle/>
          <a:p>
            <a:pPr fontAlgn="base"/>
            <a:fld id="{66ED02EE-8ED7-4720-98D5-9E9053965B95}" type="datetimeFigureOut">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nvPr>
        </p:nvSpPr>
        <p:spPr/>
        <p:txBody>
          <a:bodyPr/>
          <a:lstStyle/>
          <a:p>
            <a:pPr fontAlgn="base"/>
            <a:endParaRPr lang="zh-CN" altLang="en-US" strike="noStrike" noProof="1"/>
          </a:p>
        </p:txBody>
      </p:sp>
      <p:sp>
        <p:nvSpPr>
          <p:cNvPr id="7" name="灯片编号占位符 6"/>
          <p:cNvSpPr>
            <a:spLocks noGrp="1"/>
          </p:cNvSpPr>
          <p:nvPr>
            <p:ph type="sldNum" sz="quarter" idx="12"/>
          </p:nvPr>
        </p:nvSpPr>
        <p:spPr/>
        <p:txBody>
          <a:bodyPr/>
          <a:lstStyle/>
          <a:p>
            <a:pPr fontAlgn="base"/>
            <a:fld id="{78E15E9C-17F6-4DFB-85EC-0C62FE288285}" type="slidenum">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67891" y="264673"/>
            <a:ext cx="10867500" cy="1322084"/>
          </a:xfrm>
        </p:spPr>
        <p:txBody>
          <a:bodyPr/>
          <a:lstStyle/>
          <a:p>
            <a:pPr fontAlgn="auto"/>
            <a:r>
              <a:rPr lang="zh-CN" altLang="en-US" sz="3590" strike="noStrike" noProof="1"/>
              <a:t>单击此处编辑母版标题样式</a:t>
            </a:r>
            <a:endParaRPr lang="zh-CN" altLang="en-US" strike="noStrike" noProof="1"/>
          </a:p>
        </p:txBody>
      </p:sp>
      <p:sp>
        <p:nvSpPr>
          <p:cNvPr id="3" name="文本占位符 2"/>
          <p:cNvSpPr>
            <a:spLocks noGrp="1"/>
          </p:cNvSpPr>
          <p:nvPr>
            <p:ph type="body" idx="1"/>
          </p:nvPr>
        </p:nvSpPr>
        <p:spPr>
          <a:xfrm>
            <a:off x="867891" y="1635295"/>
            <a:ext cx="5330390" cy="821749"/>
          </a:xfrm>
        </p:spPr>
        <p:txBody>
          <a:bodyPr anchor="b">
            <a:normAutofit/>
          </a:bodyPr>
          <a:lstStyle>
            <a:lvl1pPr marL="0" indent="0">
              <a:buNone/>
              <a:defRPr sz="2790" b="1"/>
            </a:lvl1pPr>
            <a:lvl2pPr marL="455930" indent="0">
              <a:buNone/>
              <a:defRPr sz="1995" b="1"/>
            </a:lvl2pPr>
            <a:lvl3pPr marL="911860" indent="0">
              <a:buNone/>
              <a:defRPr sz="1795" b="1"/>
            </a:lvl3pPr>
            <a:lvl4pPr marL="1367790" indent="0">
              <a:buNone/>
              <a:defRPr sz="1595" b="1"/>
            </a:lvl4pPr>
            <a:lvl5pPr marL="1823720" indent="0">
              <a:buNone/>
              <a:defRPr sz="1595" b="1"/>
            </a:lvl5pPr>
            <a:lvl6pPr marL="2280285" indent="0">
              <a:buNone/>
              <a:defRPr sz="1595" b="1"/>
            </a:lvl6pPr>
            <a:lvl7pPr marL="2736215" indent="0">
              <a:buNone/>
              <a:defRPr sz="1595" b="1"/>
            </a:lvl7pPr>
            <a:lvl8pPr marL="3192145" indent="0">
              <a:buNone/>
              <a:defRPr sz="1595" b="1"/>
            </a:lvl8pPr>
            <a:lvl9pPr marL="3648075" indent="0">
              <a:buNone/>
              <a:defRPr sz="1595" b="1"/>
            </a:lvl9pPr>
          </a:lstStyle>
          <a:p>
            <a:pPr lvl="0" fontAlgn="auto"/>
            <a:r>
              <a:rPr lang="zh-CN" altLang="en-US" sz="2790" strike="noStrike" noProof="1"/>
              <a:t>单击此处编辑母版文本样式</a:t>
            </a:r>
            <a:endParaRPr lang="zh-CN" altLang="en-US" strike="noStrike" noProof="1"/>
          </a:p>
        </p:txBody>
      </p:sp>
      <p:sp>
        <p:nvSpPr>
          <p:cNvPr id="4" name="内容占位符 3"/>
          <p:cNvSpPr>
            <a:spLocks noGrp="1"/>
          </p:cNvSpPr>
          <p:nvPr>
            <p:ph sz="half" idx="2"/>
          </p:nvPr>
        </p:nvSpPr>
        <p:spPr>
          <a:xfrm>
            <a:off x="867891" y="2498500"/>
            <a:ext cx="5330390" cy="3674917"/>
          </a:xfrm>
        </p:spPr>
        <p:txBody>
          <a:bodyPr/>
          <a:lstStyle/>
          <a:p>
            <a:pPr lvl="0" fontAlgn="auto"/>
            <a:r>
              <a:rPr lang="zh-CN" altLang="en-US" sz="2395" strike="noStrike" noProof="1"/>
              <a:t>单击此处编辑母版文本样式</a:t>
            </a:r>
            <a:endParaRPr lang="zh-CN" altLang="en-US" strike="noStrike" noProof="1"/>
          </a:p>
          <a:p>
            <a:pPr lvl="1" fontAlgn="auto"/>
            <a:r>
              <a:rPr lang="zh-CN" altLang="en-US" sz="1995" strike="noStrike" noProof="1"/>
              <a:t>第二级</a:t>
            </a:r>
            <a:endParaRPr lang="zh-CN" altLang="en-US" strike="noStrike" noProof="1"/>
          </a:p>
          <a:p>
            <a:pPr lvl="2" fontAlgn="auto"/>
            <a:r>
              <a:rPr lang="zh-CN" altLang="en-US" sz="1795" strike="noStrike" noProof="1"/>
              <a:t>第三级</a:t>
            </a:r>
            <a:endParaRPr lang="zh-CN" altLang="en-US" strike="noStrike" noProof="1"/>
          </a:p>
          <a:p>
            <a:pPr lvl="3" fontAlgn="auto"/>
            <a:r>
              <a:rPr lang="zh-CN" altLang="en-US" sz="1795" strike="noStrike" noProof="1"/>
              <a:t>第四级</a:t>
            </a:r>
            <a:endParaRPr lang="zh-CN" altLang="en-US" strike="noStrike" noProof="1"/>
          </a:p>
          <a:p>
            <a:pPr lvl="4" fontAlgn="auto"/>
            <a:r>
              <a:rPr lang="zh-CN" altLang="en-US" sz="1795" strike="noStrike" noProof="1"/>
              <a:t>第五级</a:t>
            </a:r>
            <a:endParaRPr lang="zh-CN" altLang="en-US" strike="noStrike" noProof="1"/>
          </a:p>
        </p:txBody>
      </p:sp>
      <p:sp>
        <p:nvSpPr>
          <p:cNvPr id="5" name="文本占位符 4"/>
          <p:cNvSpPr>
            <a:spLocks noGrp="1"/>
          </p:cNvSpPr>
          <p:nvPr>
            <p:ph type="body" sz="quarter" idx="3"/>
          </p:nvPr>
        </p:nvSpPr>
        <p:spPr>
          <a:xfrm>
            <a:off x="6378750" y="1635295"/>
            <a:ext cx="5356641" cy="821749"/>
          </a:xfrm>
        </p:spPr>
        <p:txBody>
          <a:bodyPr anchor="b">
            <a:normAutofit/>
          </a:bodyPr>
          <a:lstStyle>
            <a:lvl1pPr marL="0" indent="0">
              <a:buNone/>
              <a:defRPr sz="2790" b="1"/>
            </a:lvl1pPr>
            <a:lvl2pPr marL="455930" indent="0">
              <a:buNone/>
              <a:defRPr sz="1995" b="1"/>
            </a:lvl2pPr>
            <a:lvl3pPr marL="911860" indent="0">
              <a:buNone/>
              <a:defRPr sz="1795" b="1"/>
            </a:lvl3pPr>
            <a:lvl4pPr marL="1367790" indent="0">
              <a:buNone/>
              <a:defRPr sz="1595" b="1"/>
            </a:lvl4pPr>
            <a:lvl5pPr marL="1823720" indent="0">
              <a:buNone/>
              <a:defRPr sz="1595" b="1"/>
            </a:lvl5pPr>
            <a:lvl6pPr marL="2280285" indent="0">
              <a:buNone/>
              <a:defRPr sz="1595" b="1"/>
            </a:lvl6pPr>
            <a:lvl7pPr marL="2736215" indent="0">
              <a:buNone/>
              <a:defRPr sz="1595" b="1"/>
            </a:lvl7pPr>
            <a:lvl8pPr marL="3192145" indent="0">
              <a:buNone/>
              <a:defRPr sz="1595" b="1"/>
            </a:lvl8pPr>
            <a:lvl9pPr marL="3648075" indent="0">
              <a:buNone/>
              <a:defRPr sz="1595" b="1"/>
            </a:lvl9pPr>
          </a:lstStyle>
          <a:p>
            <a:pPr lvl="0" fontAlgn="auto"/>
            <a:r>
              <a:rPr lang="zh-CN" altLang="en-US" sz="2790" strike="noStrike" noProof="1"/>
              <a:t>单击此处编辑母版文本样式</a:t>
            </a:r>
            <a:endParaRPr lang="zh-CN" altLang="en-US" strike="noStrike" noProof="1"/>
          </a:p>
        </p:txBody>
      </p:sp>
      <p:sp>
        <p:nvSpPr>
          <p:cNvPr id="6" name="内容占位符 5"/>
          <p:cNvSpPr>
            <a:spLocks noGrp="1"/>
          </p:cNvSpPr>
          <p:nvPr>
            <p:ph sz="quarter" idx="4"/>
          </p:nvPr>
        </p:nvSpPr>
        <p:spPr>
          <a:xfrm>
            <a:off x="6378750" y="2498500"/>
            <a:ext cx="5356641" cy="3674917"/>
          </a:xfrm>
        </p:spPr>
        <p:txBody>
          <a:bodyPr/>
          <a:lstStyle/>
          <a:p>
            <a:pPr lvl="0" fontAlgn="auto"/>
            <a:r>
              <a:rPr lang="zh-CN" altLang="en-US" sz="2395" strike="noStrike" noProof="1"/>
              <a:t>单击此处编辑母版文本样式</a:t>
            </a:r>
            <a:endParaRPr lang="zh-CN" altLang="en-US" strike="noStrike" noProof="1"/>
          </a:p>
          <a:p>
            <a:pPr lvl="1" fontAlgn="auto"/>
            <a:r>
              <a:rPr lang="zh-CN" altLang="en-US" sz="1995" strike="noStrike" noProof="1"/>
              <a:t>第二级</a:t>
            </a:r>
            <a:endParaRPr lang="zh-CN" altLang="en-US" strike="noStrike" noProof="1"/>
          </a:p>
          <a:p>
            <a:pPr lvl="2" fontAlgn="auto"/>
            <a:r>
              <a:rPr lang="zh-CN" altLang="en-US" sz="1795" strike="noStrike" noProof="1"/>
              <a:t>第三级</a:t>
            </a:r>
            <a:endParaRPr lang="zh-CN" altLang="en-US" strike="noStrike" noProof="1"/>
          </a:p>
          <a:p>
            <a:pPr lvl="3" fontAlgn="auto"/>
            <a:r>
              <a:rPr lang="zh-CN" altLang="en-US" sz="1795" strike="noStrike" noProof="1"/>
              <a:t>第四级</a:t>
            </a:r>
            <a:endParaRPr lang="zh-CN" altLang="en-US" strike="noStrike" noProof="1"/>
          </a:p>
          <a:p>
            <a:pPr lvl="4" fontAlgn="auto"/>
            <a:r>
              <a:rPr lang="zh-CN" altLang="en-US" sz="1795" strike="noStrike" noProof="1"/>
              <a:t>第五级</a:t>
            </a:r>
            <a:endParaRPr lang="zh-CN" altLang="en-US" strike="noStrike" noProof="1"/>
          </a:p>
        </p:txBody>
      </p:sp>
      <p:sp>
        <p:nvSpPr>
          <p:cNvPr id="7" name="日期占位符 6"/>
          <p:cNvSpPr>
            <a:spLocks noGrp="1"/>
          </p:cNvSpPr>
          <p:nvPr>
            <p:ph type="dt" sz="half" idx="10"/>
          </p:nvPr>
        </p:nvSpPr>
        <p:spPr/>
        <p:txBody>
          <a:bodyPr/>
          <a:lstStyle/>
          <a:p>
            <a:pPr fontAlgn="base"/>
            <a:fld id="{66ED02EE-8ED7-4720-98D5-9E9053965B95}" type="datetimeFigureOut">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nvPr>
        </p:nvSpPr>
        <p:spPr/>
        <p:txBody>
          <a:bodyPr/>
          <a:lstStyle/>
          <a:p>
            <a:pPr fontAlgn="base"/>
            <a:endParaRPr lang="zh-CN" altLang="en-US" strike="noStrike" noProof="1"/>
          </a:p>
        </p:txBody>
      </p:sp>
      <p:sp>
        <p:nvSpPr>
          <p:cNvPr id="9" name="灯片编号占位符 8"/>
          <p:cNvSpPr>
            <a:spLocks noGrp="1"/>
          </p:cNvSpPr>
          <p:nvPr>
            <p:ph type="sldNum" sz="quarter" idx="12"/>
          </p:nvPr>
        </p:nvSpPr>
        <p:spPr/>
        <p:txBody>
          <a:bodyPr/>
          <a:lstStyle/>
          <a:p>
            <a:pPr fontAlgn="base"/>
            <a:fld id="{78E15E9C-17F6-4DFB-85EC-0C62FE288285}" type="slidenum">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395"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fontAlgn="auto"/>
            <a:r>
              <a:rPr sz="2395"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nvPr>
        </p:nvSpPr>
        <p:spPr/>
        <p:txBody>
          <a:bodyPr/>
          <a:lstStyle/>
          <a:p>
            <a:pPr fontAlgn="base"/>
            <a:fld id="{66ED02EE-8ED7-4720-98D5-9E9053965B95}" type="datetimeFigureOut">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78E15E9C-17F6-4DFB-85EC-0C62FE288285}" type="slidenum">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base"/>
            <a:fld id="{66ED02EE-8ED7-4720-98D5-9E9053965B95}" type="datetimeFigureOut">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lstStyle/>
          <a:p>
            <a:pPr fontAlgn="base"/>
            <a:endParaRPr lang="zh-CN" altLang="en-US" strike="noStrike" noProof="1"/>
          </a:p>
        </p:txBody>
      </p:sp>
      <p:sp>
        <p:nvSpPr>
          <p:cNvPr id="4" name="灯片编号占位符 3"/>
          <p:cNvSpPr>
            <a:spLocks noGrp="1"/>
          </p:cNvSpPr>
          <p:nvPr>
            <p:ph type="sldNum" sz="quarter" idx="12"/>
          </p:nvPr>
        </p:nvSpPr>
        <p:spPr/>
        <p:txBody>
          <a:bodyPr/>
          <a:lstStyle/>
          <a:p>
            <a:pPr fontAlgn="base"/>
            <a:fld id="{78E15E9C-17F6-4DFB-85EC-0C62FE288285}" type="slidenum">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67890" y="456000"/>
            <a:ext cx="4304587" cy="1596000"/>
          </a:xfrm>
        </p:spPr>
        <p:txBody>
          <a:bodyPr anchor="t" anchorCtr="0">
            <a:normAutofit/>
          </a:bodyPr>
          <a:lstStyle>
            <a:lvl1pPr>
              <a:defRPr sz="3590"/>
            </a:lvl1pPr>
          </a:lstStyle>
          <a:p>
            <a:pPr fontAlgn="auto"/>
            <a:r>
              <a:rPr lang="zh-CN" altLang="en-US" sz="3590" strike="noStrike" noProof="1"/>
              <a:t>单击此处编辑母版标题样式</a:t>
            </a:r>
            <a:endParaRPr lang="zh-CN" altLang="en-US" strike="noStrike" noProof="1"/>
          </a:p>
        </p:txBody>
      </p:sp>
      <p:sp>
        <p:nvSpPr>
          <p:cNvPr id="3" name="图片占位符 2"/>
          <p:cNvSpPr>
            <a:spLocks noGrp="1" noChangeAspect="1"/>
          </p:cNvSpPr>
          <p:nvPr>
            <p:ph type="pic" idx="1"/>
          </p:nvPr>
        </p:nvSpPr>
        <p:spPr>
          <a:xfrm>
            <a:off x="5357480" y="456000"/>
            <a:ext cx="6376890" cy="5389418"/>
          </a:xfrm>
        </p:spPr>
        <p:txBody>
          <a:bodyPr/>
          <a:lstStyle>
            <a:lvl1pPr marL="0" indent="0">
              <a:buNone/>
              <a:defRPr sz="3190"/>
            </a:lvl1pPr>
            <a:lvl2pPr marL="455930" indent="0">
              <a:buNone/>
              <a:defRPr sz="2790"/>
            </a:lvl2pPr>
            <a:lvl3pPr marL="911860" indent="0">
              <a:buNone/>
              <a:defRPr sz="2395"/>
            </a:lvl3pPr>
            <a:lvl4pPr marL="1367790" indent="0">
              <a:buNone/>
              <a:defRPr sz="1995"/>
            </a:lvl4pPr>
            <a:lvl5pPr marL="1823720" indent="0">
              <a:buNone/>
              <a:defRPr sz="1995"/>
            </a:lvl5pPr>
            <a:lvl6pPr marL="2280285" indent="0">
              <a:buNone/>
              <a:defRPr sz="1995"/>
            </a:lvl6pPr>
            <a:lvl7pPr marL="2736215" indent="0">
              <a:buNone/>
              <a:defRPr sz="1995"/>
            </a:lvl7pPr>
            <a:lvl8pPr marL="3192145" indent="0">
              <a:buNone/>
              <a:defRPr sz="1995"/>
            </a:lvl8pPr>
            <a:lvl9pPr marL="3648075" indent="0">
              <a:buNone/>
              <a:defRPr sz="1995"/>
            </a:lvl9pPr>
          </a:lstStyle>
          <a:p>
            <a:pPr fontAlgn="auto"/>
            <a:endParaRPr lang="zh-CN" altLang="en-US" strike="noStrike" noProof="1"/>
          </a:p>
        </p:txBody>
      </p:sp>
      <p:sp>
        <p:nvSpPr>
          <p:cNvPr id="4" name="文本占位符 3"/>
          <p:cNvSpPr>
            <a:spLocks noGrp="1"/>
          </p:cNvSpPr>
          <p:nvPr>
            <p:ph type="body" sz="half" idx="2"/>
          </p:nvPr>
        </p:nvSpPr>
        <p:spPr>
          <a:xfrm>
            <a:off x="867890" y="2052000"/>
            <a:ext cx="4304587" cy="3801584"/>
          </a:xfrm>
        </p:spPr>
        <p:txBody>
          <a:bodyPr>
            <a:normAutofit/>
          </a:bodyPr>
          <a:lstStyle>
            <a:lvl1pPr marL="0" indent="0">
              <a:buNone/>
              <a:defRPr sz="1995"/>
            </a:lvl1pPr>
            <a:lvl2pPr marL="455930" indent="0">
              <a:buNone/>
              <a:defRPr sz="1395"/>
            </a:lvl2pPr>
            <a:lvl3pPr marL="911860" indent="0">
              <a:buNone/>
              <a:defRPr sz="1195"/>
            </a:lvl3pPr>
            <a:lvl4pPr marL="1367790" indent="0">
              <a:buNone/>
              <a:defRPr sz="995"/>
            </a:lvl4pPr>
            <a:lvl5pPr marL="1823720" indent="0">
              <a:buNone/>
              <a:defRPr sz="995"/>
            </a:lvl5pPr>
            <a:lvl6pPr marL="2280285" indent="0">
              <a:buNone/>
              <a:defRPr sz="995"/>
            </a:lvl6pPr>
            <a:lvl7pPr marL="2736215" indent="0">
              <a:buNone/>
              <a:defRPr sz="995"/>
            </a:lvl7pPr>
            <a:lvl8pPr marL="3192145" indent="0">
              <a:buNone/>
              <a:defRPr sz="995"/>
            </a:lvl8pPr>
            <a:lvl9pPr marL="3648075" indent="0">
              <a:buNone/>
              <a:defRPr sz="995"/>
            </a:lvl9pPr>
          </a:lstStyle>
          <a:p>
            <a:pPr lvl="0" fontAlgn="auto"/>
            <a:r>
              <a:rPr lang="zh-CN" altLang="en-US" sz="1995"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base"/>
            <a:fld id="{66ED02EE-8ED7-4720-98D5-9E9053965B95}" type="datetimeFigureOut">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nvPr>
        </p:nvSpPr>
        <p:spPr/>
        <p:txBody>
          <a:bodyPr/>
          <a:lstStyle/>
          <a:p>
            <a:pPr fontAlgn="base"/>
            <a:endParaRPr lang="zh-CN" altLang="en-US" strike="noStrike" noProof="1"/>
          </a:p>
        </p:txBody>
      </p:sp>
      <p:sp>
        <p:nvSpPr>
          <p:cNvPr id="7" name="灯片编号占位符 6"/>
          <p:cNvSpPr>
            <a:spLocks noGrp="1"/>
          </p:cNvSpPr>
          <p:nvPr>
            <p:ph type="sldNum" sz="quarter" idx="12"/>
          </p:nvPr>
        </p:nvSpPr>
        <p:spPr/>
        <p:txBody>
          <a:bodyPr/>
          <a:lstStyle/>
          <a:p>
            <a:pPr fontAlgn="base"/>
            <a:fld id="{78E15E9C-17F6-4DFB-85EC-0C62FE288285}" type="slidenum">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z="3510"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auto"/>
            <a:r>
              <a:rPr lang="zh-CN" altLang="en-US" sz="2340" strike="noStrike" noProof="1"/>
              <a:t>单击此处编辑母版文本样式</a:t>
            </a:r>
            <a:endParaRPr lang="zh-CN" altLang="en-US" strike="noStrike" noProof="1"/>
          </a:p>
          <a:p>
            <a:pPr lvl="1" fontAlgn="auto"/>
            <a:r>
              <a:rPr lang="zh-CN" altLang="en-US" sz="1950" strike="noStrike" noProof="1"/>
              <a:t>第二级</a:t>
            </a:r>
            <a:endParaRPr lang="zh-CN" altLang="en-US" strike="noStrike" noProof="1"/>
          </a:p>
          <a:p>
            <a:pPr lvl="2" fontAlgn="auto"/>
            <a:r>
              <a:rPr lang="zh-CN" altLang="en-US" sz="1755" strike="noStrike" noProof="1"/>
              <a:t>第三级</a:t>
            </a:r>
            <a:endParaRPr lang="zh-CN" altLang="en-US" strike="noStrike" noProof="1"/>
          </a:p>
          <a:p>
            <a:pPr lvl="3" fontAlgn="auto"/>
            <a:r>
              <a:rPr lang="zh-CN" altLang="en-US" sz="1755" strike="noStrike" noProof="1"/>
              <a:t>第四级</a:t>
            </a:r>
            <a:endParaRPr lang="zh-CN" altLang="en-US" strike="noStrike" noProof="1"/>
          </a:p>
          <a:p>
            <a:pPr lvl="4" fontAlgn="auto"/>
            <a:r>
              <a:rPr lang="zh-CN" altLang="en-US" sz="1755"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base"/>
            <a:fld id="{66ED02EE-8ED7-4720-98D5-9E9053965B95}" type="datetimeFigureOut">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78E15E9C-17F6-4DFB-85EC-0C62FE288285}" type="slidenum">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84680" y="364167"/>
            <a:ext cx="849068" cy="5796584"/>
          </a:xfrm>
        </p:spPr>
        <p:txBody>
          <a:bodyPr vert="eaVert">
            <a:normAutofit/>
          </a:bodyPr>
          <a:lstStyle>
            <a:lvl1pPr>
              <a:defRPr sz="3590"/>
            </a:lvl1pPr>
          </a:lstStyle>
          <a:p>
            <a:pPr fontAlgn="auto"/>
            <a:r>
              <a:rPr lang="zh-CN" altLang="en-US" sz="3590"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66249" y="364167"/>
            <a:ext cx="9923932" cy="5796584"/>
          </a:xfrm>
        </p:spPr>
        <p:txBody>
          <a:bodyPr vert="eaVert"/>
          <a:lstStyle/>
          <a:p>
            <a:pPr lvl="0" fontAlgn="auto"/>
            <a:r>
              <a:rPr lang="zh-CN" altLang="en-US" sz="2395" strike="noStrike" noProof="1"/>
              <a:t>单击此处编辑母版文本样式</a:t>
            </a:r>
            <a:endParaRPr lang="zh-CN" altLang="en-US" strike="noStrike" noProof="1"/>
          </a:p>
          <a:p>
            <a:pPr lvl="1" fontAlgn="auto"/>
            <a:r>
              <a:rPr lang="zh-CN" altLang="en-US" sz="1995" strike="noStrike" noProof="1"/>
              <a:t>第二级</a:t>
            </a:r>
            <a:endParaRPr lang="zh-CN" altLang="en-US" strike="noStrike" noProof="1"/>
          </a:p>
          <a:p>
            <a:pPr lvl="2" fontAlgn="auto"/>
            <a:r>
              <a:rPr lang="zh-CN" altLang="en-US" sz="1795" strike="noStrike" noProof="1"/>
              <a:t>第三级</a:t>
            </a:r>
            <a:endParaRPr lang="zh-CN" altLang="en-US" strike="noStrike" noProof="1"/>
          </a:p>
          <a:p>
            <a:pPr lvl="3" fontAlgn="auto"/>
            <a:r>
              <a:rPr lang="zh-CN" altLang="en-US" sz="1795" strike="noStrike" noProof="1"/>
              <a:t>第四级</a:t>
            </a:r>
            <a:endParaRPr lang="zh-CN" altLang="en-US" strike="noStrike" noProof="1"/>
          </a:p>
          <a:p>
            <a:pPr lvl="4" fontAlgn="auto"/>
            <a:r>
              <a:rPr lang="zh-CN" altLang="en-US" sz="1795"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base"/>
            <a:fld id="{66ED02EE-8ED7-4720-98D5-9E9053965B95}" type="datetimeFigureOut">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78E15E9C-17F6-4DFB-85EC-0C62FE288285}" type="slidenum">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66250" y="550095"/>
            <a:ext cx="10867500" cy="5544380"/>
          </a:xfrm>
        </p:spPr>
        <p:txBody>
          <a:bodyPr/>
          <a:lstStyle/>
          <a:p>
            <a:pPr lvl="0" fontAlgn="auto"/>
            <a:r>
              <a:rPr lang="zh-CN" altLang="en-US" sz="2395" strike="noStrike" noProof="1"/>
              <a:t>单击此处编辑母版文本样式</a:t>
            </a:r>
            <a:endParaRPr lang="zh-CN" altLang="en-US" strike="noStrike" noProof="1"/>
          </a:p>
          <a:p>
            <a:pPr lvl="1" fontAlgn="auto"/>
            <a:r>
              <a:rPr lang="zh-CN" altLang="en-US" sz="1995" strike="noStrike" noProof="1"/>
              <a:t>第二级</a:t>
            </a:r>
            <a:endParaRPr lang="zh-CN" altLang="en-US" strike="noStrike" noProof="1"/>
          </a:p>
          <a:p>
            <a:pPr lvl="2" fontAlgn="auto"/>
            <a:r>
              <a:rPr lang="zh-CN" altLang="en-US" sz="1795" strike="noStrike" noProof="1"/>
              <a:t>第三级</a:t>
            </a:r>
            <a:endParaRPr lang="zh-CN" altLang="en-US" strike="noStrike" noProof="1"/>
          </a:p>
          <a:p>
            <a:pPr lvl="3" fontAlgn="auto"/>
            <a:r>
              <a:rPr lang="zh-CN" altLang="en-US" sz="1795" strike="noStrike" noProof="1"/>
              <a:t>第四级</a:t>
            </a:r>
            <a:endParaRPr lang="zh-CN" altLang="en-US" strike="noStrike" noProof="1"/>
          </a:p>
          <a:p>
            <a:pPr lvl="4" fontAlgn="auto"/>
            <a:r>
              <a:rPr lang="zh-CN" altLang="en-US" sz="1795" strike="noStrike" noProof="1"/>
              <a:t>第五级</a:t>
            </a:r>
            <a:endParaRPr lang="zh-CN" altLang="en-US" strike="noStrike" noProof="1"/>
          </a:p>
        </p:txBody>
      </p:sp>
      <p:sp>
        <p:nvSpPr>
          <p:cNvPr id="2" name="日期占位符 1"/>
          <p:cNvSpPr>
            <a:spLocks noGrp="1"/>
          </p:cNvSpPr>
          <p:nvPr>
            <p:ph type="dt" sz="half" idx="14"/>
          </p:nvPr>
        </p:nvSpPr>
        <p:spPr/>
        <p:txBody>
          <a:bodyPr/>
          <a:lstStyle/>
          <a:p>
            <a:pPr fontAlgn="base"/>
            <a:fld id="{66ED02EE-8ED7-4720-98D5-9E9053965B95}" type="datetimeFigureOut">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5"/>
          </p:nvPr>
        </p:nvSpPr>
        <p:spPr/>
        <p:txBody>
          <a:bodyPr/>
          <a:lstStyle/>
          <a:p>
            <a:pPr fontAlgn="base"/>
            <a:endParaRPr lang="zh-CN" altLang="en-US" strike="noStrike" noProof="1"/>
          </a:p>
        </p:txBody>
      </p:sp>
      <p:sp>
        <p:nvSpPr>
          <p:cNvPr id="4" name="灯片编号占位符 3"/>
          <p:cNvSpPr>
            <a:spLocks noGrp="1"/>
          </p:cNvSpPr>
          <p:nvPr>
            <p:ph type="sldNum" sz="quarter" idx="16"/>
          </p:nvPr>
        </p:nvSpPr>
        <p:spPr/>
        <p:txBody>
          <a:bodyPr/>
          <a:lstStyle/>
          <a:p>
            <a:pPr fontAlgn="base"/>
            <a:fld id="{78E15E9C-17F6-4DFB-85EC-0C62FE288285}" type="slidenum">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末尾幻灯片">
    <p:spTree>
      <p:nvGrpSpPr>
        <p:cNvPr id="1" name=""/>
        <p:cNvGrpSpPr/>
        <p:nvPr/>
      </p:nvGrpSpPr>
      <p:grpSpPr>
        <a:xfrm>
          <a:off x="0" y="0"/>
          <a:ext cx="0" cy="0"/>
          <a:chOff x="0" y="0"/>
          <a:chExt cx="0" cy="0"/>
        </a:xfrm>
      </p:grpSpPr>
      <p:cxnSp>
        <p:nvCxnSpPr>
          <p:cNvPr id="6" name="直接连接符 5"/>
          <p:cNvCxnSpPr/>
          <p:nvPr>
            <p:custDataLst>
              <p:tags r:id="rId2"/>
            </p:custDataLst>
          </p:nvPr>
        </p:nvCxnSpPr>
        <p:spPr>
          <a:xfrm flipH="1">
            <a:off x="8469371" y="3677215"/>
            <a:ext cx="3168858"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平行四边形 7"/>
          <p:cNvSpPr/>
          <p:nvPr>
            <p:custDataLst>
              <p:tags r:id="rId3"/>
            </p:custDataLst>
          </p:nvPr>
        </p:nvSpPr>
        <p:spPr>
          <a:xfrm flipV="1">
            <a:off x="0" y="0"/>
            <a:ext cx="3244628" cy="2002145"/>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755" strike="noStrike" noProof="1">
              <a:latin typeface="Arial" panose="020B0604020202020204" pitchFamily="34" charset="0"/>
              <a:cs typeface="Arial" panose="020B0604020202020204" pitchFamily="34" charset="0"/>
            </a:endParaRPr>
          </a:p>
        </p:txBody>
      </p:sp>
      <p:sp>
        <p:nvSpPr>
          <p:cNvPr id="9" name="矩形 8"/>
          <p:cNvSpPr/>
          <p:nvPr>
            <p:custDataLst>
              <p:tags r:id="rId4"/>
            </p:custDataLst>
          </p:nvPr>
        </p:nvSpPr>
        <p:spPr>
          <a:xfrm>
            <a:off x="0" y="4837856"/>
            <a:ext cx="12599664" cy="20481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755" strike="noStrike" noProof="1">
              <a:latin typeface="Arial" panose="020B0604020202020204" pitchFamily="34" charset="0"/>
              <a:cs typeface="Arial" panose="020B0604020202020204" pitchFamily="34" charset="0"/>
            </a:endParaRPr>
          </a:p>
        </p:txBody>
      </p:sp>
      <p:sp>
        <p:nvSpPr>
          <p:cNvPr id="10" name="平行四边形 9"/>
          <p:cNvSpPr/>
          <p:nvPr>
            <p:custDataLst>
              <p:tags r:id="rId5"/>
            </p:custDataLst>
          </p:nvPr>
        </p:nvSpPr>
        <p:spPr>
          <a:xfrm flipV="1">
            <a:off x="9270847" y="4836268"/>
            <a:ext cx="3177278" cy="2049778"/>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755" strike="noStrike" noProof="1">
              <a:latin typeface="Arial" panose="020B0604020202020204" pitchFamily="34" charset="0"/>
              <a:cs typeface="Arial" panose="020B0604020202020204" pitchFamily="34" charset="0"/>
            </a:endParaRPr>
          </a:p>
        </p:txBody>
      </p:sp>
      <p:sp>
        <p:nvSpPr>
          <p:cNvPr id="2" name="标题 1"/>
          <p:cNvSpPr>
            <a:spLocks noGrp="1"/>
          </p:cNvSpPr>
          <p:nvPr>
            <p:ph type="title" hasCustomPrompt="1"/>
          </p:nvPr>
        </p:nvSpPr>
        <p:spPr>
          <a:xfrm>
            <a:off x="6103740" y="1812456"/>
            <a:ext cx="5724900" cy="1854075"/>
          </a:xfrm>
        </p:spPr>
        <p:txBody>
          <a:bodyPr lIns="90000" tIns="46800" rIns="90000" bIns="46800" anchor="b">
            <a:normAutofit/>
          </a:bodyPr>
          <a:lstStyle>
            <a:lvl1pPr algn="r">
              <a:defRPr sz="9575" b="1">
                <a:solidFill>
                  <a:schemeClr val="tx1">
                    <a:lumMod val="75000"/>
                    <a:lumOff val="25000"/>
                  </a:schemeClr>
                </a:solidFill>
                <a:latin typeface="+mj-lt"/>
              </a:defRPr>
            </a:lvl1pPr>
          </a:lstStyle>
          <a:p>
            <a:pPr fontAlgn="auto"/>
            <a:r>
              <a:rPr lang="zh-CN" altLang="en-US" sz="9575" strike="noStrike" noProof="1"/>
              <a:t>编辑标题</a:t>
            </a:r>
            <a:endParaRPr lang="zh-CN" altLang="en-US" strike="noStrike" noProof="1"/>
          </a:p>
        </p:txBody>
      </p:sp>
      <p:sp>
        <p:nvSpPr>
          <p:cNvPr id="3" name="日期占位符 2"/>
          <p:cNvSpPr>
            <a:spLocks noGrp="1"/>
          </p:cNvSpPr>
          <p:nvPr>
            <p:ph type="dt" sz="half" idx="10"/>
            <p:custDataLst>
              <p:tags r:id="rId6"/>
            </p:custDataLst>
          </p:nvPr>
        </p:nvSpPr>
        <p:spPr>
          <a:xfrm>
            <a:off x="865459" y="6339862"/>
            <a:ext cx="2835471" cy="363594"/>
          </a:xfrm>
          <a:prstGeom prst="rect">
            <a:avLst/>
          </a:prstGeom>
        </p:spPr>
        <p:txBody>
          <a:bodyPr vert="horz" lIns="90000" tIns="46800" rIns="90000" bIns="46800" rtlCol="0" anchor="ctr">
            <a:normAutofit/>
          </a:bodyPr>
          <a:lstStyle/>
          <a:p>
            <a:pPr fontAlgn="base"/>
            <a:fld id="{66ED02EE-8ED7-4720-98D5-9E9053965B95}" type="datetimeFigureOut">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7"/>
            </p:custDataLst>
          </p:nvPr>
        </p:nvSpPr>
        <p:spPr>
          <a:xfrm>
            <a:off x="4174070" y="6339862"/>
            <a:ext cx="4251524" cy="363594"/>
          </a:xfrm>
          <a:prstGeom prst="rect">
            <a:avLst/>
          </a:prstGeom>
        </p:spPr>
        <p:txBody>
          <a:bodyPr vert="horz" lIns="90000" tIns="46800" rIns="90000" bIns="4680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8"/>
            </p:custDataLst>
          </p:nvPr>
        </p:nvSpPr>
        <p:spPr>
          <a:xfrm>
            <a:off x="8898734" y="6339862"/>
            <a:ext cx="2835471" cy="363594"/>
          </a:xfrm>
          <a:prstGeom prst="rect">
            <a:avLst/>
          </a:prstGeom>
        </p:spPr>
        <p:txBody>
          <a:bodyPr vert="horz" lIns="90000" tIns="46800" rIns="90000" bIns="46800" rtlCol="0" anchor="ctr">
            <a:normAutofit/>
          </a:bodyPr>
          <a:lstStyle/>
          <a:p>
            <a:pPr fontAlgn="base"/>
            <a:fld id="{78E15E9C-17F6-4DFB-85EC-0C62FE288285}" type="slidenum">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椭圆 6"/>
          <p:cNvSpPr/>
          <p:nvPr>
            <p:custDataLst>
              <p:tags r:id="rId3"/>
            </p:custDataLst>
          </p:nvPr>
        </p:nvSpPr>
        <p:spPr>
          <a:xfrm>
            <a:off x="2739497" y="855794"/>
            <a:ext cx="5312300" cy="5128413"/>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latin typeface="Arial" panose="020B0604020202020204" pitchFamily="34" charset="0"/>
              <a:cs typeface="Arial" panose="020B0604020202020204" pitchFamily="34" charset="0"/>
            </a:endParaRPr>
          </a:p>
        </p:txBody>
      </p:sp>
      <p:sp>
        <p:nvSpPr>
          <p:cNvPr id="8" name="矩形 7"/>
          <p:cNvSpPr/>
          <p:nvPr>
            <p:custDataLst>
              <p:tags r:id="rId5"/>
            </p:custDataLst>
          </p:nvPr>
        </p:nvSpPr>
        <p:spPr>
          <a:xfrm>
            <a:off x="6300673" y="23817"/>
            <a:ext cx="6298990" cy="68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latin typeface="Arial" panose="020B0604020202020204" pitchFamily="34" charset="0"/>
              <a:cs typeface="Arial" panose="020B0604020202020204" pitchFamily="34" charset="0"/>
            </a:endParaRPr>
          </a:p>
        </p:txBody>
      </p:sp>
      <p:cxnSp>
        <p:nvCxnSpPr>
          <p:cNvPr id="9" name="直接连接符 8"/>
          <p:cNvCxnSpPr/>
          <p:nvPr>
            <p:custDataLst>
              <p:tags r:id="rId6"/>
            </p:custDataLst>
          </p:nvPr>
        </p:nvCxnSpPr>
        <p:spPr>
          <a:xfrm>
            <a:off x="8237011" y="2280000"/>
            <a:ext cx="0" cy="2219666"/>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文本占位符 12"/>
          <p:cNvSpPr>
            <a:spLocks noGrp="1"/>
          </p:cNvSpPr>
          <p:nvPr>
            <p:ph type="body" sz="quarter" idx="13"/>
          </p:nvPr>
        </p:nvSpPr>
        <p:spPr>
          <a:xfrm>
            <a:off x="8898748" y="2280000"/>
            <a:ext cx="2740299" cy="2007577"/>
          </a:xfrm>
        </p:spPr>
        <p:txBody>
          <a:bodyPr>
            <a:normAutofit/>
          </a:bodyPr>
          <a:lstStyle>
            <a:lvl1pPr marL="0" indent="0">
              <a:buNone/>
              <a:defRPr sz="1755">
                <a:solidFill>
                  <a:schemeClr val="bg1"/>
                </a:solidFill>
              </a:defRPr>
            </a:lvl1pPr>
          </a:lstStyle>
          <a:p>
            <a:pPr lvl="0" fontAlgn="auto"/>
            <a:r>
              <a:rPr lang="zh-CN" altLang="en-US" sz="1755" strike="noStrike" noProof="1"/>
              <a:t>单击此处编辑母版文本样式</a:t>
            </a:r>
            <a:endParaRPr lang="zh-CN" altLang="en-US" strike="noStrike" noProof="1"/>
          </a:p>
        </p:txBody>
      </p:sp>
      <p:sp>
        <p:nvSpPr>
          <p:cNvPr id="4" name="日期占位符 3"/>
          <p:cNvSpPr>
            <a:spLocks noGrp="1"/>
          </p:cNvSpPr>
          <p:nvPr>
            <p:ph type="dt" sz="half" idx="10"/>
            <p:custDataLst>
              <p:tags r:id="rId7"/>
            </p:custDataLst>
          </p:nvPr>
        </p:nvSpPr>
        <p:spPr>
          <a:xfrm>
            <a:off x="865459" y="6339862"/>
            <a:ext cx="2835471" cy="363594"/>
          </a:xfrm>
          <a:prstGeom prst="rect">
            <a:avLst/>
          </a:prstGeom>
        </p:spPr>
        <p:txBody>
          <a:bodyPr vert="horz" lIns="91440" tIns="45720" rIns="91440" bIns="45720" rtlCol="0" anchor="ctr">
            <a:normAutofit/>
          </a:bodyPr>
          <a:lstStyle/>
          <a:p>
            <a:pPr fontAlgn="base"/>
            <a:fld id="{66ED02EE-8ED7-4720-98D5-9E9053965B95}" type="datetimeFigureOut">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8"/>
            </p:custDataLst>
          </p:nvPr>
        </p:nvSpPr>
        <p:spPr>
          <a:xfrm>
            <a:off x="4174070" y="6339862"/>
            <a:ext cx="4251524" cy="363594"/>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9"/>
            </p:custDataLst>
          </p:nvPr>
        </p:nvSpPr>
        <p:spPr>
          <a:xfrm>
            <a:off x="8898734" y="6339862"/>
            <a:ext cx="2835471" cy="363594"/>
          </a:xfrm>
          <a:prstGeom prst="rect">
            <a:avLst/>
          </a:prstGeom>
        </p:spPr>
        <p:txBody>
          <a:bodyPr vert="horz" lIns="91440" tIns="45720" rIns="91440" bIns="45720" rtlCol="0" anchor="ctr">
            <a:normAutofit/>
          </a:bodyPr>
          <a:lstStyle/>
          <a:p>
            <a:pPr fontAlgn="base"/>
            <a:fld id="{78E15E9C-17F6-4DFB-85EC-0C62FE288285}" type="slidenum">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z="3510" strike="noStrike" noProof="1"/>
              <a:t>单击此处编辑母版标题样式</a:t>
            </a:r>
            <a:endParaRPr lang="zh-CN" altLang="en-US" strike="noStrike" noProof="1"/>
          </a:p>
        </p:txBody>
      </p:sp>
      <p:sp>
        <p:nvSpPr>
          <p:cNvPr id="3" name="内容占位符 2"/>
          <p:cNvSpPr>
            <a:spLocks noGrp="1"/>
          </p:cNvSpPr>
          <p:nvPr>
            <p:ph sz="half" idx="1"/>
          </p:nvPr>
        </p:nvSpPr>
        <p:spPr>
          <a:xfrm>
            <a:off x="866250" y="1820834"/>
            <a:ext cx="5355000" cy="4339918"/>
          </a:xfrm>
        </p:spPr>
        <p:txBody>
          <a:bodyPr/>
          <a:lstStyle/>
          <a:p>
            <a:pPr lvl="0" fontAlgn="auto"/>
            <a:r>
              <a:rPr lang="zh-CN" altLang="en-US" sz="2340" strike="noStrike" noProof="1"/>
              <a:t>单击此处编辑母版文本样式</a:t>
            </a:r>
            <a:endParaRPr lang="zh-CN" altLang="en-US" strike="noStrike" noProof="1"/>
          </a:p>
          <a:p>
            <a:pPr lvl="1" fontAlgn="auto"/>
            <a:r>
              <a:rPr lang="zh-CN" altLang="en-US" sz="1950" strike="noStrike" noProof="1"/>
              <a:t>第二级</a:t>
            </a:r>
            <a:endParaRPr lang="zh-CN" altLang="en-US" strike="noStrike" noProof="1"/>
          </a:p>
          <a:p>
            <a:pPr lvl="2" fontAlgn="auto"/>
            <a:r>
              <a:rPr lang="zh-CN" altLang="en-US" sz="1755" strike="noStrike" noProof="1"/>
              <a:t>第三级</a:t>
            </a:r>
            <a:endParaRPr lang="zh-CN" altLang="en-US" strike="noStrike" noProof="1"/>
          </a:p>
          <a:p>
            <a:pPr lvl="3" fontAlgn="auto"/>
            <a:r>
              <a:rPr lang="zh-CN" altLang="en-US" sz="1755" strike="noStrike" noProof="1"/>
              <a:t>第四级</a:t>
            </a:r>
            <a:endParaRPr lang="zh-CN" altLang="en-US" strike="noStrike" noProof="1"/>
          </a:p>
          <a:p>
            <a:pPr lvl="4" fontAlgn="auto"/>
            <a:r>
              <a:rPr lang="zh-CN" altLang="en-US" sz="1755" strike="noStrike" noProof="1"/>
              <a:t>第五级</a:t>
            </a:r>
            <a:endParaRPr lang="zh-CN" altLang="en-US" strike="noStrike" noProof="1"/>
          </a:p>
        </p:txBody>
      </p:sp>
      <p:sp>
        <p:nvSpPr>
          <p:cNvPr id="4" name="内容占位符 3"/>
          <p:cNvSpPr>
            <a:spLocks noGrp="1"/>
          </p:cNvSpPr>
          <p:nvPr>
            <p:ph sz="half" idx="2"/>
          </p:nvPr>
        </p:nvSpPr>
        <p:spPr>
          <a:xfrm>
            <a:off x="6378750" y="1820834"/>
            <a:ext cx="5355000" cy="4339918"/>
          </a:xfrm>
        </p:spPr>
        <p:txBody>
          <a:bodyPr/>
          <a:lstStyle/>
          <a:p>
            <a:pPr lvl="0" fontAlgn="auto"/>
            <a:r>
              <a:rPr lang="zh-CN" altLang="en-US" sz="2340" strike="noStrike" noProof="1"/>
              <a:t>单击此处编辑母版文本样式</a:t>
            </a:r>
            <a:endParaRPr lang="zh-CN" altLang="en-US" strike="noStrike" noProof="1"/>
          </a:p>
          <a:p>
            <a:pPr lvl="1" fontAlgn="auto"/>
            <a:r>
              <a:rPr lang="zh-CN" altLang="en-US" sz="1950" strike="noStrike" noProof="1"/>
              <a:t>第二级</a:t>
            </a:r>
            <a:endParaRPr lang="zh-CN" altLang="en-US" strike="noStrike" noProof="1"/>
          </a:p>
          <a:p>
            <a:pPr lvl="2" fontAlgn="auto"/>
            <a:r>
              <a:rPr lang="zh-CN" altLang="en-US" sz="1755" strike="noStrike" noProof="1"/>
              <a:t>第三级</a:t>
            </a:r>
            <a:endParaRPr lang="zh-CN" altLang="en-US" strike="noStrike" noProof="1"/>
          </a:p>
          <a:p>
            <a:pPr lvl="3" fontAlgn="auto"/>
            <a:r>
              <a:rPr lang="zh-CN" altLang="en-US" sz="1755" strike="noStrike" noProof="1"/>
              <a:t>第四级</a:t>
            </a:r>
            <a:endParaRPr lang="zh-CN" altLang="en-US" strike="noStrike" noProof="1"/>
          </a:p>
          <a:p>
            <a:pPr lvl="4" fontAlgn="auto"/>
            <a:r>
              <a:rPr lang="zh-CN" altLang="en-US" sz="1755" strike="noStrike" noProof="1"/>
              <a:t>第五级</a:t>
            </a:r>
            <a:endParaRPr lang="zh-CN" altLang="en-US" strike="noStrike" noProof="1"/>
          </a:p>
        </p:txBody>
      </p:sp>
      <p:sp>
        <p:nvSpPr>
          <p:cNvPr id="5" name="日期占位符 4"/>
          <p:cNvSpPr>
            <a:spLocks noGrp="1"/>
          </p:cNvSpPr>
          <p:nvPr>
            <p:ph type="dt" sz="half" idx="10"/>
          </p:nvPr>
        </p:nvSpPr>
        <p:spPr/>
        <p:txBody>
          <a:bodyPr/>
          <a:lstStyle/>
          <a:p>
            <a:pPr fontAlgn="base"/>
            <a:fld id="{66ED02EE-8ED7-4720-98D5-9E9053965B95}" type="datetimeFigureOut">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nvPr>
        </p:nvSpPr>
        <p:spPr/>
        <p:txBody>
          <a:bodyPr/>
          <a:lstStyle/>
          <a:p>
            <a:pPr fontAlgn="base"/>
            <a:endParaRPr lang="zh-CN" altLang="en-US" strike="noStrike" noProof="1"/>
          </a:p>
        </p:txBody>
      </p:sp>
      <p:sp>
        <p:nvSpPr>
          <p:cNvPr id="7" name="灯片编号占位符 6"/>
          <p:cNvSpPr>
            <a:spLocks noGrp="1"/>
          </p:cNvSpPr>
          <p:nvPr>
            <p:ph type="sldNum" sz="quarter" idx="12"/>
          </p:nvPr>
        </p:nvSpPr>
        <p:spPr/>
        <p:txBody>
          <a:bodyPr/>
          <a:lstStyle/>
          <a:p>
            <a:pPr fontAlgn="base"/>
            <a:fld id="{78E15E9C-17F6-4DFB-85EC-0C62FE288285}" type="slidenum">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67891" y="264673"/>
            <a:ext cx="10867500" cy="1322084"/>
          </a:xfrm>
        </p:spPr>
        <p:txBody>
          <a:bodyPr/>
          <a:lstStyle/>
          <a:p>
            <a:pPr fontAlgn="auto"/>
            <a:r>
              <a:rPr lang="zh-CN" altLang="en-US" sz="3510" strike="noStrike" noProof="1"/>
              <a:t>单击此处编辑母版标题样式</a:t>
            </a:r>
            <a:endParaRPr lang="zh-CN" altLang="en-US" strike="noStrike" noProof="1"/>
          </a:p>
        </p:txBody>
      </p:sp>
      <p:sp>
        <p:nvSpPr>
          <p:cNvPr id="3" name="文本占位符 2"/>
          <p:cNvSpPr>
            <a:spLocks noGrp="1"/>
          </p:cNvSpPr>
          <p:nvPr>
            <p:ph type="body" idx="1"/>
          </p:nvPr>
        </p:nvSpPr>
        <p:spPr>
          <a:xfrm>
            <a:off x="867891" y="1635295"/>
            <a:ext cx="5330390" cy="821749"/>
          </a:xfrm>
        </p:spPr>
        <p:txBody>
          <a:bodyPr anchor="b">
            <a:normAutofit/>
          </a:bodyPr>
          <a:lstStyle>
            <a:lvl1pPr marL="0" indent="0">
              <a:buNone/>
              <a:defRPr sz="2730" b="1"/>
            </a:lvl1pPr>
            <a:lvl2pPr marL="445770" indent="0">
              <a:buNone/>
              <a:defRPr sz="1950" b="1"/>
            </a:lvl2pPr>
            <a:lvl3pPr marL="890905" indent="0">
              <a:buNone/>
              <a:defRPr sz="1755" b="1"/>
            </a:lvl3pPr>
            <a:lvl4pPr marL="1336675" indent="0">
              <a:buNone/>
              <a:defRPr sz="1560" b="1"/>
            </a:lvl4pPr>
            <a:lvl5pPr marL="1781810" indent="0">
              <a:buNone/>
              <a:defRPr sz="1560" b="1"/>
            </a:lvl5pPr>
            <a:lvl6pPr marL="2228215" indent="0">
              <a:buNone/>
              <a:defRPr sz="1560" b="1"/>
            </a:lvl6pPr>
            <a:lvl7pPr marL="2673350" indent="0">
              <a:buNone/>
              <a:defRPr sz="1560" b="1"/>
            </a:lvl7pPr>
            <a:lvl8pPr marL="3119120" indent="0">
              <a:buNone/>
              <a:defRPr sz="1560" b="1"/>
            </a:lvl8pPr>
            <a:lvl9pPr marL="3564255" indent="0">
              <a:buNone/>
              <a:defRPr sz="1560" b="1"/>
            </a:lvl9pPr>
          </a:lstStyle>
          <a:p>
            <a:pPr lvl="0" fontAlgn="auto"/>
            <a:r>
              <a:rPr lang="zh-CN" altLang="en-US" sz="2730" strike="noStrike" noProof="1"/>
              <a:t>单击此处编辑母版文本样式</a:t>
            </a:r>
            <a:endParaRPr lang="zh-CN" altLang="en-US" strike="noStrike" noProof="1"/>
          </a:p>
        </p:txBody>
      </p:sp>
      <p:sp>
        <p:nvSpPr>
          <p:cNvPr id="4" name="内容占位符 3"/>
          <p:cNvSpPr>
            <a:spLocks noGrp="1"/>
          </p:cNvSpPr>
          <p:nvPr>
            <p:ph sz="half" idx="2"/>
          </p:nvPr>
        </p:nvSpPr>
        <p:spPr>
          <a:xfrm>
            <a:off x="867891" y="2498500"/>
            <a:ext cx="5330390" cy="3674917"/>
          </a:xfrm>
        </p:spPr>
        <p:txBody>
          <a:bodyPr/>
          <a:lstStyle/>
          <a:p>
            <a:pPr lvl="0" fontAlgn="auto"/>
            <a:r>
              <a:rPr lang="zh-CN" altLang="en-US" sz="2340" strike="noStrike" noProof="1"/>
              <a:t>单击此处编辑母版文本样式</a:t>
            </a:r>
            <a:endParaRPr lang="zh-CN" altLang="en-US" strike="noStrike" noProof="1"/>
          </a:p>
          <a:p>
            <a:pPr lvl="1" fontAlgn="auto"/>
            <a:r>
              <a:rPr lang="zh-CN" altLang="en-US" sz="1950" strike="noStrike" noProof="1"/>
              <a:t>第二级</a:t>
            </a:r>
            <a:endParaRPr lang="zh-CN" altLang="en-US" strike="noStrike" noProof="1"/>
          </a:p>
          <a:p>
            <a:pPr lvl="2" fontAlgn="auto"/>
            <a:r>
              <a:rPr lang="zh-CN" altLang="en-US" sz="1755" strike="noStrike" noProof="1"/>
              <a:t>第三级</a:t>
            </a:r>
            <a:endParaRPr lang="zh-CN" altLang="en-US" strike="noStrike" noProof="1"/>
          </a:p>
          <a:p>
            <a:pPr lvl="3" fontAlgn="auto"/>
            <a:r>
              <a:rPr lang="zh-CN" altLang="en-US" sz="1755" strike="noStrike" noProof="1"/>
              <a:t>第四级</a:t>
            </a:r>
            <a:endParaRPr lang="zh-CN" altLang="en-US" strike="noStrike" noProof="1"/>
          </a:p>
          <a:p>
            <a:pPr lvl="4" fontAlgn="auto"/>
            <a:r>
              <a:rPr lang="zh-CN" altLang="en-US" sz="1755" strike="noStrike" noProof="1"/>
              <a:t>第五级</a:t>
            </a:r>
            <a:endParaRPr lang="zh-CN" altLang="en-US" strike="noStrike" noProof="1"/>
          </a:p>
        </p:txBody>
      </p:sp>
      <p:sp>
        <p:nvSpPr>
          <p:cNvPr id="5" name="文本占位符 4"/>
          <p:cNvSpPr>
            <a:spLocks noGrp="1"/>
          </p:cNvSpPr>
          <p:nvPr>
            <p:ph type="body" sz="quarter" idx="3"/>
          </p:nvPr>
        </p:nvSpPr>
        <p:spPr>
          <a:xfrm>
            <a:off x="6378750" y="1635295"/>
            <a:ext cx="5356641" cy="821749"/>
          </a:xfrm>
        </p:spPr>
        <p:txBody>
          <a:bodyPr anchor="b">
            <a:normAutofit/>
          </a:bodyPr>
          <a:lstStyle>
            <a:lvl1pPr marL="0" indent="0">
              <a:buNone/>
              <a:defRPr sz="2730" b="1"/>
            </a:lvl1pPr>
            <a:lvl2pPr marL="445770" indent="0">
              <a:buNone/>
              <a:defRPr sz="1950" b="1"/>
            </a:lvl2pPr>
            <a:lvl3pPr marL="890905" indent="0">
              <a:buNone/>
              <a:defRPr sz="1755" b="1"/>
            </a:lvl3pPr>
            <a:lvl4pPr marL="1336675" indent="0">
              <a:buNone/>
              <a:defRPr sz="1560" b="1"/>
            </a:lvl4pPr>
            <a:lvl5pPr marL="1781810" indent="0">
              <a:buNone/>
              <a:defRPr sz="1560" b="1"/>
            </a:lvl5pPr>
            <a:lvl6pPr marL="2228215" indent="0">
              <a:buNone/>
              <a:defRPr sz="1560" b="1"/>
            </a:lvl6pPr>
            <a:lvl7pPr marL="2673350" indent="0">
              <a:buNone/>
              <a:defRPr sz="1560" b="1"/>
            </a:lvl7pPr>
            <a:lvl8pPr marL="3119120" indent="0">
              <a:buNone/>
              <a:defRPr sz="1560" b="1"/>
            </a:lvl8pPr>
            <a:lvl9pPr marL="3564255" indent="0">
              <a:buNone/>
              <a:defRPr sz="1560" b="1"/>
            </a:lvl9pPr>
          </a:lstStyle>
          <a:p>
            <a:pPr lvl="0" fontAlgn="auto"/>
            <a:r>
              <a:rPr lang="zh-CN" altLang="en-US" sz="2730" strike="noStrike" noProof="1"/>
              <a:t>单击此处编辑母版文本样式</a:t>
            </a:r>
            <a:endParaRPr lang="zh-CN" altLang="en-US" strike="noStrike" noProof="1"/>
          </a:p>
        </p:txBody>
      </p:sp>
      <p:sp>
        <p:nvSpPr>
          <p:cNvPr id="6" name="内容占位符 5"/>
          <p:cNvSpPr>
            <a:spLocks noGrp="1"/>
          </p:cNvSpPr>
          <p:nvPr>
            <p:ph sz="quarter" idx="4"/>
          </p:nvPr>
        </p:nvSpPr>
        <p:spPr>
          <a:xfrm>
            <a:off x="6378750" y="2498500"/>
            <a:ext cx="5356641" cy="3674917"/>
          </a:xfrm>
        </p:spPr>
        <p:txBody>
          <a:bodyPr/>
          <a:lstStyle/>
          <a:p>
            <a:pPr lvl="0" fontAlgn="auto"/>
            <a:r>
              <a:rPr lang="zh-CN" altLang="en-US" sz="2340" strike="noStrike" noProof="1"/>
              <a:t>单击此处编辑母版文本样式</a:t>
            </a:r>
            <a:endParaRPr lang="zh-CN" altLang="en-US" strike="noStrike" noProof="1"/>
          </a:p>
          <a:p>
            <a:pPr lvl="1" fontAlgn="auto"/>
            <a:r>
              <a:rPr lang="zh-CN" altLang="en-US" sz="1950" strike="noStrike" noProof="1"/>
              <a:t>第二级</a:t>
            </a:r>
            <a:endParaRPr lang="zh-CN" altLang="en-US" strike="noStrike" noProof="1"/>
          </a:p>
          <a:p>
            <a:pPr lvl="2" fontAlgn="auto"/>
            <a:r>
              <a:rPr lang="zh-CN" altLang="en-US" sz="1755" strike="noStrike" noProof="1"/>
              <a:t>第三级</a:t>
            </a:r>
            <a:endParaRPr lang="zh-CN" altLang="en-US" strike="noStrike" noProof="1"/>
          </a:p>
          <a:p>
            <a:pPr lvl="3" fontAlgn="auto"/>
            <a:r>
              <a:rPr lang="zh-CN" altLang="en-US" sz="1755" strike="noStrike" noProof="1"/>
              <a:t>第四级</a:t>
            </a:r>
            <a:endParaRPr lang="zh-CN" altLang="en-US" strike="noStrike" noProof="1"/>
          </a:p>
          <a:p>
            <a:pPr lvl="4" fontAlgn="auto"/>
            <a:r>
              <a:rPr lang="zh-CN" altLang="en-US" sz="1755" strike="noStrike" noProof="1"/>
              <a:t>第五级</a:t>
            </a:r>
            <a:endParaRPr lang="zh-CN" altLang="en-US" strike="noStrike" noProof="1"/>
          </a:p>
        </p:txBody>
      </p:sp>
      <p:sp>
        <p:nvSpPr>
          <p:cNvPr id="7" name="日期占位符 6"/>
          <p:cNvSpPr>
            <a:spLocks noGrp="1"/>
          </p:cNvSpPr>
          <p:nvPr>
            <p:ph type="dt" sz="half" idx="10"/>
          </p:nvPr>
        </p:nvSpPr>
        <p:spPr/>
        <p:txBody>
          <a:bodyPr/>
          <a:lstStyle/>
          <a:p>
            <a:pPr fontAlgn="base"/>
            <a:fld id="{66ED02EE-8ED7-4720-98D5-9E9053965B95}" type="datetimeFigureOut">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nvPr>
        </p:nvSpPr>
        <p:spPr/>
        <p:txBody>
          <a:bodyPr/>
          <a:lstStyle/>
          <a:p>
            <a:pPr fontAlgn="base"/>
            <a:endParaRPr lang="zh-CN" altLang="en-US" strike="noStrike" noProof="1"/>
          </a:p>
        </p:txBody>
      </p:sp>
      <p:sp>
        <p:nvSpPr>
          <p:cNvPr id="9" name="灯片编号占位符 8"/>
          <p:cNvSpPr>
            <a:spLocks noGrp="1"/>
          </p:cNvSpPr>
          <p:nvPr>
            <p:ph type="sldNum" sz="quarter" idx="12"/>
          </p:nvPr>
        </p:nvSpPr>
        <p:spPr/>
        <p:txBody>
          <a:bodyPr/>
          <a:lstStyle/>
          <a:p>
            <a:pPr fontAlgn="base"/>
            <a:fld id="{78E15E9C-17F6-4DFB-85EC-0C62FE288285}" type="slidenum">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34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fontAlgn="auto"/>
            <a:r>
              <a:rPr sz="2340"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nvPr>
        </p:nvSpPr>
        <p:spPr/>
        <p:txBody>
          <a:bodyPr/>
          <a:lstStyle/>
          <a:p>
            <a:pPr fontAlgn="base"/>
            <a:fld id="{66ED02EE-8ED7-4720-98D5-9E9053965B95}" type="datetimeFigureOut">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78E15E9C-17F6-4DFB-85EC-0C62FE288285}" type="slidenum">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base"/>
            <a:fld id="{66ED02EE-8ED7-4720-98D5-9E9053965B95}" type="datetimeFigureOut">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lstStyle/>
          <a:p>
            <a:pPr fontAlgn="base"/>
            <a:endParaRPr lang="zh-CN" altLang="en-US" strike="noStrike" noProof="1"/>
          </a:p>
        </p:txBody>
      </p:sp>
      <p:sp>
        <p:nvSpPr>
          <p:cNvPr id="4" name="灯片编号占位符 3"/>
          <p:cNvSpPr>
            <a:spLocks noGrp="1"/>
          </p:cNvSpPr>
          <p:nvPr>
            <p:ph type="sldNum" sz="quarter" idx="12"/>
          </p:nvPr>
        </p:nvSpPr>
        <p:spPr/>
        <p:txBody>
          <a:bodyPr/>
          <a:lstStyle/>
          <a:p>
            <a:pPr fontAlgn="base"/>
            <a:fld id="{78E15E9C-17F6-4DFB-85EC-0C62FE288285}" type="slidenum">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67890" y="456000"/>
            <a:ext cx="4304587" cy="1596000"/>
          </a:xfrm>
        </p:spPr>
        <p:txBody>
          <a:bodyPr anchor="t" anchorCtr="0">
            <a:normAutofit/>
          </a:bodyPr>
          <a:lstStyle>
            <a:lvl1pPr>
              <a:defRPr sz="3510"/>
            </a:lvl1pPr>
          </a:lstStyle>
          <a:p>
            <a:pPr fontAlgn="auto"/>
            <a:r>
              <a:rPr lang="zh-CN" altLang="en-US" sz="3510" strike="noStrike" noProof="1"/>
              <a:t>单击此处编辑母版标题样式</a:t>
            </a:r>
            <a:endParaRPr lang="zh-CN" altLang="en-US" strike="noStrike" noProof="1"/>
          </a:p>
        </p:txBody>
      </p:sp>
      <p:sp>
        <p:nvSpPr>
          <p:cNvPr id="3" name="图片占位符 2"/>
          <p:cNvSpPr>
            <a:spLocks noGrp="1" noChangeAspect="1"/>
          </p:cNvSpPr>
          <p:nvPr>
            <p:ph type="pic" idx="1"/>
          </p:nvPr>
        </p:nvSpPr>
        <p:spPr>
          <a:xfrm>
            <a:off x="5357480" y="456000"/>
            <a:ext cx="6376890" cy="5389418"/>
          </a:xfrm>
        </p:spPr>
        <p:txBody>
          <a:bodyPr/>
          <a:lstStyle>
            <a:lvl1pPr marL="0" indent="0">
              <a:buNone/>
              <a:defRPr sz="3120"/>
            </a:lvl1pPr>
            <a:lvl2pPr marL="445770" indent="0">
              <a:buNone/>
              <a:defRPr sz="2730"/>
            </a:lvl2pPr>
            <a:lvl3pPr marL="890905" indent="0">
              <a:buNone/>
              <a:defRPr sz="2340"/>
            </a:lvl3pPr>
            <a:lvl4pPr marL="1336675" indent="0">
              <a:buNone/>
              <a:defRPr sz="1950"/>
            </a:lvl4pPr>
            <a:lvl5pPr marL="1781810" indent="0">
              <a:buNone/>
              <a:defRPr sz="1950"/>
            </a:lvl5pPr>
            <a:lvl6pPr marL="2228215" indent="0">
              <a:buNone/>
              <a:defRPr sz="1950"/>
            </a:lvl6pPr>
            <a:lvl7pPr marL="2673350" indent="0">
              <a:buNone/>
              <a:defRPr sz="1950"/>
            </a:lvl7pPr>
            <a:lvl8pPr marL="3119120" indent="0">
              <a:buNone/>
              <a:defRPr sz="1950"/>
            </a:lvl8pPr>
            <a:lvl9pPr marL="3564255" indent="0">
              <a:buNone/>
              <a:defRPr sz="1950"/>
            </a:lvl9pPr>
          </a:lstStyle>
          <a:p>
            <a:pPr fontAlgn="auto"/>
            <a:endParaRPr lang="zh-CN" altLang="en-US" strike="noStrike" noProof="1"/>
          </a:p>
        </p:txBody>
      </p:sp>
      <p:sp>
        <p:nvSpPr>
          <p:cNvPr id="4" name="文本占位符 3"/>
          <p:cNvSpPr>
            <a:spLocks noGrp="1"/>
          </p:cNvSpPr>
          <p:nvPr>
            <p:ph type="body" sz="half" idx="2"/>
          </p:nvPr>
        </p:nvSpPr>
        <p:spPr>
          <a:xfrm>
            <a:off x="867890" y="2052000"/>
            <a:ext cx="4304587" cy="3801584"/>
          </a:xfrm>
        </p:spPr>
        <p:txBody>
          <a:bodyPr>
            <a:normAutofit/>
          </a:bodyPr>
          <a:lstStyle>
            <a:lvl1pPr marL="0" indent="0">
              <a:buNone/>
              <a:defRPr sz="1950"/>
            </a:lvl1pPr>
            <a:lvl2pPr marL="445770" indent="0">
              <a:buNone/>
              <a:defRPr sz="1365"/>
            </a:lvl2pPr>
            <a:lvl3pPr marL="890905" indent="0">
              <a:buNone/>
              <a:defRPr sz="1170"/>
            </a:lvl3pPr>
            <a:lvl4pPr marL="1336675" indent="0">
              <a:buNone/>
              <a:defRPr sz="975"/>
            </a:lvl4pPr>
            <a:lvl5pPr marL="1781810" indent="0">
              <a:buNone/>
              <a:defRPr sz="975"/>
            </a:lvl5pPr>
            <a:lvl6pPr marL="2228215" indent="0">
              <a:buNone/>
              <a:defRPr sz="975"/>
            </a:lvl6pPr>
            <a:lvl7pPr marL="2673350" indent="0">
              <a:buNone/>
              <a:defRPr sz="975"/>
            </a:lvl7pPr>
            <a:lvl8pPr marL="3119120" indent="0">
              <a:buNone/>
              <a:defRPr sz="975"/>
            </a:lvl8pPr>
            <a:lvl9pPr marL="3564255" indent="0">
              <a:buNone/>
              <a:defRPr sz="975"/>
            </a:lvl9pPr>
          </a:lstStyle>
          <a:p>
            <a:pPr lvl="0" fontAlgn="auto"/>
            <a:r>
              <a:rPr lang="zh-CN" altLang="en-US" sz="1950"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base"/>
            <a:fld id="{66ED02EE-8ED7-4720-98D5-9E9053965B95}" type="datetimeFigureOut">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nvPr>
        </p:nvSpPr>
        <p:spPr/>
        <p:txBody>
          <a:bodyPr/>
          <a:lstStyle/>
          <a:p>
            <a:pPr fontAlgn="base"/>
            <a:endParaRPr lang="zh-CN" altLang="en-US" strike="noStrike" noProof="1"/>
          </a:p>
        </p:txBody>
      </p:sp>
      <p:sp>
        <p:nvSpPr>
          <p:cNvPr id="7" name="灯片编号占位符 6"/>
          <p:cNvSpPr>
            <a:spLocks noGrp="1"/>
          </p:cNvSpPr>
          <p:nvPr>
            <p:ph type="sldNum" sz="quarter" idx="12"/>
          </p:nvPr>
        </p:nvSpPr>
        <p:spPr/>
        <p:txBody>
          <a:bodyPr/>
          <a:lstStyle/>
          <a:p>
            <a:pPr fontAlgn="base"/>
            <a:fld id="{78E15E9C-17F6-4DFB-85EC-0C62FE288285}" type="slidenum">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84680" y="364167"/>
            <a:ext cx="849068" cy="5796584"/>
          </a:xfrm>
        </p:spPr>
        <p:txBody>
          <a:bodyPr vert="eaVert">
            <a:normAutofit/>
          </a:bodyPr>
          <a:lstStyle>
            <a:lvl1pPr>
              <a:defRPr sz="3510"/>
            </a:lvl1pPr>
          </a:lstStyle>
          <a:p>
            <a:pPr fontAlgn="auto"/>
            <a:r>
              <a:rPr lang="zh-CN" altLang="en-US" sz="3510"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66249" y="364167"/>
            <a:ext cx="9923932" cy="5796584"/>
          </a:xfrm>
        </p:spPr>
        <p:txBody>
          <a:bodyPr vert="eaVert"/>
          <a:lstStyle/>
          <a:p>
            <a:pPr lvl="0" fontAlgn="auto"/>
            <a:r>
              <a:rPr lang="zh-CN" altLang="en-US" sz="2340" strike="noStrike" noProof="1"/>
              <a:t>单击此处编辑母版文本样式</a:t>
            </a:r>
            <a:endParaRPr lang="zh-CN" altLang="en-US" strike="noStrike" noProof="1"/>
          </a:p>
          <a:p>
            <a:pPr lvl="1" fontAlgn="auto"/>
            <a:r>
              <a:rPr lang="zh-CN" altLang="en-US" sz="1950" strike="noStrike" noProof="1"/>
              <a:t>第二级</a:t>
            </a:r>
            <a:endParaRPr lang="zh-CN" altLang="en-US" strike="noStrike" noProof="1"/>
          </a:p>
          <a:p>
            <a:pPr lvl="2" fontAlgn="auto"/>
            <a:r>
              <a:rPr lang="zh-CN" altLang="en-US" sz="1755" strike="noStrike" noProof="1"/>
              <a:t>第三级</a:t>
            </a:r>
            <a:endParaRPr lang="zh-CN" altLang="en-US" strike="noStrike" noProof="1"/>
          </a:p>
          <a:p>
            <a:pPr lvl="3" fontAlgn="auto"/>
            <a:r>
              <a:rPr lang="zh-CN" altLang="en-US" sz="1755" strike="noStrike" noProof="1"/>
              <a:t>第四级</a:t>
            </a:r>
            <a:endParaRPr lang="zh-CN" altLang="en-US" strike="noStrike" noProof="1"/>
          </a:p>
          <a:p>
            <a:pPr lvl="4" fontAlgn="auto"/>
            <a:r>
              <a:rPr lang="zh-CN" altLang="en-US" sz="1755"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base"/>
            <a:fld id="{66ED02EE-8ED7-4720-98D5-9E9053965B95}" type="datetimeFigureOut">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78E15E9C-17F6-4DFB-85EC-0C62FE288285}" type="slidenum">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tags" Target="../tags/tag26.xml"/><Relationship Id="rId14" Type="http://schemas.openxmlformats.org/officeDocument/2006/relationships/tags" Target="../tags/tag25.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tags" Target="../tags/tag56.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65459" y="363594"/>
            <a:ext cx="10868746" cy="1322591"/>
          </a:xfrm>
          <a:prstGeom prst="rect">
            <a:avLst/>
          </a:prstGeom>
        </p:spPr>
        <p:txBody>
          <a:bodyPr vert="horz" lIns="91440" tIns="45720" rIns="91440" bIns="45720" rtlCol="0" anchor="ctr">
            <a:normAutofit/>
          </a:bodyPr>
          <a:lstStyle/>
          <a:p>
            <a:pPr fontAlgn="auto"/>
            <a:r>
              <a:rPr lang="zh-CN" altLang="en-US" sz="3510" strike="noStrike" noProof="1"/>
              <a:t>单击此处编辑母版标题样式</a:t>
            </a:r>
            <a:endParaRPr lang="zh-CN" altLang="en-US" strike="noStrike" noProof="1"/>
          </a:p>
        </p:txBody>
      </p:sp>
      <p:sp>
        <p:nvSpPr>
          <p:cNvPr id="3" name="文本占位符 2"/>
          <p:cNvSpPr>
            <a:spLocks noGrp="1"/>
          </p:cNvSpPr>
          <p:nvPr>
            <p:ph type="body" idx="1"/>
            <p:custDataLst>
              <p:tags r:id="rId13"/>
            </p:custDataLst>
          </p:nvPr>
        </p:nvSpPr>
        <p:spPr>
          <a:xfrm>
            <a:off x="865459" y="1821143"/>
            <a:ext cx="10868746" cy="4339304"/>
          </a:xfrm>
          <a:prstGeom prst="rect">
            <a:avLst/>
          </a:prstGeom>
        </p:spPr>
        <p:txBody>
          <a:bodyPr vert="horz" lIns="91440" tIns="45720" rIns="91440" bIns="45720" rtlCol="0">
            <a:normAutofit/>
          </a:bodyPr>
          <a:lstStyle/>
          <a:p>
            <a:pPr lvl="0" fontAlgn="auto"/>
            <a:r>
              <a:rPr lang="zh-CN" altLang="en-US" sz="2340" strike="noStrike" noProof="1"/>
              <a:t>单击此处编辑母版文本样式</a:t>
            </a:r>
            <a:endParaRPr lang="zh-CN" altLang="en-US" strike="noStrike" noProof="1"/>
          </a:p>
          <a:p>
            <a:pPr lvl="1" fontAlgn="auto"/>
            <a:r>
              <a:rPr lang="zh-CN" altLang="en-US" sz="1950" strike="noStrike" noProof="1"/>
              <a:t>第二级</a:t>
            </a:r>
            <a:endParaRPr lang="zh-CN" altLang="en-US" strike="noStrike" noProof="1"/>
          </a:p>
          <a:p>
            <a:pPr lvl="2" fontAlgn="auto"/>
            <a:r>
              <a:rPr lang="zh-CN" altLang="en-US" sz="1755" strike="noStrike" noProof="1"/>
              <a:t>第三级</a:t>
            </a:r>
            <a:endParaRPr lang="zh-CN" altLang="en-US" strike="noStrike" noProof="1"/>
          </a:p>
          <a:p>
            <a:pPr lvl="3" fontAlgn="auto"/>
            <a:r>
              <a:rPr lang="zh-CN" altLang="en-US" sz="1755" strike="noStrike" noProof="1"/>
              <a:t>第四级</a:t>
            </a:r>
            <a:endParaRPr lang="zh-CN" altLang="en-US" strike="noStrike" noProof="1"/>
          </a:p>
          <a:p>
            <a:pPr lvl="4" fontAlgn="auto"/>
            <a:r>
              <a:rPr lang="zh-CN" altLang="en-US" sz="1755" strike="noStrike" noProof="1"/>
              <a:t>第五级</a:t>
            </a:r>
            <a:endParaRPr lang="zh-CN" altLang="en-US" strike="noStrike" noProof="1"/>
          </a:p>
        </p:txBody>
      </p:sp>
      <p:sp>
        <p:nvSpPr>
          <p:cNvPr id="4" name="日期占位符 3"/>
          <p:cNvSpPr>
            <a:spLocks noGrp="1"/>
          </p:cNvSpPr>
          <p:nvPr>
            <p:ph type="dt" sz="half" idx="2"/>
            <p:custDataLst>
              <p:tags r:id="rId14"/>
            </p:custDataLst>
          </p:nvPr>
        </p:nvSpPr>
        <p:spPr>
          <a:xfrm>
            <a:off x="865459" y="6339862"/>
            <a:ext cx="2835471" cy="363594"/>
          </a:xfrm>
          <a:prstGeom prst="rect">
            <a:avLst/>
          </a:prstGeom>
        </p:spPr>
        <p:txBody>
          <a:bodyPr vert="horz" lIns="91440" tIns="45720" rIns="91440" bIns="45720" rtlCol="0" anchor="ctr">
            <a:normAutofit/>
          </a:bodyPr>
          <a:lstStyle>
            <a:lvl1pPr algn="l">
              <a:lnSpc>
                <a:spcPct val="120000"/>
              </a:lnSpc>
              <a:defRPr sz="1170">
                <a:solidFill>
                  <a:schemeClr val="tx1">
                    <a:lumMod val="50000"/>
                    <a:lumOff val="50000"/>
                  </a:schemeClr>
                </a:solidFill>
              </a:defRPr>
            </a:lvl1pPr>
          </a:lstStyle>
          <a:p>
            <a:pPr fontAlgn="base"/>
            <a:fld id="{66ED02EE-8ED7-4720-98D5-9E9053965B95}" type="datetimeFigureOut">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15"/>
            </p:custDataLst>
          </p:nvPr>
        </p:nvSpPr>
        <p:spPr>
          <a:xfrm>
            <a:off x="4174070" y="6339862"/>
            <a:ext cx="4251524" cy="363594"/>
          </a:xfrm>
          <a:prstGeom prst="rect">
            <a:avLst/>
          </a:prstGeom>
        </p:spPr>
        <p:txBody>
          <a:bodyPr vert="horz" lIns="91440" tIns="45720" rIns="91440" bIns="45720" rtlCol="0" anchor="ctr">
            <a:normAutofit/>
          </a:bodyPr>
          <a:lstStyle>
            <a:lvl1pPr algn="ctr">
              <a:lnSpc>
                <a:spcPct val="120000"/>
              </a:lnSpc>
              <a:defRPr sz="1170">
                <a:solidFill>
                  <a:schemeClr val="tx1">
                    <a:lumMod val="50000"/>
                    <a:lumOff val="50000"/>
                  </a:schemeClr>
                </a:solidFill>
              </a:defRPr>
            </a:lvl1pPr>
          </a:lstStyle>
          <a:p>
            <a:pPr fontAlgn="base"/>
            <a:endParaRPr lang="zh-CN" altLang="en-US" strike="noStrike" noProof="1"/>
          </a:p>
        </p:txBody>
      </p:sp>
      <p:sp>
        <p:nvSpPr>
          <p:cNvPr id="6" name="灯片编号占位符 5"/>
          <p:cNvSpPr>
            <a:spLocks noGrp="1"/>
          </p:cNvSpPr>
          <p:nvPr>
            <p:ph type="sldNum" sz="quarter" idx="4"/>
            <p:custDataLst>
              <p:tags r:id="rId16"/>
            </p:custDataLst>
          </p:nvPr>
        </p:nvSpPr>
        <p:spPr>
          <a:xfrm>
            <a:off x="8898734" y="6339862"/>
            <a:ext cx="2835471" cy="363594"/>
          </a:xfrm>
          <a:prstGeom prst="rect">
            <a:avLst/>
          </a:prstGeom>
        </p:spPr>
        <p:txBody>
          <a:bodyPr vert="horz" lIns="91440" tIns="45720" rIns="91440" bIns="45720" rtlCol="0" anchor="ctr">
            <a:normAutofit/>
          </a:bodyPr>
          <a:lstStyle>
            <a:lvl1pPr algn="r">
              <a:lnSpc>
                <a:spcPct val="120000"/>
              </a:lnSpc>
              <a:defRPr sz="1170">
                <a:solidFill>
                  <a:schemeClr val="tx1">
                    <a:lumMod val="50000"/>
                    <a:lumOff val="50000"/>
                  </a:schemeClr>
                </a:solidFill>
              </a:defRPr>
            </a:lvl1pPr>
          </a:lstStyle>
          <a:p>
            <a:pPr fontAlgn="base"/>
            <a:fld id="{78E15E9C-17F6-4DFB-85EC-0C62FE288285}" type="slidenum">
              <a:rPr lang="zh-CN" altLang="en-US" sz="1170"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890905" rtl="0" eaLnBrk="1" latinLnBrk="0" hangingPunct="1">
        <a:lnSpc>
          <a:spcPct val="120000"/>
        </a:lnSpc>
        <a:spcBef>
          <a:spcPct val="0"/>
        </a:spcBef>
        <a:buNone/>
        <a:defRPr sz="3510" kern="1200">
          <a:solidFill>
            <a:schemeClr val="tx1"/>
          </a:solidFill>
          <a:latin typeface="+mj-lt"/>
          <a:ea typeface="+mj-ea"/>
          <a:cs typeface="+mj-cs"/>
        </a:defRPr>
      </a:lvl1pPr>
    </p:titleStyle>
    <p:bodyStyle>
      <a:lvl1pPr marL="222885" indent="-222885" algn="l" defTabSz="890905" rtl="0" eaLnBrk="1" latinLnBrk="0" hangingPunct="1">
        <a:lnSpc>
          <a:spcPct val="120000"/>
        </a:lnSpc>
        <a:spcBef>
          <a:spcPct val="195000"/>
        </a:spcBef>
        <a:buFont typeface="Arial" panose="020B0604020202020204" pitchFamily="34" charset="0"/>
        <a:buChar char="•"/>
        <a:defRPr sz="2340" kern="1200">
          <a:solidFill>
            <a:schemeClr val="tx1"/>
          </a:solidFill>
          <a:latin typeface="+mn-lt"/>
          <a:ea typeface="+mn-ea"/>
          <a:cs typeface="+mn-cs"/>
        </a:defRPr>
      </a:lvl1pPr>
      <a:lvl2pPr marL="668020" indent="-222885" algn="l" defTabSz="890905" rtl="0" eaLnBrk="1" latinLnBrk="0" hangingPunct="1">
        <a:lnSpc>
          <a:spcPct val="120000"/>
        </a:lnSpc>
        <a:spcBef>
          <a:spcPct val="98000"/>
        </a:spcBef>
        <a:buFont typeface="Arial" panose="020B0604020202020204" pitchFamily="34" charset="0"/>
        <a:buChar char="•"/>
        <a:defRPr sz="1950" kern="1200">
          <a:solidFill>
            <a:schemeClr val="tx1"/>
          </a:solidFill>
          <a:latin typeface="+mn-lt"/>
          <a:ea typeface="+mn-ea"/>
          <a:cs typeface="+mn-cs"/>
        </a:defRPr>
      </a:lvl2pPr>
      <a:lvl3pPr marL="1113790" indent="-222885" algn="l" defTabSz="890905" rtl="0" eaLnBrk="1" latinLnBrk="0" hangingPunct="1">
        <a:lnSpc>
          <a:spcPct val="120000"/>
        </a:lnSpc>
        <a:spcBef>
          <a:spcPct val="98000"/>
        </a:spcBef>
        <a:buFont typeface="Arial" panose="020B0604020202020204" pitchFamily="34" charset="0"/>
        <a:buChar char="•"/>
        <a:defRPr sz="1755" kern="1200">
          <a:solidFill>
            <a:schemeClr val="tx1"/>
          </a:solidFill>
          <a:latin typeface="+mn-lt"/>
          <a:ea typeface="+mn-ea"/>
          <a:cs typeface="+mn-cs"/>
        </a:defRPr>
      </a:lvl3pPr>
      <a:lvl4pPr marL="1558925" indent="-222885" algn="l" defTabSz="890905" rtl="0" eaLnBrk="1" latinLnBrk="0" hangingPunct="1">
        <a:lnSpc>
          <a:spcPct val="120000"/>
        </a:lnSpc>
        <a:spcBef>
          <a:spcPct val="98000"/>
        </a:spcBef>
        <a:buFont typeface="Arial" panose="020B0604020202020204" pitchFamily="34" charset="0"/>
        <a:buChar char="•"/>
        <a:defRPr sz="1755" kern="1200">
          <a:solidFill>
            <a:schemeClr val="tx1"/>
          </a:solidFill>
          <a:latin typeface="+mn-lt"/>
          <a:ea typeface="+mn-ea"/>
          <a:cs typeface="+mn-cs"/>
        </a:defRPr>
      </a:lvl4pPr>
      <a:lvl5pPr marL="2004695" indent="-222885" algn="l" defTabSz="890905" rtl="0" eaLnBrk="1" latinLnBrk="0" hangingPunct="1">
        <a:lnSpc>
          <a:spcPct val="120000"/>
        </a:lnSpc>
        <a:spcBef>
          <a:spcPct val="98000"/>
        </a:spcBef>
        <a:buFont typeface="Arial" panose="020B0604020202020204" pitchFamily="34" charset="0"/>
        <a:buChar char="•"/>
        <a:defRPr sz="1755" kern="1200">
          <a:solidFill>
            <a:schemeClr val="tx1"/>
          </a:solidFill>
          <a:latin typeface="+mn-lt"/>
          <a:ea typeface="+mn-ea"/>
          <a:cs typeface="+mn-cs"/>
        </a:defRPr>
      </a:lvl5pPr>
      <a:lvl6pPr marL="2451100" indent="-222885" algn="l" defTabSz="890905" rtl="0" eaLnBrk="1" latinLnBrk="0" hangingPunct="1">
        <a:lnSpc>
          <a:spcPct val="90000"/>
        </a:lnSpc>
        <a:spcBef>
          <a:spcPct val="98000"/>
        </a:spcBef>
        <a:buFont typeface="Arial" panose="020B0604020202020204" pitchFamily="34" charset="0"/>
        <a:buChar char="•"/>
        <a:defRPr sz="1755" kern="1200">
          <a:solidFill>
            <a:schemeClr val="tx1"/>
          </a:solidFill>
          <a:latin typeface="+mn-lt"/>
          <a:ea typeface="+mn-ea"/>
          <a:cs typeface="+mn-cs"/>
        </a:defRPr>
      </a:lvl6pPr>
      <a:lvl7pPr marL="2896235" indent="-222885" algn="l" defTabSz="890905" rtl="0" eaLnBrk="1" latinLnBrk="0" hangingPunct="1">
        <a:lnSpc>
          <a:spcPct val="90000"/>
        </a:lnSpc>
        <a:spcBef>
          <a:spcPct val="98000"/>
        </a:spcBef>
        <a:buFont typeface="Arial" panose="020B0604020202020204" pitchFamily="34" charset="0"/>
        <a:buChar char="•"/>
        <a:defRPr sz="1755" kern="1200">
          <a:solidFill>
            <a:schemeClr val="tx1"/>
          </a:solidFill>
          <a:latin typeface="+mn-lt"/>
          <a:ea typeface="+mn-ea"/>
          <a:cs typeface="+mn-cs"/>
        </a:defRPr>
      </a:lvl7pPr>
      <a:lvl8pPr marL="3342005" indent="-222885" algn="l" defTabSz="890905" rtl="0" eaLnBrk="1" latinLnBrk="0" hangingPunct="1">
        <a:lnSpc>
          <a:spcPct val="90000"/>
        </a:lnSpc>
        <a:spcBef>
          <a:spcPct val="98000"/>
        </a:spcBef>
        <a:buFont typeface="Arial" panose="020B0604020202020204" pitchFamily="34" charset="0"/>
        <a:buChar char="•"/>
        <a:defRPr sz="1755" kern="1200">
          <a:solidFill>
            <a:schemeClr val="tx1"/>
          </a:solidFill>
          <a:latin typeface="+mn-lt"/>
          <a:ea typeface="+mn-ea"/>
          <a:cs typeface="+mn-cs"/>
        </a:defRPr>
      </a:lvl8pPr>
      <a:lvl9pPr marL="3787140" indent="-222885" algn="l" defTabSz="890905" rtl="0" eaLnBrk="1" latinLnBrk="0" hangingPunct="1">
        <a:lnSpc>
          <a:spcPct val="90000"/>
        </a:lnSpc>
        <a:spcBef>
          <a:spcPct val="98000"/>
        </a:spcBef>
        <a:buFont typeface="Arial" panose="020B0604020202020204" pitchFamily="34" charset="0"/>
        <a:buChar char="•"/>
        <a:defRPr sz="1755" kern="1200">
          <a:solidFill>
            <a:schemeClr val="tx1"/>
          </a:solidFill>
          <a:latin typeface="+mn-lt"/>
          <a:ea typeface="+mn-ea"/>
          <a:cs typeface="+mn-cs"/>
        </a:defRPr>
      </a:lvl9pPr>
    </p:bodyStyle>
    <p:otherStyle>
      <a:defPPr>
        <a:defRPr lang="zh-CN"/>
      </a:defPPr>
      <a:lvl1pPr marL="0" algn="l" defTabSz="890905" rtl="0" eaLnBrk="1" latinLnBrk="0" hangingPunct="1">
        <a:defRPr sz="1755" kern="1200">
          <a:solidFill>
            <a:schemeClr val="tx1"/>
          </a:solidFill>
          <a:latin typeface="+mn-lt"/>
          <a:ea typeface="+mn-ea"/>
          <a:cs typeface="+mn-cs"/>
        </a:defRPr>
      </a:lvl1pPr>
      <a:lvl2pPr marL="445770" algn="l" defTabSz="890905" rtl="0" eaLnBrk="1" latinLnBrk="0" hangingPunct="1">
        <a:defRPr sz="1755" kern="1200">
          <a:solidFill>
            <a:schemeClr val="tx1"/>
          </a:solidFill>
          <a:latin typeface="+mn-lt"/>
          <a:ea typeface="+mn-ea"/>
          <a:cs typeface="+mn-cs"/>
        </a:defRPr>
      </a:lvl2pPr>
      <a:lvl3pPr marL="890905" algn="l" defTabSz="890905" rtl="0" eaLnBrk="1" latinLnBrk="0" hangingPunct="1">
        <a:defRPr sz="1755" kern="1200">
          <a:solidFill>
            <a:schemeClr val="tx1"/>
          </a:solidFill>
          <a:latin typeface="+mn-lt"/>
          <a:ea typeface="+mn-ea"/>
          <a:cs typeface="+mn-cs"/>
        </a:defRPr>
      </a:lvl3pPr>
      <a:lvl4pPr marL="1336675" algn="l" defTabSz="890905" rtl="0" eaLnBrk="1" latinLnBrk="0" hangingPunct="1">
        <a:defRPr sz="1755" kern="1200">
          <a:solidFill>
            <a:schemeClr val="tx1"/>
          </a:solidFill>
          <a:latin typeface="+mn-lt"/>
          <a:ea typeface="+mn-ea"/>
          <a:cs typeface="+mn-cs"/>
        </a:defRPr>
      </a:lvl4pPr>
      <a:lvl5pPr marL="1781810" algn="l" defTabSz="890905" rtl="0" eaLnBrk="1" latinLnBrk="0" hangingPunct="1">
        <a:defRPr sz="1755" kern="1200">
          <a:solidFill>
            <a:schemeClr val="tx1"/>
          </a:solidFill>
          <a:latin typeface="+mn-lt"/>
          <a:ea typeface="+mn-ea"/>
          <a:cs typeface="+mn-cs"/>
        </a:defRPr>
      </a:lvl5pPr>
      <a:lvl6pPr marL="2228215" algn="l" defTabSz="890905" rtl="0" eaLnBrk="1" latinLnBrk="0" hangingPunct="1">
        <a:defRPr sz="1755" kern="1200">
          <a:solidFill>
            <a:schemeClr val="tx1"/>
          </a:solidFill>
          <a:latin typeface="+mn-lt"/>
          <a:ea typeface="+mn-ea"/>
          <a:cs typeface="+mn-cs"/>
        </a:defRPr>
      </a:lvl6pPr>
      <a:lvl7pPr marL="2673350" algn="l" defTabSz="890905" rtl="0" eaLnBrk="1" latinLnBrk="0" hangingPunct="1">
        <a:defRPr sz="1755" kern="1200">
          <a:solidFill>
            <a:schemeClr val="tx1"/>
          </a:solidFill>
          <a:latin typeface="+mn-lt"/>
          <a:ea typeface="+mn-ea"/>
          <a:cs typeface="+mn-cs"/>
        </a:defRPr>
      </a:lvl7pPr>
      <a:lvl8pPr marL="3119120" algn="l" defTabSz="890905" rtl="0" eaLnBrk="1" latinLnBrk="0" hangingPunct="1">
        <a:defRPr sz="1755" kern="1200">
          <a:solidFill>
            <a:schemeClr val="tx1"/>
          </a:solidFill>
          <a:latin typeface="+mn-lt"/>
          <a:ea typeface="+mn-ea"/>
          <a:cs typeface="+mn-cs"/>
        </a:defRPr>
      </a:lvl8pPr>
      <a:lvl9pPr marL="3564255" algn="l" defTabSz="890905" rtl="0" eaLnBrk="1" latinLnBrk="0" hangingPunct="1">
        <a:defRPr sz="175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65459" y="363594"/>
            <a:ext cx="10868746" cy="1322591"/>
          </a:xfrm>
          <a:prstGeom prst="rect">
            <a:avLst/>
          </a:prstGeom>
        </p:spPr>
        <p:txBody>
          <a:bodyPr vert="horz" lIns="91440" tIns="45720" rIns="91440" bIns="45720" rtlCol="0" anchor="ctr">
            <a:normAutofit/>
          </a:bodyPr>
          <a:lstStyle/>
          <a:p>
            <a:pPr fontAlgn="auto"/>
            <a:r>
              <a:rPr lang="zh-CN" altLang="en-US" sz="3590" strike="noStrike" noProof="1"/>
              <a:t>单击此处编辑母版标题样式</a:t>
            </a:r>
            <a:endParaRPr lang="zh-CN" altLang="en-US" strike="noStrike" noProof="1"/>
          </a:p>
        </p:txBody>
      </p:sp>
      <p:sp>
        <p:nvSpPr>
          <p:cNvPr id="3" name="文本占位符 2"/>
          <p:cNvSpPr>
            <a:spLocks noGrp="1"/>
          </p:cNvSpPr>
          <p:nvPr>
            <p:ph type="body" idx="1"/>
            <p:custDataLst>
              <p:tags r:id="rId13"/>
            </p:custDataLst>
          </p:nvPr>
        </p:nvSpPr>
        <p:spPr>
          <a:xfrm>
            <a:off x="865459" y="1821143"/>
            <a:ext cx="10868746" cy="4339304"/>
          </a:xfrm>
          <a:prstGeom prst="rect">
            <a:avLst/>
          </a:prstGeom>
        </p:spPr>
        <p:txBody>
          <a:bodyPr vert="horz" lIns="91440" tIns="45720" rIns="91440" bIns="45720" rtlCol="0">
            <a:normAutofit/>
          </a:bodyPr>
          <a:lstStyle/>
          <a:p>
            <a:pPr lvl="0" fontAlgn="auto"/>
            <a:r>
              <a:rPr lang="zh-CN" altLang="en-US" sz="2395" strike="noStrike" noProof="1"/>
              <a:t>单击此处编辑母版文本样式</a:t>
            </a:r>
            <a:endParaRPr lang="zh-CN" altLang="en-US" strike="noStrike" noProof="1"/>
          </a:p>
          <a:p>
            <a:pPr lvl="1" fontAlgn="auto"/>
            <a:r>
              <a:rPr lang="zh-CN" altLang="en-US" sz="1995" strike="noStrike" noProof="1"/>
              <a:t>第二级</a:t>
            </a:r>
            <a:endParaRPr lang="zh-CN" altLang="en-US" strike="noStrike" noProof="1"/>
          </a:p>
          <a:p>
            <a:pPr lvl="2" fontAlgn="auto"/>
            <a:r>
              <a:rPr lang="zh-CN" altLang="en-US" sz="1795" strike="noStrike" noProof="1"/>
              <a:t>第三级</a:t>
            </a:r>
            <a:endParaRPr lang="zh-CN" altLang="en-US" strike="noStrike" noProof="1"/>
          </a:p>
          <a:p>
            <a:pPr lvl="3" fontAlgn="auto"/>
            <a:r>
              <a:rPr lang="zh-CN" altLang="en-US" sz="1795" strike="noStrike" noProof="1"/>
              <a:t>第四级</a:t>
            </a:r>
            <a:endParaRPr lang="zh-CN" altLang="en-US" strike="noStrike" noProof="1"/>
          </a:p>
          <a:p>
            <a:pPr lvl="4" fontAlgn="auto"/>
            <a:r>
              <a:rPr lang="zh-CN" altLang="en-US" sz="1795" strike="noStrike" noProof="1"/>
              <a:t>第五级</a:t>
            </a:r>
            <a:endParaRPr lang="zh-CN" altLang="en-US" strike="noStrike" noProof="1"/>
          </a:p>
        </p:txBody>
      </p:sp>
      <p:sp>
        <p:nvSpPr>
          <p:cNvPr id="4" name="日期占位符 3"/>
          <p:cNvSpPr>
            <a:spLocks noGrp="1"/>
          </p:cNvSpPr>
          <p:nvPr>
            <p:ph type="dt" sz="half" idx="2"/>
            <p:custDataLst>
              <p:tags r:id="rId14"/>
            </p:custDataLst>
          </p:nvPr>
        </p:nvSpPr>
        <p:spPr>
          <a:xfrm>
            <a:off x="865459" y="6339862"/>
            <a:ext cx="2835471" cy="363594"/>
          </a:xfrm>
          <a:prstGeom prst="rect">
            <a:avLst/>
          </a:prstGeom>
        </p:spPr>
        <p:txBody>
          <a:bodyPr vert="horz" lIns="91440" tIns="45720" rIns="91440" bIns="45720" rtlCol="0" anchor="ctr">
            <a:normAutofit/>
          </a:bodyPr>
          <a:lstStyle>
            <a:lvl1pPr algn="l">
              <a:lnSpc>
                <a:spcPct val="120000"/>
              </a:lnSpc>
              <a:defRPr sz="1195">
                <a:solidFill>
                  <a:schemeClr val="tx1">
                    <a:lumMod val="50000"/>
                    <a:lumOff val="50000"/>
                  </a:schemeClr>
                </a:solidFill>
              </a:defRPr>
            </a:lvl1pPr>
          </a:lstStyle>
          <a:p>
            <a:pPr fontAlgn="base"/>
            <a:fld id="{66ED02EE-8ED7-4720-98D5-9E9053965B95}" type="datetimeFigureOut">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15"/>
            </p:custDataLst>
          </p:nvPr>
        </p:nvSpPr>
        <p:spPr>
          <a:xfrm>
            <a:off x="4174070" y="6339862"/>
            <a:ext cx="4251524" cy="363594"/>
          </a:xfrm>
          <a:prstGeom prst="rect">
            <a:avLst/>
          </a:prstGeom>
        </p:spPr>
        <p:txBody>
          <a:bodyPr vert="horz" lIns="91440" tIns="45720" rIns="91440" bIns="45720" rtlCol="0" anchor="ctr">
            <a:normAutofit/>
          </a:bodyPr>
          <a:lstStyle>
            <a:lvl1pPr algn="ctr">
              <a:lnSpc>
                <a:spcPct val="120000"/>
              </a:lnSpc>
              <a:defRPr sz="1195">
                <a:solidFill>
                  <a:schemeClr val="tx1">
                    <a:lumMod val="50000"/>
                    <a:lumOff val="50000"/>
                  </a:schemeClr>
                </a:solidFill>
              </a:defRPr>
            </a:lvl1pPr>
          </a:lstStyle>
          <a:p>
            <a:pPr fontAlgn="base"/>
            <a:endParaRPr lang="zh-CN" altLang="en-US" strike="noStrike" noProof="1"/>
          </a:p>
        </p:txBody>
      </p:sp>
      <p:sp>
        <p:nvSpPr>
          <p:cNvPr id="6" name="灯片编号占位符 5"/>
          <p:cNvSpPr>
            <a:spLocks noGrp="1"/>
          </p:cNvSpPr>
          <p:nvPr>
            <p:ph type="sldNum" sz="quarter" idx="4"/>
            <p:custDataLst>
              <p:tags r:id="rId16"/>
            </p:custDataLst>
          </p:nvPr>
        </p:nvSpPr>
        <p:spPr>
          <a:xfrm>
            <a:off x="8898734" y="6339862"/>
            <a:ext cx="2835471" cy="363594"/>
          </a:xfrm>
          <a:prstGeom prst="rect">
            <a:avLst/>
          </a:prstGeom>
        </p:spPr>
        <p:txBody>
          <a:bodyPr vert="horz" lIns="91440" tIns="45720" rIns="91440" bIns="45720" rtlCol="0" anchor="ctr">
            <a:normAutofit/>
          </a:bodyPr>
          <a:lstStyle>
            <a:lvl1pPr algn="r">
              <a:lnSpc>
                <a:spcPct val="120000"/>
              </a:lnSpc>
              <a:defRPr sz="1195">
                <a:solidFill>
                  <a:schemeClr val="tx1">
                    <a:lumMod val="50000"/>
                    <a:lumOff val="50000"/>
                  </a:schemeClr>
                </a:solidFill>
              </a:defRPr>
            </a:lvl1pPr>
          </a:lstStyle>
          <a:p>
            <a:pPr fontAlgn="base"/>
            <a:fld id="{78E15E9C-17F6-4DFB-85EC-0C62FE288285}" type="slidenum">
              <a:rPr lang="zh-CN" altLang="en-US" sz="1195"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755"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1860" rtl="0" eaLnBrk="1" latinLnBrk="0" hangingPunct="1">
        <a:lnSpc>
          <a:spcPct val="120000"/>
        </a:lnSpc>
        <a:spcBef>
          <a:spcPct val="0"/>
        </a:spcBef>
        <a:buNone/>
        <a:defRPr sz="3590" kern="1200">
          <a:solidFill>
            <a:schemeClr val="tx1"/>
          </a:solidFill>
          <a:latin typeface="+mj-lt"/>
          <a:ea typeface="+mj-ea"/>
          <a:cs typeface="+mj-cs"/>
        </a:defRPr>
      </a:lvl1pPr>
    </p:titleStyle>
    <p:bodyStyle>
      <a:lvl1pPr marL="227965" indent="-227965" algn="l" defTabSz="911860" rtl="0" eaLnBrk="1" latinLnBrk="0" hangingPunct="1">
        <a:lnSpc>
          <a:spcPct val="120000"/>
        </a:lnSpc>
        <a:spcBef>
          <a:spcPct val="200000"/>
        </a:spcBef>
        <a:buFont typeface="Arial" panose="020B0604020202020204" pitchFamily="34" charset="0"/>
        <a:buChar char="•"/>
        <a:defRPr sz="2395" kern="1200">
          <a:solidFill>
            <a:schemeClr val="tx1"/>
          </a:solidFill>
          <a:latin typeface="+mn-lt"/>
          <a:ea typeface="+mn-ea"/>
          <a:cs typeface="+mn-cs"/>
        </a:defRPr>
      </a:lvl1pPr>
      <a:lvl2pPr marL="683895" indent="-227965" algn="l" defTabSz="911860" rtl="0" eaLnBrk="1" latinLnBrk="0" hangingPunct="1">
        <a:lnSpc>
          <a:spcPct val="120000"/>
        </a:lnSpc>
        <a:spcBef>
          <a:spcPct val="100000"/>
        </a:spcBef>
        <a:buFont typeface="Arial" panose="020B0604020202020204" pitchFamily="34" charset="0"/>
        <a:buChar char="•"/>
        <a:defRPr sz="1995" kern="1200">
          <a:solidFill>
            <a:schemeClr val="tx1"/>
          </a:solidFill>
          <a:latin typeface="+mn-lt"/>
          <a:ea typeface="+mn-ea"/>
          <a:cs typeface="+mn-cs"/>
        </a:defRPr>
      </a:lvl2pPr>
      <a:lvl3pPr marL="1139825" indent="-227965" algn="l" defTabSz="911860" rtl="0" eaLnBrk="1" latinLnBrk="0" hangingPunct="1">
        <a:lnSpc>
          <a:spcPct val="120000"/>
        </a:lnSpc>
        <a:spcBef>
          <a:spcPct val="100000"/>
        </a:spcBef>
        <a:buFont typeface="Arial" panose="020B0604020202020204" pitchFamily="34" charset="0"/>
        <a:buChar char="•"/>
        <a:defRPr sz="1795" kern="1200">
          <a:solidFill>
            <a:schemeClr val="tx1"/>
          </a:solidFill>
          <a:latin typeface="+mn-lt"/>
          <a:ea typeface="+mn-ea"/>
          <a:cs typeface="+mn-cs"/>
        </a:defRPr>
      </a:lvl3pPr>
      <a:lvl4pPr marL="1595755" indent="-227965" algn="l" defTabSz="911860" rtl="0" eaLnBrk="1" latinLnBrk="0" hangingPunct="1">
        <a:lnSpc>
          <a:spcPct val="120000"/>
        </a:lnSpc>
        <a:spcBef>
          <a:spcPct val="100000"/>
        </a:spcBef>
        <a:buFont typeface="Arial" panose="020B0604020202020204" pitchFamily="34" charset="0"/>
        <a:buChar char="•"/>
        <a:defRPr sz="1795" kern="1200">
          <a:solidFill>
            <a:schemeClr val="tx1"/>
          </a:solidFill>
          <a:latin typeface="+mn-lt"/>
          <a:ea typeface="+mn-ea"/>
          <a:cs typeface="+mn-cs"/>
        </a:defRPr>
      </a:lvl4pPr>
      <a:lvl5pPr marL="2051685" indent="-227965" algn="l" defTabSz="911860" rtl="0" eaLnBrk="1" latinLnBrk="0" hangingPunct="1">
        <a:lnSpc>
          <a:spcPct val="120000"/>
        </a:lnSpc>
        <a:spcBef>
          <a:spcPct val="100000"/>
        </a:spcBef>
        <a:buFont typeface="Arial" panose="020B0604020202020204" pitchFamily="34" charset="0"/>
        <a:buChar char="•"/>
        <a:defRPr sz="1795" kern="1200">
          <a:solidFill>
            <a:schemeClr val="tx1"/>
          </a:solidFill>
          <a:latin typeface="+mn-lt"/>
          <a:ea typeface="+mn-ea"/>
          <a:cs typeface="+mn-cs"/>
        </a:defRPr>
      </a:lvl5pPr>
      <a:lvl6pPr marL="2508250" indent="-227965" algn="l" defTabSz="911860" rtl="0" eaLnBrk="1" latinLnBrk="0" hangingPunct="1">
        <a:lnSpc>
          <a:spcPct val="90000"/>
        </a:lnSpc>
        <a:spcBef>
          <a:spcPct val="100000"/>
        </a:spcBef>
        <a:buFont typeface="Arial" panose="020B0604020202020204" pitchFamily="34" charset="0"/>
        <a:buChar char="•"/>
        <a:defRPr sz="1795" kern="1200">
          <a:solidFill>
            <a:schemeClr val="tx1"/>
          </a:solidFill>
          <a:latin typeface="+mn-lt"/>
          <a:ea typeface="+mn-ea"/>
          <a:cs typeface="+mn-cs"/>
        </a:defRPr>
      </a:lvl6pPr>
      <a:lvl7pPr marL="2964180" indent="-227965" algn="l" defTabSz="911860" rtl="0" eaLnBrk="1" latinLnBrk="0" hangingPunct="1">
        <a:lnSpc>
          <a:spcPct val="90000"/>
        </a:lnSpc>
        <a:spcBef>
          <a:spcPct val="100000"/>
        </a:spcBef>
        <a:buFont typeface="Arial" panose="020B0604020202020204" pitchFamily="34" charset="0"/>
        <a:buChar char="•"/>
        <a:defRPr sz="1795" kern="1200">
          <a:solidFill>
            <a:schemeClr val="tx1"/>
          </a:solidFill>
          <a:latin typeface="+mn-lt"/>
          <a:ea typeface="+mn-ea"/>
          <a:cs typeface="+mn-cs"/>
        </a:defRPr>
      </a:lvl7pPr>
      <a:lvl8pPr marL="3420110" indent="-227965" algn="l" defTabSz="911860" rtl="0" eaLnBrk="1" latinLnBrk="0" hangingPunct="1">
        <a:lnSpc>
          <a:spcPct val="90000"/>
        </a:lnSpc>
        <a:spcBef>
          <a:spcPct val="100000"/>
        </a:spcBef>
        <a:buFont typeface="Arial" panose="020B0604020202020204" pitchFamily="34" charset="0"/>
        <a:buChar char="•"/>
        <a:defRPr sz="1795" kern="1200">
          <a:solidFill>
            <a:schemeClr val="tx1"/>
          </a:solidFill>
          <a:latin typeface="+mn-lt"/>
          <a:ea typeface="+mn-ea"/>
          <a:cs typeface="+mn-cs"/>
        </a:defRPr>
      </a:lvl8pPr>
      <a:lvl9pPr marL="3876040" indent="-227965" algn="l" defTabSz="911860" rtl="0" eaLnBrk="1" latinLnBrk="0" hangingPunct="1">
        <a:lnSpc>
          <a:spcPct val="90000"/>
        </a:lnSpc>
        <a:spcBef>
          <a:spcPct val="100000"/>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1860" rtl="0" eaLnBrk="1" latinLnBrk="0" hangingPunct="1">
        <a:defRPr sz="1795" kern="1200">
          <a:solidFill>
            <a:schemeClr val="tx1"/>
          </a:solidFill>
          <a:latin typeface="+mn-lt"/>
          <a:ea typeface="+mn-ea"/>
          <a:cs typeface="+mn-cs"/>
        </a:defRPr>
      </a:lvl1pPr>
      <a:lvl2pPr marL="455930" algn="l" defTabSz="911860" rtl="0" eaLnBrk="1" latinLnBrk="0" hangingPunct="1">
        <a:defRPr sz="1795" kern="1200">
          <a:solidFill>
            <a:schemeClr val="tx1"/>
          </a:solidFill>
          <a:latin typeface="+mn-lt"/>
          <a:ea typeface="+mn-ea"/>
          <a:cs typeface="+mn-cs"/>
        </a:defRPr>
      </a:lvl2pPr>
      <a:lvl3pPr marL="911860" algn="l" defTabSz="911860" rtl="0" eaLnBrk="1" latinLnBrk="0" hangingPunct="1">
        <a:defRPr sz="1795" kern="1200">
          <a:solidFill>
            <a:schemeClr val="tx1"/>
          </a:solidFill>
          <a:latin typeface="+mn-lt"/>
          <a:ea typeface="+mn-ea"/>
          <a:cs typeface="+mn-cs"/>
        </a:defRPr>
      </a:lvl3pPr>
      <a:lvl4pPr marL="1367790" algn="l" defTabSz="911860" rtl="0" eaLnBrk="1" latinLnBrk="0" hangingPunct="1">
        <a:defRPr sz="1795" kern="1200">
          <a:solidFill>
            <a:schemeClr val="tx1"/>
          </a:solidFill>
          <a:latin typeface="+mn-lt"/>
          <a:ea typeface="+mn-ea"/>
          <a:cs typeface="+mn-cs"/>
        </a:defRPr>
      </a:lvl4pPr>
      <a:lvl5pPr marL="1823720" algn="l" defTabSz="911860" rtl="0" eaLnBrk="1" latinLnBrk="0" hangingPunct="1">
        <a:defRPr sz="1795" kern="1200">
          <a:solidFill>
            <a:schemeClr val="tx1"/>
          </a:solidFill>
          <a:latin typeface="+mn-lt"/>
          <a:ea typeface="+mn-ea"/>
          <a:cs typeface="+mn-cs"/>
        </a:defRPr>
      </a:lvl5pPr>
      <a:lvl6pPr marL="2280285" algn="l" defTabSz="911860" rtl="0" eaLnBrk="1" latinLnBrk="0" hangingPunct="1">
        <a:defRPr sz="1795" kern="1200">
          <a:solidFill>
            <a:schemeClr val="tx1"/>
          </a:solidFill>
          <a:latin typeface="+mn-lt"/>
          <a:ea typeface="+mn-ea"/>
          <a:cs typeface="+mn-cs"/>
        </a:defRPr>
      </a:lvl6pPr>
      <a:lvl7pPr marL="2736215" algn="l" defTabSz="911860" rtl="0" eaLnBrk="1" latinLnBrk="0" hangingPunct="1">
        <a:defRPr sz="1795" kern="1200">
          <a:solidFill>
            <a:schemeClr val="tx1"/>
          </a:solidFill>
          <a:latin typeface="+mn-lt"/>
          <a:ea typeface="+mn-ea"/>
          <a:cs typeface="+mn-cs"/>
        </a:defRPr>
      </a:lvl7pPr>
      <a:lvl8pPr marL="3192145" algn="l" defTabSz="911860" rtl="0" eaLnBrk="1" latinLnBrk="0" hangingPunct="1">
        <a:defRPr sz="1795" kern="1200">
          <a:solidFill>
            <a:schemeClr val="tx1"/>
          </a:solidFill>
          <a:latin typeface="+mn-lt"/>
          <a:ea typeface="+mn-ea"/>
          <a:cs typeface="+mn-cs"/>
        </a:defRPr>
      </a:lvl8pPr>
      <a:lvl9pPr marL="3648075" algn="l" defTabSz="911860"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58.xml"/><Relationship Id="rId1" Type="http://schemas.openxmlformats.org/officeDocument/2006/relationships/tags" Target="../tags/tag57.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3.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31.xml"/><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tags" Target="../tags/tag130.xml"/><Relationship Id="rId4" Type="http://schemas.openxmlformats.org/officeDocument/2006/relationships/image" Target="../media/image9.png"/><Relationship Id="rId3" Type="http://schemas.openxmlformats.org/officeDocument/2006/relationships/tags" Target="../tags/tag129.xml"/><Relationship Id="rId2" Type="http://schemas.openxmlformats.org/officeDocument/2006/relationships/tags" Target="../tags/tag128.xml"/><Relationship Id="rId10" Type="http://schemas.openxmlformats.org/officeDocument/2006/relationships/notesSlide" Target="../notesSlides/notesSlide9.xml"/><Relationship Id="rId1" Type="http://schemas.openxmlformats.org/officeDocument/2006/relationships/tags" Target="../tags/tag127.xml"/></Relationships>
</file>

<file path=ppt/slides/_rels/slide12.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6" Type="http://schemas.openxmlformats.org/officeDocument/2006/relationships/notesSlide" Target="../notesSlides/notesSlide10.xml"/><Relationship Id="rId25" Type="http://schemas.openxmlformats.org/officeDocument/2006/relationships/slideLayout" Target="../slideLayouts/slideLayout18.xml"/><Relationship Id="rId24" Type="http://schemas.openxmlformats.org/officeDocument/2006/relationships/tags" Target="../tags/tag155.xml"/><Relationship Id="rId23" Type="http://schemas.openxmlformats.org/officeDocument/2006/relationships/tags" Target="../tags/tag154.xml"/><Relationship Id="rId22" Type="http://schemas.openxmlformats.org/officeDocument/2006/relationships/tags" Target="../tags/tag153.xml"/><Relationship Id="rId21" Type="http://schemas.openxmlformats.org/officeDocument/2006/relationships/tags" Target="../tags/tag152.xml"/><Relationship Id="rId20" Type="http://schemas.openxmlformats.org/officeDocument/2006/relationships/tags" Target="../tags/tag151.xml"/><Relationship Id="rId2" Type="http://schemas.openxmlformats.org/officeDocument/2006/relationships/tags" Target="../tags/tag133.xml"/><Relationship Id="rId19" Type="http://schemas.openxmlformats.org/officeDocument/2006/relationships/tags" Target="../tags/tag150.xml"/><Relationship Id="rId18" Type="http://schemas.openxmlformats.org/officeDocument/2006/relationships/tags" Target="../tags/tag149.xml"/><Relationship Id="rId17" Type="http://schemas.openxmlformats.org/officeDocument/2006/relationships/tags" Target="../tags/tag148.xml"/><Relationship Id="rId16" Type="http://schemas.openxmlformats.org/officeDocument/2006/relationships/tags" Target="../tags/tag147.xml"/><Relationship Id="rId15" Type="http://schemas.openxmlformats.org/officeDocument/2006/relationships/tags" Target="../tags/tag146.xml"/><Relationship Id="rId14" Type="http://schemas.openxmlformats.org/officeDocument/2006/relationships/tags" Target="../tags/tag145.xml"/><Relationship Id="rId13" Type="http://schemas.openxmlformats.org/officeDocument/2006/relationships/tags" Target="../tags/tag144.xml"/><Relationship Id="rId12" Type="http://schemas.openxmlformats.org/officeDocument/2006/relationships/tags" Target="../tags/tag143.xml"/><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tags" Target="../tags/tag132.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xml"/><Relationship Id="rId2" Type="http://schemas.openxmlformats.org/officeDocument/2006/relationships/tags" Target="../tags/tag157.xml"/><Relationship Id="rId1" Type="http://schemas.openxmlformats.org/officeDocument/2006/relationships/tags" Target="../tags/tag15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8.xml"/><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68.xml"/><Relationship Id="rId6" Type="http://schemas.openxmlformats.org/officeDocument/2006/relationships/image" Target="../media/image13.png"/><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9.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170.xml"/></Relationships>
</file>

<file path=ppt/slides/_rels/slide2.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9" Type="http://schemas.openxmlformats.org/officeDocument/2006/relationships/notesSlide" Target="../notesSlides/notesSlide2.xml"/><Relationship Id="rId28" Type="http://schemas.openxmlformats.org/officeDocument/2006/relationships/slideLayout" Target="../slideLayouts/slideLayout7.xml"/><Relationship Id="rId27" Type="http://schemas.openxmlformats.org/officeDocument/2006/relationships/tags" Target="../tags/tag84.xml"/><Relationship Id="rId26" Type="http://schemas.openxmlformats.org/officeDocument/2006/relationships/tags" Target="../tags/tag83.xml"/><Relationship Id="rId25" Type="http://schemas.openxmlformats.org/officeDocument/2006/relationships/tags" Target="../tags/tag82.xml"/><Relationship Id="rId24" Type="http://schemas.openxmlformats.org/officeDocument/2006/relationships/tags" Target="../tags/tag81.xml"/><Relationship Id="rId23" Type="http://schemas.openxmlformats.org/officeDocument/2006/relationships/tags" Target="../tags/tag80.xml"/><Relationship Id="rId22" Type="http://schemas.openxmlformats.org/officeDocument/2006/relationships/tags" Target="../tags/tag79.xml"/><Relationship Id="rId21" Type="http://schemas.openxmlformats.org/officeDocument/2006/relationships/tags" Target="../tags/tag78.xml"/><Relationship Id="rId20" Type="http://schemas.openxmlformats.org/officeDocument/2006/relationships/tags" Target="../tags/tag77.xml"/><Relationship Id="rId2" Type="http://schemas.openxmlformats.org/officeDocument/2006/relationships/tags" Target="../tags/tag59.xml"/><Relationship Id="rId19" Type="http://schemas.openxmlformats.org/officeDocument/2006/relationships/tags" Target="../tags/tag76.xml"/><Relationship Id="rId18" Type="http://schemas.openxmlformats.org/officeDocument/2006/relationships/tags" Target="../tags/tag75.xml"/><Relationship Id="rId17" Type="http://schemas.openxmlformats.org/officeDocument/2006/relationships/tags" Target="../tags/tag74.xml"/><Relationship Id="rId16" Type="http://schemas.openxmlformats.org/officeDocument/2006/relationships/tags" Target="../tags/tag73.xml"/><Relationship Id="rId15" Type="http://schemas.openxmlformats.org/officeDocument/2006/relationships/tags" Target="../tags/tag72.xml"/><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tags" Target="../tags/tag89.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9" Type="http://schemas.openxmlformats.org/officeDocument/2006/relationships/notesSlide" Target="../notesSlides/notesSlide5.xml"/><Relationship Id="rId18" Type="http://schemas.openxmlformats.org/officeDocument/2006/relationships/slideLayout" Target="../slideLayouts/slideLayout7.xml"/><Relationship Id="rId17" Type="http://schemas.openxmlformats.org/officeDocument/2006/relationships/tags" Target="../tags/tag106.xml"/><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tags" Target="../tags/tag100.xml"/><Relationship Id="rId10" Type="http://schemas.openxmlformats.org/officeDocument/2006/relationships/tags" Target="../tags/tag99.xml"/><Relationship Id="rId1" Type="http://schemas.openxmlformats.org/officeDocument/2006/relationships/tags" Target="../tags/tag90.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hemeOverride" Target="../theme/themeOverride1.xml"/><Relationship Id="rId6" Type="http://schemas.openxmlformats.org/officeDocument/2006/relationships/tags" Target="../tags/tag123.xml"/><Relationship Id="rId5" Type="http://schemas.openxmlformats.org/officeDocument/2006/relationships/image" Target="../media/image8.emf"/><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6011962" y="3491483"/>
            <a:ext cx="6264696" cy="792088"/>
          </a:xfrm>
        </p:spPr>
        <p:txBody>
          <a:bodyPr anchor="b">
            <a:normAutofit fontScale="90000"/>
          </a:bodyPr>
          <a:lstStyle/>
          <a:p>
            <a:pPr algn="l">
              <a:lnSpc>
                <a:spcPct val="110000"/>
              </a:lnSpc>
              <a:spcAft>
                <a:spcPct val="0"/>
              </a:spcAft>
            </a:pPr>
            <a:br>
              <a:rPr lang="zh-CN" altLang="en-US" noProof="1"/>
            </a:br>
            <a:r>
              <a:rPr lang="zh-CN" altLang="en-US" noProof="1" smtClean="0"/>
              <a:t>         </a:t>
            </a:r>
            <a:r>
              <a:rPr lang="zh-CN" altLang="en-US" sz="3600" noProof="1" smtClean="0">
                <a:solidFill>
                  <a:srgbClr val="C00000"/>
                </a:solidFill>
              </a:rPr>
              <a:t>招商合作方案</a:t>
            </a:r>
            <a:endParaRPr kumimoji="0" lang="zh-CN" altLang="en-US" sz="3600" b="1" i="0" u="none" strike="noStrike" kern="1200" cap="none" spc="0" normalizeH="0" baseline="0" noProof="1">
              <a:solidFill>
                <a:srgbClr val="C00000"/>
              </a:solidFill>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sz="quarter" idx="13"/>
            <p:custDataLst>
              <p:tags r:id="rId1"/>
            </p:custDataLst>
          </p:nvPr>
        </p:nvSpPr>
        <p:spPr>
          <a:xfrm>
            <a:off x="8316218" y="2267347"/>
            <a:ext cx="2304256" cy="711309"/>
          </a:xfrm>
        </p:spPr>
        <p:txBody>
          <a:bodyPr lIns="79526" tIns="41353" rIns="79526" bIns="41353">
            <a:normAutofit/>
          </a:bodyPr>
          <a:lstStyle/>
          <a:p>
            <a:pPr marL="0" marR="0" indent="0" algn="dist" defTabSz="890905" rtl="0" eaLnBrk="1" fontAlgn="auto" latinLnBrk="0" hangingPunct="1">
              <a:lnSpc>
                <a:spcPct val="100000"/>
              </a:lnSpc>
              <a:spcBef>
                <a:spcPct val="195000"/>
              </a:spcBef>
              <a:spcAft>
                <a:spcPct val="0"/>
              </a:spcAft>
              <a:buClrTx/>
              <a:buSzTx/>
              <a:buFont typeface="Arial" panose="020B0604020202020204" pitchFamily="34" charset="0"/>
              <a:buNone/>
            </a:pPr>
            <a:r>
              <a:rPr kumimoji="0" lang="zh-CN" altLang="en-US" sz="3200" b="1" i="0" u="none" strike="noStrike" kern="1200" cap="none" spc="0" normalizeH="0" baseline="0" noProof="1" smtClean="0">
                <a:solidFill>
                  <a:srgbClr val="FF0000"/>
                </a:solidFill>
                <a:latin typeface="+mn-lt"/>
                <a:ea typeface="+mn-ea"/>
                <a:cs typeface="+mn-cs"/>
              </a:rPr>
              <a:t>君悦行</a:t>
            </a:r>
            <a:endParaRPr kumimoji="0" lang="zh-CN" altLang="en-US" sz="3200" b="1" i="0" u="none" strike="noStrike" kern="1200" cap="none" spc="0" normalizeH="0" baseline="0" noProof="1">
              <a:solidFill>
                <a:srgbClr val="FF0000"/>
              </a:solidFill>
              <a:latin typeface="+mn-lt"/>
              <a:ea typeface="+mn-ea"/>
              <a:cs typeface="+mn-cs"/>
            </a:endParaRPr>
          </a:p>
        </p:txBody>
      </p:sp>
      <p:sp>
        <p:nvSpPr>
          <p:cNvPr id="11" name="文本框 10"/>
          <p:cNvSpPr txBox="1"/>
          <p:nvPr>
            <p:custDataLst>
              <p:tags r:id="rId2"/>
            </p:custDataLst>
          </p:nvPr>
        </p:nvSpPr>
        <p:spPr>
          <a:xfrm>
            <a:off x="4463616" y="2156156"/>
            <a:ext cx="3127855" cy="2475293"/>
          </a:xfrm>
          <a:prstGeom prst="rect">
            <a:avLst/>
          </a:prstGeom>
          <a:noFill/>
        </p:spPr>
        <p:txBody>
          <a:bodyPr wrap="square" lIns="79526" tIns="41353" rIns="79526" bIns="41353" rtlCol="0" anchor="ctr">
            <a:normAutofit/>
          </a:bodyPr>
          <a:lstStyle/>
          <a:p>
            <a:pPr algn="dist"/>
            <a:r>
              <a:rPr lang="en-US" altLang="zh-CN" sz="6600" b="1" noProof="1">
                <a:solidFill>
                  <a:schemeClr val="bg1"/>
                </a:solidFill>
              </a:rPr>
              <a:t>PART</a:t>
            </a:r>
            <a:endParaRPr lang="en-US" altLang="zh-CN" sz="6600" b="1" noProof="1">
              <a:solidFill>
                <a:schemeClr val="bg1"/>
              </a:solidFill>
            </a:endParaRPr>
          </a:p>
          <a:p>
            <a:pPr algn="dist"/>
            <a:r>
              <a:rPr lang="en-US" altLang="zh-CN" sz="6600" b="1" noProof="1">
                <a:solidFill>
                  <a:schemeClr val="bg1"/>
                </a:solidFill>
              </a:rPr>
              <a:t>FOUR</a:t>
            </a:r>
            <a:endParaRPr lang="en-US" altLang="zh-CN" sz="6600" b="1" noProof="1">
              <a:solidFill>
                <a:schemeClr val="bg1"/>
              </a:solidFill>
            </a:endParaRPr>
          </a:p>
        </p:txBody>
      </p:sp>
      <p:sp>
        <p:nvSpPr>
          <p:cNvPr id="2" name="文本框 1"/>
          <p:cNvSpPr txBox="1"/>
          <p:nvPr/>
        </p:nvSpPr>
        <p:spPr>
          <a:xfrm>
            <a:off x="8244210" y="3219944"/>
            <a:ext cx="2540390" cy="1212640"/>
          </a:xfrm>
          <a:prstGeom prst="rect">
            <a:avLst/>
          </a:prstGeom>
          <a:noFill/>
        </p:spPr>
        <p:txBody>
          <a:bodyPr wrap="square" rtlCol="0" anchor="t">
            <a:spAutoFit/>
          </a:bodyPr>
          <a:lstStyle/>
          <a:p>
            <a:pPr marL="457200" indent="-457200" algn="ctr">
              <a:lnSpc>
                <a:spcPct val="130000"/>
              </a:lnSpc>
              <a:buFont typeface="Arial" panose="020B0604020202020204" pitchFamily="34" charset="0"/>
              <a:buChar char="•"/>
            </a:pPr>
            <a:r>
              <a:rPr lang="zh-CN" sz="2800" b="1" noProof="1">
                <a:solidFill>
                  <a:srgbClr val="FF0000"/>
                </a:solidFill>
                <a:latin typeface="+mn-lt"/>
                <a:ea typeface="+mn-ea"/>
                <a:sym typeface="+mn-ea"/>
              </a:rPr>
              <a:t>产品</a:t>
            </a:r>
            <a:r>
              <a:rPr lang="zh-CN" sz="2800" b="1" noProof="1" smtClean="0">
                <a:solidFill>
                  <a:srgbClr val="FF0000"/>
                </a:solidFill>
                <a:latin typeface="+mn-lt"/>
                <a:ea typeface="+mn-ea"/>
                <a:sym typeface="+mn-ea"/>
              </a:rPr>
              <a:t>体系</a:t>
            </a:r>
            <a:endParaRPr lang="zh-CN" sz="2800" b="1" noProof="1">
              <a:solidFill>
                <a:schemeClr val="bg1"/>
              </a:solidFill>
              <a:latin typeface="+mn-lt"/>
              <a:ea typeface="+mn-ea"/>
            </a:endParaRPr>
          </a:p>
          <a:p>
            <a:pPr marL="457200" indent="-457200" algn="ctr">
              <a:lnSpc>
                <a:spcPct val="130000"/>
              </a:lnSpc>
              <a:buFont typeface="Arial" panose="020B0604020202020204" pitchFamily="34" charset="0"/>
              <a:buChar char="•"/>
            </a:pPr>
            <a:r>
              <a:rPr lang="zh-CN" sz="2800" b="1" noProof="1">
                <a:solidFill>
                  <a:srgbClr val="FF0000"/>
                </a:solidFill>
                <a:latin typeface="+mn-lt"/>
                <a:ea typeface="+mn-ea"/>
                <a:sym typeface="+mn-ea"/>
              </a:rPr>
              <a:t>运营模式</a:t>
            </a:r>
            <a:endParaRPr lang="zh-CN" sz="2800" b="1" noProof="1">
              <a:solidFill>
                <a:srgbClr val="FF0000"/>
              </a:solidFill>
              <a:latin typeface="+mn-lt"/>
              <a:ea typeface="+mn-ea"/>
            </a:endParaRPr>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0" y="5411"/>
            <a:ext cx="12599987" cy="16194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755" strike="noStrike" noProof="1">
              <a:latin typeface="Arial" panose="020B0604020202020204" pitchFamily="34" charset="0"/>
              <a:cs typeface="Arial" panose="020B0604020202020204" pitchFamily="34" charset="0"/>
            </a:endParaRPr>
          </a:p>
        </p:txBody>
      </p:sp>
      <p:sp>
        <p:nvSpPr>
          <p:cNvPr id="3" name="直角三角形 2"/>
          <p:cNvSpPr/>
          <p:nvPr>
            <p:custDataLst>
              <p:tags r:id="rId2"/>
            </p:custDataLst>
          </p:nvPr>
        </p:nvSpPr>
        <p:spPr>
          <a:xfrm rot="5400000">
            <a:off x="3773741" y="424721"/>
            <a:ext cx="452507" cy="45091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755" strike="noStrike" noProof="1">
              <a:latin typeface="Arial" panose="020B0604020202020204" pitchFamily="34" charset="0"/>
              <a:cs typeface="Arial" panose="020B0604020202020204" pitchFamily="34" charset="0"/>
            </a:endParaRPr>
          </a:p>
        </p:txBody>
      </p:sp>
      <p:sp>
        <p:nvSpPr>
          <p:cNvPr id="32771" name="文本框 3"/>
          <p:cNvSpPr txBox="1"/>
          <p:nvPr>
            <p:custDataLst>
              <p:tags r:id="rId3"/>
            </p:custDataLst>
          </p:nvPr>
        </p:nvSpPr>
        <p:spPr>
          <a:xfrm>
            <a:off x="3133087" y="749415"/>
            <a:ext cx="7335377" cy="692256"/>
          </a:xfrm>
          <a:prstGeom prst="rect">
            <a:avLst/>
          </a:prstGeom>
          <a:noFill/>
          <a:ln w="9525">
            <a:noFill/>
          </a:ln>
        </p:spPr>
        <p:txBody>
          <a:bodyPr wrap="square" tIns="45607" bIns="45607" anchor="b"/>
          <a:lstStyle/>
          <a:p>
            <a:pPr algn="ctr">
              <a:lnSpc>
                <a:spcPct val="160000"/>
              </a:lnSpc>
              <a:buSzTx/>
            </a:pPr>
            <a:r>
              <a:rPr lang="en-US" altLang="zh-CN" sz="1800" dirty="0" err="1" smtClean="0">
                <a:solidFill>
                  <a:srgbClr val="404040"/>
                </a:solidFill>
                <a:latin typeface="Arial" panose="020B0604020202020204" pitchFamily="34" charset="0"/>
                <a:ea typeface="微软雅黑" panose="020B0503020204020204" charset="-122"/>
              </a:rPr>
              <a:t>致力打造</a:t>
            </a:r>
            <a:r>
              <a:rPr lang="zh-CN" altLang="en-US" sz="1800" dirty="0" smtClean="0">
                <a:solidFill>
                  <a:srgbClr val="404040"/>
                </a:solidFill>
                <a:latin typeface="Arial" panose="020B0604020202020204" pitchFamily="34" charset="0"/>
                <a:ea typeface="微软雅黑" panose="020B0503020204020204" charset="-122"/>
              </a:rPr>
              <a:t>商业街文旅</a:t>
            </a:r>
            <a:r>
              <a:rPr lang="en-US" altLang="zh-CN" sz="1800" dirty="0" smtClean="0">
                <a:solidFill>
                  <a:srgbClr val="404040"/>
                </a:solidFill>
                <a:latin typeface="Arial" panose="020B0604020202020204" pitchFamily="34" charset="0"/>
                <a:ea typeface="微软雅黑" panose="020B0503020204020204" charset="-122"/>
              </a:rPr>
              <a:t>/</a:t>
            </a:r>
            <a:r>
              <a:rPr lang="zh-CN" altLang="en-US" dirty="0">
                <a:solidFill>
                  <a:srgbClr val="404040"/>
                </a:solidFill>
                <a:ea typeface="微软雅黑" panose="020B0503020204020204" charset="-122"/>
              </a:rPr>
              <a:t>购物中心</a:t>
            </a:r>
            <a:r>
              <a:rPr lang="en-US" altLang="zh-CN" dirty="0">
                <a:solidFill>
                  <a:srgbClr val="404040"/>
                </a:solidFill>
                <a:ea typeface="微软雅黑" panose="020B0503020204020204" charset="-122"/>
              </a:rPr>
              <a:t>/</a:t>
            </a:r>
            <a:r>
              <a:rPr lang="zh-CN" altLang="en-US" sz="1800" dirty="0" smtClean="0">
                <a:solidFill>
                  <a:srgbClr val="404040"/>
                </a:solidFill>
                <a:latin typeface="Arial" panose="020B0604020202020204" pitchFamily="34" charset="0"/>
                <a:ea typeface="微软雅黑" panose="020B0503020204020204" charset="-122"/>
              </a:rPr>
              <a:t>工业产业三大</a:t>
            </a:r>
            <a:r>
              <a:rPr lang="zh-CN" altLang="en-US" sz="1800" dirty="0" smtClean="0">
                <a:solidFill>
                  <a:srgbClr val="404040"/>
                </a:solidFill>
                <a:latin typeface="Arial" panose="020B0604020202020204" pitchFamily="34" charset="0"/>
                <a:ea typeface="微软雅黑" panose="020B0503020204020204" charset="-122"/>
              </a:rPr>
              <a:t>类</a:t>
            </a:r>
            <a:r>
              <a:rPr lang="en-US" altLang="zh-CN" sz="1800" dirty="0" err="1" smtClean="0">
                <a:solidFill>
                  <a:srgbClr val="404040"/>
                </a:solidFill>
                <a:latin typeface="Arial" panose="020B0604020202020204" pitchFamily="34" charset="0"/>
                <a:ea typeface="微软雅黑" panose="020B0503020204020204" charset="-122"/>
              </a:rPr>
              <a:t>的综合运营项目</a:t>
            </a:r>
            <a:endParaRPr lang="en-US" altLang="zh-CN" sz="1800" dirty="0">
              <a:solidFill>
                <a:srgbClr val="404040"/>
              </a:solidFill>
              <a:latin typeface="Arial" panose="020B0604020202020204" pitchFamily="34" charset="0"/>
              <a:ea typeface="微软雅黑" panose="020B0503020204020204" charset="-122"/>
            </a:endParaRPr>
          </a:p>
        </p:txBody>
      </p:sp>
      <p:pic>
        <p:nvPicPr>
          <p:cNvPr id="32774" name="图片 8"/>
          <p:cNvPicPr>
            <a:picLocks noChangeAspect="1"/>
          </p:cNvPicPr>
          <p:nvPr/>
        </p:nvPicPr>
        <p:blipFill>
          <a:blip r:embed="rId4"/>
          <a:stretch>
            <a:fillRect/>
          </a:stretch>
        </p:blipFill>
        <p:spPr>
          <a:xfrm>
            <a:off x="4350804" y="1642986"/>
            <a:ext cx="4719112" cy="5195963"/>
          </a:xfrm>
          <a:prstGeom prst="rect">
            <a:avLst/>
          </a:prstGeom>
          <a:noFill/>
          <a:ln w="9525">
            <a:noFill/>
          </a:ln>
        </p:spPr>
      </p:pic>
      <p:sp>
        <p:nvSpPr>
          <p:cNvPr id="32782" name="文本框 19"/>
          <p:cNvSpPr txBox="1"/>
          <p:nvPr>
            <p:custDataLst>
              <p:tags r:id="rId5"/>
            </p:custDataLst>
          </p:nvPr>
        </p:nvSpPr>
        <p:spPr>
          <a:xfrm>
            <a:off x="3314089" y="304847"/>
            <a:ext cx="7335377" cy="692256"/>
          </a:xfrm>
          <a:prstGeom prst="rect">
            <a:avLst/>
          </a:prstGeom>
          <a:noFill/>
          <a:ln w="9525">
            <a:noFill/>
          </a:ln>
        </p:spPr>
        <p:txBody>
          <a:bodyPr wrap="square" tIns="45607" bIns="45607" anchor="b"/>
          <a:lstStyle/>
          <a:p>
            <a:pPr algn="ctr">
              <a:lnSpc>
                <a:spcPct val="160000"/>
              </a:lnSpc>
              <a:buSzTx/>
            </a:pPr>
            <a:r>
              <a:rPr lang="zh-CN" altLang="en-US" sz="3200" dirty="0" smtClean="0">
                <a:solidFill>
                  <a:srgbClr val="404040"/>
                </a:solidFill>
                <a:latin typeface="Arial" panose="020B0604020202020204" pitchFamily="34" charset="0"/>
                <a:ea typeface="微软雅黑" panose="020B0503020204020204" charset="-122"/>
              </a:rPr>
              <a:t>君悦行产品</a:t>
            </a:r>
            <a:r>
              <a:rPr lang="zh-CN" altLang="en-US" sz="3200" dirty="0">
                <a:solidFill>
                  <a:srgbClr val="404040"/>
                </a:solidFill>
                <a:latin typeface="Arial" panose="020B0604020202020204" pitchFamily="34" charset="0"/>
                <a:ea typeface="微软雅黑" panose="020B0503020204020204" charset="-122"/>
              </a:rPr>
              <a:t>体系</a:t>
            </a:r>
            <a:endParaRPr lang="zh-CN" altLang="en-US" sz="3200" dirty="0">
              <a:solidFill>
                <a:srgbClr val="404040"/>
              </a:solidFill>
              <a:latin typeface="Arial" panose="020B0604020202020204" pitchFamily="34" charset="0"/>
              <a:ea typeface="微软雅黑" panose="020B0503020204020204" charset="-122"/>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50984"/>
            <a:ext cx="4341949" cy="519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1061" y="1642986"/>
            <a:ext cx="3538926" cy="519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8"/>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3772947" y="5469778"/>
            <a:ext cx="5185571" cy="7922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sp>
        <p:nvSpPr>
          <p:cNvPr id="44" name="矩形 43"/>
          <p:cNvSpPr/>
          <p:nvPr/>
        </p:nvSpPr>
        <p:spPr>
          <a:xfrm>
            <a:off x="3772947" y="4175767"/>
            <a:ext cx="5185571" cy="7906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sp>
        <p:nvSpPr>
          <p:cNvPr id="43" name="矩形 42"/>
          <p:cNvSpPr/>
          <p:nvPr/>
        </p:nvSpPr>
        <p:spPr>
          <a:xfrm>
            <a:off x="3772947" y="2921449"/>
            <a:ext cx="5185571" cy="7922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sp>
        <p:nvSpPr>
          <p:cNvPr id="40" name="矩形 39"/>
          <p:cNvSpPr/>
          <p:nvPr/>
        </p:nvSpPr>
        <p:spPr>
          <a:xfrm>
            <a:off x="3772947" y="1662368"/>
            <a:ext cx="5185571" cy="7922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sp>
        <p:nvSpPr>
          <p:cNvPr id="3" name="Shape 687"/>
          <p:cNvSpPr/>
          <p:nvPr>
            <p:custDataLst>
              <p:tags r:id="rId1"/>
            </p:custDataLst>
          </p:nvPr>
        </p:nvSpPr>
        <p:spPr bwMode="auto">
          <a:xfrm rot="21048937">
            <a:off x="1705704" y="2118050"/>
            <a:ext cx="1059026" cy="477911"/>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chemeClr val="accent3">
                <a:lumMod val="60000"/>
                <a:lumOff val="40000"/>
              </a:schemeClr>
            </a:solidFill>
            <a:prstDash val="solid"/>
            <a:miter lim="400000"/>
            <a:headEnd type="triangle" w="med" len="med"/>
          </a:ln>
          <a:effectLst/>
        </p:spPr>
        <p:txBody>
          <a:bodyPr lIns="24752" tIns="24752" rIns="24752" bIns="24752" anchor="ctr">
            <a:normAutofit/>
          </a:bodyPr>
          <a:lstStyle/>
          <a:p>
            <a:pPr algn="ctr" defTabSz="292100" eaLnBrk="1" fontAlgn="auto" hangingPunct="1">
              <a:lnSpc>
                <a:spcPct val="110000"/>
              </a:lnSpc>
              <a:spcBef>
                <a:spcPts val="1500"/>
              </a:spcBef>
              <a:spcAft>
                <a:spcPts val="0"/>
              </a:spcAft>
              <a:defRPr sz="2000">
                <a:solidFill>
                  <a:srgbClr val="4C4C4C"/>
                </a:solidFill>
                <a:latin typeface="Helvetica Neue Light"/>
                <a:ea typeface="Helvetica Neue Light"/>
                <a:cs typeface="Helvetica Neue Light"/>
                <a:sym typeface="Helvetica Neue Light"/>
              </a:defRPr>
            </a:pPr>
            <a:endParaRPr sz="1365" strike="noStrike" noProof="1">
              <a:solidFill>
                <a:srgbClr val="4C4C4C"/>
              </a:solidFill>
              <a:sym typeface="+mn-lt"/>
            </a:endParaRPr>
          </a:p>
        </p:txBody>
      </p:sp>
      <p:sp>
        <p:nvSpPr>
          <p:cNvPr id="8" name="Shape 687"/>
          <p:cNvSpPr/>
          <p:nvPr>
            <p:custDataLst>
              <p:tags r:id="rId2"/>
            </p:custDataLst>
          </p:nvPr>
        </p:nvSpPr>
        <p:spPr bwMode="auto">
          <a:xfrm rot="551063" flipV="1">
            <a:off x="1705704" y="4533009"/>
            <a:ext cx="1059026" cy="477911"/>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chemeClr val="accent3">
                <a:lumMod val="60000"/>
                <a:lumOff val="40000"/>
              </a:schemeClr>
            </a:solidFill>
            <a:prstDash val="solid"/>
            <a:miter lim="400000"/>
            <a:headEnd type="triangle" w="med" len="med"/>
          </a:ln>
          <a:effectLst/>
        </p:spPr>
        <p:txBody>
          <a:bodyPr lIns="24752" tIns="24752" rIns="24752" bIns="24752" anchor="ctr">
            <a:normAutofit/>
          </a:bodyPr>
          <a:lstStyle/>
          <a:p>
            <a:pPr algn="ctr" defTabSz="292100" eaLnBrk="1" fontAlgn="auto" hangingPunct="1">
              <a:lnSpc>
                <a:spcPct val="110000"/>
              </a:lnSpc>
              <a:spcBef>
                <a:spcPts val="1500"/>
              </a:spcBef>
              <a:spcAft>
                <a:spcPts val="0"/>
              </a:spcAft>
              <a:defRPr sz="2000">
                <a:solidFill>
                  <a:srgbClr val="4C4C4C"/>
                </a:solidFill>
                <a:latin typeface="Helvetica Neue Light"/>
                <a:ea typeface="Helvetica Neue Light"/>
                <a:cs typeface="Helvetica Neue Light"/>
                <a:sym typeface="Helvetica Neue Light"/>
              </a:defRPr>
            </a:pPr>
            <a:endParaRPr sz="1365" strike="noStrike" noProof="1">
              <a:solidFill>
                <a:srgbClr val="FFFFFF"/>
              </a:solidFill>
              <a:sym typeface="+mn-lt"/>
            </a:endParaRPr>
          </a:p>
        </p:txBody>
      </p:sp>
      <p:sp>
        <p:nvSpPr>
          <p:cNvPr id="9" name="Shape 687"/>
          <p:cNvSpPr/>
          <p:nvPr>
            <p:custDataLst>
              <p:tags r:id="rId3"/>
            </p:custDataLst>
          </p:nvPr>
        </p:nvSpPr>
        <p:spPr bwMode="auto">
          <a:xfrm rot="183452">
            <a:off x="2102640" y="2926212"/>
            <a:ext cx="785934" cy="355655"/>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chemeClr val="accent3">
                <a:lumMod val="60000"/>
                <a:lumOff val="40000"/>
              </a:schemeClr>
            </a:solidFill>
            <a:prstDash val="solid"/>
            <a:miter lim="400000"/>
            <a:headEnd type="triangle" w="med" len="med"/>
          </a:ln>
          <a:effectLst/>
        </p:spPr>
        <p:txBody>
          <a:bodyPr lIns="24752" tIns="24752" rIns="24752" bIns="24752" anchor="ctr">
            <a:normAutofit/>
          </a:bodyPr>
          <a:lstStyle/>
          <a:p>
            <a:pPr algn="ctr" defTabSz="292100" eaLnBrk="1" fontAlgn="auto" hangingPunct="1">
              <a:lnSpc>
                <a:spcPct val="110000"/>
              </a:lnSpc>
              <a:spcBef>
                <a:spcPts val="1500"/>
              </a:spcBef>
              <a:spcAft>
                <a:spcPts val="0"/>
              </a:spcAft>
              <a:defRPr sz="2000">
                <a:solidFill>
                  <a:srgbClr val="4C4C4C"/>
                </a:solidFill>
                <a:latin typeface="Helvetica Neue Light"/>
                <a:ea typeface="Helvetica Neue Light"/>
                <a:cs typeface="Helvetica Neue Light"/>
                <a:sym typeface="Helvetica Neue Light"/>
              </a:defRPr>
            </a:pPr>
            <a:endParaRPr sz="1365" strike="noStrike" noProof="1">
              <a:solidFill>
                <a:srgbClr val="FFFFFF"/>
              </a:solidFill>
              <a:latin typeface="Arial" panose="020B0604020202020204" pitchFamily="34" charset="0"/>
              <a:cs typeface="Arial" panose="020B0604020202020204" pitchFamily="34" charset="0"/>
              <a:sym typeface="+mn-lt"/>
            </a:endParaRPr>
          </a:p>
        </p:txBody>
      </p:sp>
      <p:sp>
        <p:nvSpPr>
          <p:cNvPr id="10" name="Shape 687"/>
          <p:cNvSpPr/>
          <p:nvPr>
            <p:custDataLst>
              <p:tags r:id="rId4"/>
            </p:custDataLst>
          </p:nvPr>
        </p:nvSpPr>
        <p:spPr bwMode="auto">
          <a:xfrm rot="21416548" flipV="1">
            <a:off x="2164563" y="3910614"/>
            <a:ext cx="662090" cy="298496"/>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chemeClr val="accent3">
                <a:lumMod val="60000"/>
                <a:lumOff val="40000"/>
              </a:schemeClr>
            </a:solidFill>
            <a:prstDash val="solid"/>
            <a:miter lim="400000"/>
            <a:headEnd type="triangle" w="med" len="med"/>
          </a:ln>
          <a:effectLst/>
        </p:spPr>
        <p:txBody>
          <a:bodyPr lIns="24752" tIns="24752" rIns="24752" bIns="24752" anchor="ctr">
            <a:normAutofit/>
          </a:bodyPr>
          <a:lstStyle/>
          <a:p>
            <a:pPr algn="ctr" defTabSz="292100" eaLnBrk="1" fontAlgn="auto" hangingPunct="1">
              <a:lnSpc>
                <a:spcPct val="110000"/>
              </a:lnSpc>
              <a:spcBef>
                <a:spcPts val="1500"/>
              </a:spcBef>
              <a:spcAft>
                <a:spcPts val="0"/>
              </a:spcAft>
              <a:defRPr sz="2000">
                <a:solidFill>
                  <a:srgbClr val="4C4C4C"/>
                </a:solidFill>
                <a:latin typeface="Helvetica Neue Light"/>
                <a:ea typeface="Helvetica Neue Light"/>
                <a:cs typeface="Helvetica Neue Light"/>
                <a:sym typeface="Helvetica Neue Light"/>
              </a:defRPr>
            </a:pPr>
            <a:endParaRPr sz="1365" strike="noStrike" noProof="1">
              <a:solidFill>
                <a:srgbClr val="FFFFFF"/>
              </a:solidFill>
              <a:sym typeface="+mn-lt"/>
            </a:endParaRPr>
          </a:p>
        </p:txBody>
      </p:sp>
      <p:sp>
        <p:nvSpPr>
          <p:cNvPr id="12" name="文本框 11"/>
          <p:cNvSpPr txBox="1"/>
          <p:nvPr>
            <p:custDataLst>
              <p:tags r:id="rId5"/>
            </p:custDataLst>
          </p:nvPr>
        </p:nvSpPr>
        <p:spPr>
          <a:xfrm>
            <a:off x="3944423" y="5563454"/>
            <a:ext cx="7170251" cy="698607"/>
          </a:xfrm>
          <a:prstGeom prst="rect">
            <a:avLst/>
          </a:prstGeom>
        </p:spPr>
        <p:txBody>
          <a:bodyPr wrap="square" lIns="87706" tIns="45607" rIns="87706" bIns="45607" anchor="t" anchorCtr="0">
            <a:normAutofit/>
          </a:bodyPr>
          <a:lstStyle>
            <a:defPPr>
              <a:defRPr lang="zh-CN"/>
            </a:defPPr>
            <a:lvl1pPr>
              <a:lnSpc>
                <a:spcPct val="120000"/>
              </a:lnSpc>
              <a:defRPr>
                <a:solidFill>
                  <a:schemeClr val="tx1">
                    <a:lumMod val="50000"/>
                    <a:lumOff val="50000"/>
                  </a:schemeClr>
                </a:solidFill>
              </a:defRPr>
            </a:lvl1pPr>
          </a:lstStyle>
          <a:p>
            <a:pPr fontAlgn="base">
              <a:spcBef>
                <a:spcPts val="0"/>
              </a:spcBef>
              <a:spcAft>
                <a:spcPts val="0"/>
              </a:spcAft>
              <a:buSzPct val="100000"/>
            </a:pPr>
            <a:r>
              <a:rPr lang="zh-CN" altLang="en-US" sz="1800" strike="noStrike" noProof="1">
                <a:solidFill>
                  <a:schemeClr val="bg1">
                    <a:lumMod val="95000"/>
                  </a:schemeClr>
                </a:solidFill>
                <a:latin typeface="微软雅黑" panose="020B0503020204020204" charset="-122"/>
                <a:ea typeface="微软雅黑" panose="020B0503020204020204" charset="-122"/>
                <a:cs typeface="+mn-cs"/>
                <a:sym typeface="+mn-ea"/>
              </a:rPr>
              <a:t>受项目方委托全权招商运营管理或长租委托管理</a:t>
            </a:r>
            <a:endParaRPr lang="zh-CN" altLang="en-US" sz="2000" b="1" strike="noStrike" noProof="1">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34827" name="文本框 13"/>
          <p:cNvSpPr txBox="1"/>
          <p:nvPr>
            <p:custDataLst>
              <p:tags r:id="rId6"/>
            </p:custDataLst>
          </p:nvPr>
        </p:nvSpPr>
        <p:spPr>
          <a:xfrm>
            <a:off x="3888853" y="4299610"/>
            <a:ext cx="5326880" cy="666852"/>
          </a:xfrm>
          <a:prstGeom prst="rect">
            <a:avLst/>
          </a:prstGeom>
          <a:noFill/>
          <a:ln w="9525">
            <a:noFill/>
          </a:ln>
        </p:spPr>
        <p:txBody>
          <a:bodyPr wrap="square" lIns="87706" tIns="45607" rIns="87706" bIns="45607" anchor="t"/>
          <a:lstStyle/>
          <a:p>
            <a:pPr>
              <a:lnSpc>
                <a:spcPct val="130000"/>
              </a:lnSpc>
              <a:buSzTx/>
            </a:pPr>
            <a:r>
              <a:rPr lang="zh-CN" altLang="en-US" sz="1800" dirty="0">
                <a:solidFill>
                  <a:srgbClr val="F2F2F2"/>
                </a:solidFill>
                <a:latin typeface="微软雅黑" panose="020B0503020204020204" charset="-122"/>
                <a:ea typeface="微软雅黑" panose="020B0503020204020204" charset="-122"/>
              </a:rPr>
              <a:t>项目方出物业与资本，合作方出商业管理资源</a:t>
            </a:r>
            <a:endParaRPr lang="zh-CN" altLang="en-US" sz="1800" dirty="0">
              <a:solidFill>
                <a:srgbClr val="F2F2F2"/>
              </a:solidFill>
              <a:latin typeface="微软雅黑" panose="020B0503020204020204" charset="-122"/>
              <a:ea typeface="微软雅黑" panose="020B0503020204020204" charset="-122"/>
            </a:endParaRPr>
          </a:p>
        </p:txBody>
      </p:sp>
      <p:sp>
        <p:nvSpPr>
          <p:cNvPr id="34828" name="文本框 17"/>
          <p:cNvSpPr txBox="1"/>
          <p:nvPr>
            <p:custDataLst>
              <p:tags r:id="rId7"/>
            </p:custDataLst>
          </p:nvPr>
        </p:nvSpPr>
        <p:spPr>
          <a:xfrm>
            <a:off x="3944423" y="1635376"/>
            <a:ext cx="4964875" cy="847855"/>
          </a:xfrm>
          <a:prstGeom prst="rect">
            <a:avLst/>
          </a:prstGeom>
          <a:noFill/>
          <a:ln w="9525">
            <a:noFill/>
          </a:ln>
        </p:spPr>
        <p:txBody>
          <a:bodyPr wrap="square" lIns="87706" tIns="45607" rIns="87706" bIns="45607" anchor="t"/>
          <a:lstStyle/>
          <a:p>
            <a:pPr>
              <a:lnSpc>
                <a:spcPct val="130000"/>
              </a:lnSpc>
            </a:pPr>
            <a:r>
              <a:rPr lang="zh-CN" altLang="en-US" sz="1800">
                <a:solidFill>
                  <a:srgbClr val="F2F2F2"/>
                </a:solidFill>
                <a:latin typeface="微软雅黑" panose="020B0503020204020204" charset="-122"/>
                <a:ea typeface="微软雅黑" panose="020B0503020204020204" charset="-122"/>
                <a:sym typeface="微软雅黑" panose="020B0503020204020204" charset="-122"/>
              </a:rPr>
              <a:t>项目方与合作方针对招商工作进行合作签订招商代理合同</a:t>
            </a:r>
            <a:endParaRPr lang="zh-CN" altLang="en-US" sz="1800" dirty="0">
              <a:solidFill>
                <a:srgbClr val="F2F2F2"/>
              </a:solidFill>
              <a:latin typeface="微软雅黑" panose="020B0503020204020204" charset="-122"/>
              <a:ea typeface="微软雅黑" panose="020B0503020204020204" charset="-122"/>
              <a:sym typeface="微软雅黑" panose="020B0503020204020204" charset="-122"/>
            </a:endParaRPr>
          </a:p>
        </p:txBody>
      </p:sp>
      <p:sp>
        <p:nvSpPr>
          <p:cNvPr id="19" name="直角三角形 18"/>
          <p:cNvSpPr/>
          <p:nvPr>
            <p:custDataLst>
              <p:tags r:id="rId8"/>
            </p:custDataLst>
          </p:nvPr>
        </p:nvSpPr>
        <p:spPr>
          <a:xfrm rot="5400000">
            <a:off x="709395" y="294526"/>
            <a:ext cx="450919" cy="4525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755" strike="noStrike" noProof="1">
              <a:latin typeface="Arial" panose="020B0604020202020204" pitchFamily="34" charset="0"/>
              <a:cs typeface="Arial" panose="020B0604020202020204" pitchFamily="34" charset="0"/>
            </a:endParaRPr>
          </a:p>
        </p:txBody>
      </p:sp>
      <p:sp>
        <p:nvSpPr>
          <p:cNvPr id="20" name="文本框 19"/>
          <p:cNvSpPr txBox="1"/>
          <p:nvPr>
            <p:custDataLst>
              <p:tags r:id="rId9"/>
            </p:custDataLst>
          </p:nvPr>
        </p:nvSpPr>
        <p:spPr>
          <a:xfrm>
            <a:off x="708601" y="295320"/>
            <a:ext cx="3431153" cy="690669"/>
          </a:xfrm>
          <a:prstGeom prst="rect">
            <a:avLst/>
          </a:prstGeom>
          <a:noFill/>
        </p:spPr>
        <p:txBody>
          <a:bodyPr wrap="square" lIns="87706" tIns="45607" rIns="87706" bIns="45607" rtlCol="0">
            <a:normAutofit fontScale="97500"/>
          </a:bodyPr>
          <a:lstStyle/>
          <a:p>
            <a:pPr algn="ctr"/>
            <a:r>
              <a:rPr lang="zh-CN" altLang="en-US" sz="3200" b="1" noProof="1" smtClean="0">
                <a:solidFill>
                  <a:schemeClr val="tx1">
                    <a:lumMod val="75000"/>
                    <a:lumOff val="25000"/>
                  </a:schemeClr>
                </a:solidFill>
                <a:latin typeface="+mj-lt"/>
                <a:ea typeface="+mj-ea"/>
                <a:cs typeface="+mj-cs"/>
              </a:rPr>
              <a:t>运营</a:t>
            </a:r>
            <a:r>
              <a:rPr lang="zh-CN" altLang="en-US" sz="3200" b="1" noProof="1">
                <a:solidFill>
                  <a:schemeClr val="tx1">
                    <a:lumMod val="75000"/>
                    <a:lumOff val="25000"/>
                  </a:schemeClr>
                </a:solidFill>
                <a:latin typeface="+mj-lt"/>
                <a:ea typeface="+mj-ea"/>
                <a:cs typeface="+mj-cs"/>
              </a:rPr>
              <a:t>模式</a:t>
            </a:r>
            <a:endParaRPr lang="zh-CN" altLang="en-US" sz="3200" b="1" noProof="1">
              <a:solidFill>
                <a:schemeClr val="tx1">
                  <a:lumMod val="75000"/>
                  <a:lumOff val="25000"/>
                </a:schemeClr>
              </a:solidFill>
              <a:latin typeface="+mj-lt"/>
              <a:ea typeface="+mj-ea"/>
              <a:cs typeface="+mj-cs"/>
            </a:endParaRPr>
          </a:p>
        </p:txBody>
      </p:sp>
      <p:grpSp>
        <p:nvGrpSpPr>
          <p:cNvPr id="34831" name="组合 20"/>
          <p:cNvGrpSpPr/>
          <p:nvPr/>
        </p:nvGrpSpPr>
        <p:grpSpPr>
          <a:xfrm>
            <a:off x="2799660" y="1498830"/>
            <a:ext cx="1216212" cy="1063788"/>
            <a:chOff x="3843" y="2361"/>
            <a:chExt cx="1914" cy="1673"/>
          </a:xfrm>
        </p:grpSpPr>
        <p:sp>
          <p:nvSpPr>
            <p:cNvPr id="4" name="Shape 682"/>
            <p:cNvSpPr/>
            <p:nvPr>
              <p:custDataLst>
                <p:tags r:id="rId10"/>
              </p:custDataLst>
            </p:nvPr>
          </p:nvSpPr>
          <p:spPr>
            <a:xfrm>
              <a:off x="3984" y="2361"/>
              <a:ext cx="1773" cy="16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fontAlgn="base">
                <a:defRPr/>
              </a:pPr>
              <a:endParaRPr sz="1170" strike="noStrike" noProof="1">
                <a:solidFill>
                  <a:srgbClr val="FFFFFF"/>
                </a:solidFill>
                <a:sym typeface="+mn-lt"/>
              </a:endParaRPr>
            </a:p>
          </p:txBody>
        </p:sp>
        <p:sp>
          <p:nvSpPr>
            <p:cNvPr id="28" name="文本框 27"/>
            <p:cNvSpPr txBox="1"/>
            <p:nvPr>
              <p:custDataLst>
                <p:tags r:id="rId11"/>
              </p:custDataLst>
            </p:nvPr>
          </p:nvSpPr>
          <p:spPr>
            <a:xfrm>
              <a:off x="3843" y="2645"/>
              <a:ext cx="1688" cy="1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7706" tIns="45607" rIns="87706" bIns="45607" anchor="ctr"/>
            <a:lstStyle>
              <a:defPPr>
                <a:defRPr lang="zh-CN"/>
              </a:defPPr>
              <a:lvl1pPr algn="ctr">
                <a:defRPr sz="1200">
                  <a:solidFill>
                    <a:srgbClr val="FFFFFF"/>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base"/>
              <a:r>
                <a:rPr lang="zh-CN" altLang="en-US" sz="2000" b="1" strike="noStrike" noProof="1">
                  <a:solidFill>
                    <a:schemeClr val="bg1">
                      <a:lumMod val="95000"/>
                    </a:schemeClr>
                  </a:solidFill>
                  <a:ea typeface="+mj-ea"/>
                  <a:cs typeface="+mj-cs"/>
                </a:rPr>
                <a:t>招商</a:t>
              </a:r>
              <a:endParaRPr lang="zh-CN" altLang="en-US" sz="2000" b="1" strike="noStrike" noProof="1">
                <a:solidFill>
                  <a:schemeClr val="bg1">
                    <a:lumMod val="95000"/>
                  </a:schemeClr>
                </a:solidFill>
                <a:ea typeface="+mj-ea"/>
                <a:cs typeface="+mj-cs"/>
              </a:endParaRPr>
            </a:p>
            <a:p>
              <a:pPr fontAlgn="base"/>
              <a:r>
                <a:rPr lang="zh-CN" altLang="en-US" sz="2000" b="1" strike="noStrike" noProof="1">
                  <a:solidFill>
                    <a:schemeClr val="bg1">
                      <a:lumMod val="95000"/>
                    </a:schemeClr>
                  </a:solidFill>
                  <a:ea typeface="+mj-ea"/>
                  <a:cs typeface="+mj-cs"/>
                </a:rPr>
                <a:t>代理</a:t>
              </a:r>
              <a:endParaRPr lang="zh-CN" altLang="en-US" sz="2000" b="1" strike="noStrike" noProof="1">
                <a:solidFill>
                  <a:schemeClr val="bg1">
                    <a:lumMod val="95000"/>
                  </a:schemeClr>
                </a:solidFill>
                <a:ea typeface="+mj-ea"/>
                <a:cs typeface="+mj-cs"/>
              </a:endParaRPr>
            </a:p>
          </p:txBody>
        </p:sp>
      </p:grpSp>
      <p:sp>
        <p:nvSpPr>
          <p:cNvPr id="29" name="文本框 28"/>
          <p:cNvSpPr txBox="1"/>
          <p:nvPr>
            <p:custDataLst>
              <p:tags r:id="rId12"/>
            </p:custDataLst>
          </p:nvPr>
        </p:nvSpPr>
        <p:spPr>
          <a:xfrm>
            <a:off x="616512" y="3302507"/>
            <a:ext cx="1460724" cy="465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7706" tIns="45607" rIns="87706" bIns="45607" anchor="ctr">
            <a:noAutofit/>
          </a:bodyPr>
          <a:lstStyle>
            <a:defPPr>
              <a:defRPr lang="zh-CN"/>
            </a:defPPr>
            <a:lvl1pPr algn="ctr">
              <a:defRPr sz="2000" b="1">
                <a:solidFill>
                  <a:srgbClr val="FFFFFF"/>
                </a:solidFill>
                <a:latin typeface="+mj-lt"/>
                <a:ea typeface="+mj-ea"/>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base"/>
            <a:r>
              <a:rPr lang="zh-CN" altLang="en-US" sz="3200" strike="noStrike" noProof="1">
                <a:solidFill>
                  <a:schemeClr val="accent1"/>
                </a:solidFill>
                <a:cs typeface="+mj-cs"/>
              </a:rPr>
              <a:t>模式</a:t>
            </a:r>
            <a:endParaRPr lang="zh-CN" altLang="en-US" sz="3200" strike="noStrike" noProof="1">
              <a:solidFill>
                <a:schemeClr val="accent1"/>
              </a:solidFill>
              <a:cs typeface="+mj-cs"/>
            </a:endParaRPr>
          </a:p>
        </p:txBody>
      </p:sp>
      <p:sp>
        <p:nvSpPr>
          <p:cNvPr id="30" name="文本框 29"/>
          <p:cNvSpPr txBox="1"/>
          <p:nvPr>
            <p:custDataLst>
              <p:tags r:id="rId13"/>
            </p:custDataLst>
          </p:nvPr>
        </p:nvSpPr>
        <p:spPr>
          <a:xfrm>
            <a:off x="2890161" y="3904263"/>
            <a:ext cx="882786" cy="322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7706" tIns="45607" rIns="87706" bIns="45607" anchor="ctr">
            <a:normAutofit/>
          </a:bodyPr>
          <a:lstStyle>
            <a:defPPr>
              <a:defRPr lang="zh-CN"/>
            </a:defPPr>
            <a:lvl1pPr algn="ctr">
              <a:defRPr sz="1200">
                <a:solidFill>
                  <a:srgbClr val="FFFFFF"/>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base"/>
            <a:r>
              <a:rPr lang="zh-CN" altLang="en-US" sz="1170" strike="noStrike" noProof="1">
                <a:ea typeface="+mj-ea"/>
                <a:cs typeface="+mj-cs"/>
              </a:rPr>
              <a:t>合资公司</a:t>
            </a:r>
            <a:endParaRPr lang="zh-CN" altLang="en-US" sz="1170" strike="noStrike" noProof="1">
              <a:ea typeface="+mj-ea"/>
              <a:cs typeface="+mj-cs"/>
            </a:endParaRPr>
          </a:p>
        </p:txBody>
      </p:sp>
      <p:sp>
        <p:nvSpPr>
          <p:cNvPr id="31" name="文本框 30"/>
          <p:cNvSpPr txBox="1"/>
          <p:nvPr>
            <p:custDataLst>
              <p:tags r:id="rId14"/>
            </p:custDataLst>
          </p:nvPr>
        </p:nvSpPr>
        <p:spPr>
          <a:xfrm>
            <a:off x="2890161" y="2842061"/>
            <a:ext cx="882786" cy="322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7706" tIns="45607" rIns="87706" bIns="45607" anchor="ctr">
            <a:normAutofit/>
          </a:bodyPr>
          <a:lstStyle>
            <a:defPPr>
              <a:defRPr lang="zh-CN"/>
            </a:defPPr>
            <a:lvl1pPr algn="ctr">
              <a:defRPr sz="1200">
                <a:solidFill>
                  <a:srgbClr val="FFFFFF"/>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base"/>
            <a:r>
              <a:rPr lang="zh-CN" altLang="en-US" sz="1170" strike="noStrike" noProof="1">
                <a:ea typeface="+mj-ea"/>
                <a:cs typeface="+mj-cs"/>
              </a:rPr>
              <a:t>顾问咨询</a:t>
            </a:r>
            <a:endParaRPr lang="zh-CN" altLang="en-US" sz="1170" strike="noStrike" noProof="1">
              <a:ea typeface="+mj-ea"/>
              <a:cs typeface="+mj-cs"/>
            </a:endParaRPr>
          </a:p>
        </p:txBody>
      </p:sp>
      <p:sp>
        <p:nvSpPr>
          <p:cNvPr id="32" name="文本框 31"/>
          <p:cNvSpPr txBox="1"/>
          <p:nvPr>
            <p:custDataLst>
              <p:tags r:id="rId15"/>
            </p:custDataLst>
          </p:nvPr>
        </p:nvSpPr>
        <p:spPr>
          <a:xfrm>
            <a:off x="2890161" y="4966463"/>
            <a:ext cx="882786" cy="322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7706" tIns="45607" rIns="87706" bIns="45607" anchor="ctr">
            <a:normAutofit/>
          </a:bodyPr>
          <a:lstStyle>
            <a:defPPr>
              <a:defRPr lang="zh-CN"/>
            </a:defPPr>
            <a:lvl1pPr algn="ctr">
              <a:defRPr sz="1200">
                <a:solidFill>
                  <a:srgbClr val="FFFFFF"/>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base"/>
            <a:r>
              <a:rPr lang="zh-CN" altLang="en-US" sz="1170" strike="noStrike" noProof="1">
                <a:ea typeface="+mj-ea"/>
                <a:cs typeface="+mj-cs"/>
              </a:rPr>
              <a:t>资产管理</a:t>
            </a:r>
            <a:endParaRPr lang="zh-CN" altLang="en-US" sz="1170" strike="noStrike" noProof="1">
              <a:ea typeface="+mj-ea"/>
              <a:cs typeface="+mj-cs"/>
            </a:endParaRPr>
          </a:p>
        </p:txBody>
      </p:sp>
      <p:grpSp>
        <p:nvGrpSpPr>
          <p:cNvPr id="34838" name="组合 21"/>
          <p:cNvGrpSpPr/>
          <p:nvPr/>
        </p:nvGrpSpPr>
        <p:grpSpPr>
          <a:xfrm>
            <a:off x="2788546" y="2742034"/>
            <a:ext cx="1216212" cy="1062200"/>
            <a:chOff x="3843" y="2361"/>
            <a:chExt cx="1914" cy="1673"/>
          </a:xfrm>
        </p:grpSpPr>
        <p:sp>
          <p:nvSpPr>
            <p:cNvPr id="23" name="Shape 682"/>
            <p:cNvSpPr/>
            <p:nvPr>
              <p:custDataLst>
                <p:tags r:id="rId16"/>
              </p:custDataLst>
            </p:nvPr>
          </p:nvSpPr>
          <p:spPr>
            <a:xfrm>
              <a:off x="3984" y="2361"/>
              <a:ext cx="1773" cy="16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fontAlgn="base">
                <a:defRPr/>
              </a:pPr>
              <a:endParaRPr sz="1170" strike="noStrike" noProof="1">
                <a:solidFill>
                  <a:srgbClr val="FFFFFF"/>
                </a:solidFill>
                <a:sym typeface="+mn-lt"/>
              </a:endParaRPr>
            </a:p>
          </p:txBody>
        </p:sp>
        <p:sp>
          <p:nvSpPr>
            <p:cNvPr id="24" name="文本框 23"/>
            <p:cNvSpPr txBox="1"/>
            <p:nvPr>
              <p:custDataLst>
                <p:tags r:id="rId17"/>
              </p:custDataLst>
            </p:nvPr>
          </p:nvSpPr>
          <p:spPr>
            <a:xfrm>
              <a:off x="3843" y="2645"/>
              <a:ext cx="1688" cy="1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7706" tIns="45607" rIns="87706" bIns="45607" anchor="ctr"/>
            <a:lstStyle>
              <a:defPPr>
                <a:defRPr lang="zh-CN"/>
              </a:defPPr>
              <a:lvl1pPr algn="ctr">
                <a:defRPr sz="1200">
                  <a:solidFill>
                    <a:srgbClr val="FFFFFF"/>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base"/>
              <a:r>
                <a:rPr lang="zh-CN" altLang="en-US" sz="2000" b="1" strike="noStrike" noProof="1">
                  <a:solidFill>
                    <a:schemeClr val="bg1">
                      <a:lumMod val="95000"/>
                    </a:schemeClr>
                  </a:solidFill>
                  <a:ea typeface="+mj-ea"/>
                  <a:cs typeface="+mj-cs"/>
                </a:rPr>
                <a:t>顾问</a:t>
              </a:r>
              <a:endParaRPr lang="zh-CN" altLang="en-US" sz="2000" b="1" strike="noStrike" noProof="1">
                <a:solidFill>
                  <a:schemeClr val="bg1">
                    <a:lumMod val="95000"/>
                  </a:schemeClr>
                </a:solidFill>
                <a:ea typeface="+mj-ea"/>
                <a:cs typeface="+mj-cs"/>
              </a:endParaRPr>
            </a:p>
            <a:p>
              <a:pPr fontAlgn="base"/>
              <a:r>
                <a:rPr lang="zh-CN" altLang="en-US" sz="2000" b="1" strike="noStrike" noProof="1">
                  <a:solidFill>
                    <a:schemeClr val="bg1">
                      <a:lumMod val="95000"/>
                    </a:schemeClr>
                  </a:solidFill>
                  <a:ea typeface="+mj-ea"/>
                  <a:cs typeface="+mj-cs"/>
                </a:rPr>
                <a:t>咨询</a:t>
              </a:r>
              <a:endParaRPr lang="zh-CN" altLang="en-US" sz="2000" b="1" strike="noStrike" noProof="1">
                <a:solidFill>
                  <a:schemeClr val="bg1">
                    <a:lumMod val="95000"/>
                  </a:schemeClr>
                </a:solidFill>
                <a:ea typeface="+mj-ea"/>
                <a:cs typeface="+mj-cs"/>
              </a:endParaRPr>
            </a:p>
          </p:txBody>
        </p:sp>
      </p:grpSp>
      <p:grpSp>
        <p:nvGrpSpPr>
          <p:cNvPr id="34841" name="组合 24"/>
          <p:cNvGrpSpPr/>
          <p:nvPr/>
        </p:nvGrpSpPr>
        <p:grpSpPr>
          <a:xfrm>
            <a:off x="2791721" y="4045571"/>
            <a:ext cx="1214625" cy="1063788"/>
            <a:chOff x="3843" y="2361"/>
            <a:chExt cx="1914" cy="1673"/>
          </a:xfrm>
        </p:grpSpPr>
        <p:sp>
          <p:nvSpPr>
            <p:cNvPr id="26" name="Shape 682"/>
            <p:cNvSpPr/>
            <p:nvPr>
              <p:custDataLst>
                <p:tags r:id="rId18"/>
              </p:custDataLst>
            </p:nvPr>
          </p:nvSpPr>
          <p:spPr>
            <a:xfrm>
              <a:off x="3984" y="2361"/>
              <a:ext cx="1773" cy="16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fontAlgn="base">
                <a:defRPr/>
              </a:pPr>
              <a:endParaRPr sz="1170" strike="noStrike" noProof="1">
                <a:solidFill>
                  <a:srgbClr val="FFFFFF"/>
                </a:solidFill>
                <a:sym typeface="+mn-lt"/>
              </a:endParaRPr>
            </a:p>
          </p:txBody>
        </p:sp>
        <p:sp>
          <p:nvSpPr>
            <p:cNvPr id="27" name="文本框 26"/>
            <p:cNvSpPr txBox="1"/>
            <p:nvPr>
              <p:custDataLst>
                <p:tags r:id="rId19"/>
              </p:custDataLst>
            </p:nvPr>
          </p:nvSpPr>
          <p:spPr>
            <a:xfrm>
              <a:off x="3843" y="2645"/>
              <a:ext cx="1688" cy="1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7706" tIns="45607" rIns="87706" bIns="45607" anchor="ctr"/>
            <a:lstStyle>
              <a:defPPr>
                <a:defRPr lang="zh-CN"/>
              </a:defPPr>
              <a:lvl1pPr algn="ctr">
                <a:defRPr sz="1200">
                  <a:solidFill>
                    <a:srgbClr val="FFFFFF"/>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fontAlgn="base">
                <a:buClrTx/>
                <a:buSzTx/>
                <a:buFontTx/>
              </a:pPr>
              <a:r>
                <a:rPr lang="zh-CN" altLang="en-US" sz="2000" b="1" strike="noStrike" noProof="1">
                  <a:solidFill>
                    <a:schemeClr val="bg1">
                      <a:lumMod val="95000"/>
                    </a:schemeClr>
                  </a:solidFill>
                  <a:ea typeface="+mj-ea"/>
                  <a:cs typeface="+mj-cs"/>
                </a:rPr>
                <a:t>合资</a:t>
              </a:r>
              <a:endParaRPr lang="zh-CN" altLang="en-US" sz="2000" b="1" strike="noStrike" noProof="1">
                <a:solidFill>
                  <a:schemeClr val="bg1">
                    <a:lumMod val="95000"/>
                  </a:schemeClr>
                </a:solidFill>
                <a:ea typeface="+mj-ea"/>
                <a:cs typeface="+mj-cs"/>
              </a:endParaRPr>
            </a:p>
            <a:p>
              <a:pPr algn="ctr" fontAlgn="base">
                <a:buClrTx/>
                <a:buSzTx/>
                <a:buFontTx/>
              </a:pPr>
              <a:r>
                <a:rPr lang="zh-CN" altLang="en-US" sz="2000" b="1" strike="noStrike" noProof="1">
                  <a:solidFill>
                    <a:schemeClr val="bg1">
                      <a:lumMod val="95000"/>
                    </a:schemeClr>
                  </a:solidFill>
                  <a:ea typeface="+mj-ea"/>
                  <a:cs typeface="+mj-cs"/>
                </a:rPr>
                <a:t>公司</a:t>
              </a:r>
              <a:endParaRPr lang="zh-CN" altLang="en-US" sz="2000" b="1" strike="noStrike" noProof="1">
                <a:solidFill>
                  <a:schemeClr val="bg1">
                    <a:lumMod val="95000"/>
                  </a:schemeClr>
                </a:solidFill>
                <a:ea typeface="+mj-ea"/>
                <a:cs typeface="+mj-cs"/>
              </a:endParaRPr>
            </a:p>
          </p:txBody>
        </p:sp>
      </p:grpSp>
      <p:grpSp>
        <p:nvGrpSpPr>
          <p:cNvPr id="34844" name="组合 32"/>
          <p:cNvGrpSpPr/>
          <p:nvPr/>
        </p:nvGrpSpPr>
        <p:grpSpPr>
          <a:xfrm>
            <a:off x="2817125" y="5288775"/>
            <a:ext cx="1214625" cy="1062200"/>
            <a:chOff x="3843" y="2361"/>
            <a:chExt cx="1914" cy="1673"/>
          </a:xfrm>
        </p:grpSpPr>
        <p:sp>
          <p:nvSpPr>
            <p:cNvPr id="34" name="Shape 682"/>
            <p:cNvSpPr/>
            <p:nvPr>
              <p:custDataLst>
                <p:tags r:id="rId20"/>
              </p:custDataLst>
            </p:nvPr>
          </p:nvSpPr>
          <p:spPr>
            <a:xfrm>
              <a:off x="3984" y="2361"/>
              <a:ext cx="1773" cy="16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fontAlgn="base">
                <a:defRPr/>
              </a:pPr>
              <a:endParaRPr sz="1170" strike="noStrike" noProof="1">
                <a:solidFill>
                  <a:srgbClr val="FFFFFF"/>
                </a:solidFill>
                <a:sym typeface="+mn-lt"/>
              </a:endParaRPr>
            </a:p>
          </p:txBody>
        </p:sp>
        <p:sp>
          <p:nvSpPr>
            <p:cNvPr id="35" name="文本框 34"/>
            <p:cNvSpPr txBox="1"/>
            <p:nvPr>
              <p:custDataLst>
                <p:tags r:id="rId21"/>
              </p:custDataLst>
            </p:nvPr>
          </p:nvSpPr>
          <p:spPr>
            <a:xfrm>
              <a:off x="3843" y="2645"/>
              <a:ext cx="1688" cy="1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7706" tIns="45607" rIns="87706" bIns="45607" anchor="ctr"/>
            <a:lstStyle>
              <a:defPPr>
                <a:defRPr lang="zh-CN"/>
              </a:defPPr>
              <a:lvl1pPr algn="ctr">
                <a:defRPr sz="1200">
                  <a:solidFill>
                    <a:srgbClr val="FFFFFF"/>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fontAlgn="base">
                <a:buClrTx/>
                <a:buSzTx/>
                <a:buFontTx/>
              </a:pPr>
              <a:r>
                <a:rPr lang="zh-CN" altLang="en-US" sz="2000" b="1" strike="noStrike" noProof="1">
                  <a:solidFill>
                    <a:schemeClr val="bg1">
                      <a:lumMod val="95000"/>
                    </a:schemeClr>
                  </a:solidFill>
                  <a:ea typeface="+mj-ea"/>
                  <a:cs typeface="+mj-cs"/>
                </a:rPr>
                <a:t>资产</a:t>
              </a:r>
              <a:endParaRPr lang="zh-CN" altLang="en-US" sz="2000" b="1" strike="noStrike" noProof="1">
                <a:solidFill>
                  <a:schemeClr val="bg1">
                    <a:lumMod val="95000"/>
                  </a:schemeClr>
                </a:solidFill>
                <a:ea typeface="+mj-ea"/>
                <a:cs typeface="+mj-cs"/>
              </a:endParaRPr>
            </a:p>
            <a:p>
              <a:pPr algn="ctr" fontAlgn="base">
                <a:buClrTx/>
                <a:buSzTx/>
                <a:buFontTx/>
              </a:pPr>
              <a:r>
                <a:rPr lang="zh-CN" altLang="en-US" sz="2000" b="1" strike="noStrike" noProof="1">
                  <a:solidFill>
                    <a:schemeClr val="bg1">
                      <a:lumMod val="95000"/>
                    </a:schemeClr>
                  </a:solidFill>
                  <a:ea typeface="+mj-ea"/>
                  <a:cs typeface="+mj-cs"/>
                </a:rPr>
                <a:t>管理</a:t>
              </a:r>
              <a:endParaRPr lang="zh-CN" altLang="en-US" sz="2000" b="1" strike="noStrike" noProof="1">
                <a:solidFill>
                  <a:schemeClr val="bg1">
                    <a:lumMod val="95000"/>
                  </a:schemeClr>
                </a:solidFill>
                <a:ea typeface="+mj-ea"/>
                <a:cs typeface="+mj-cs"/>
              </a:endParaRPr>
            </a:p>
          </p:txBody>
        </p:sp>
      </p:grpSp>
      <p:sp>
        <p:nvSpPr>
          <p:cNvPr id="37" name="文本框 36"/>
          <p:cNvSpPr txBox="1"/>
          <p:nvPr>
            <p:custDataLst>
              <p:tags r:id="rId22"/>
            </p:custDataLst>
          </p:nvPr>
        </p:nvSpPr>
        <p:spPr>
          <a:xfrm>
            <a:off x="9977850" y="3104039"/>
            <a:ext cx="1461359" cy="1014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7706" tIns="45607" rIns="87706" bIns="45607" anchor="ctr">
            <a:normAutofit/>
          </a:bodyPr>
          <a:lstStyle>
            <a:defPPr>
              <a:defRPr lang="zh-CN"/>
            </a:defPPr>
            <a:lvl1pPr algn="ctr">
              <a:defRPr sz="2000" b="1">
                <a:solidFill>
                  <a:srgbClr val="FFFFFF"/>
                </a:solidFill>
                <a:latin typeface="+mj-lt"/>
                <a:ea typeface="+mj-ea"/>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base"/>
            <a:r>
              <a:rPr lang="zh-CN" altLang="en-US" sz="1950" strike="noStrike" noProof="1" smtClean="0">
                <a:solidFill>
                  <a:schemeClr val="accent1"/>
                </a:solidFill>
                <a:cs typeface="+mj-cs"/>
              </a:rPr>
              <a:t>品牌</a:t>
            </a:r>
            <a:r>
              <a:rPr lang="zh-CN" altLang="en-US" sz="1950" strike="noStrike" noProof="1" smtClean="0">
                <a:solidFill>
                  <a:schemeClr val="accent1"/>
                </a:solidFill>
                <a:cs typeface="+mj-cs"/>
              </a:rPr>
              <a:t>输出</a:t>
            </a:r>
            <a:endParaRPr lang="zh-CN" altLang="en-US" sz="1950" strike="noStrike" noProof="1">
              <a:solidFill>
                <a:schemeClr val="accent1"/>
              </a:solidFill>
              <a:cs typeface="+mj-cs"/>
            </a:endParaRPr>
          </a:p>
        </p:txBody>
      </p:sp>
      <p:sp>
        <p:nvSpPr>
          <p:cNvPr id="38" name="加号 37"/>
          <p:cNvSpPr/>
          <p:nvPr/>
        </p:nvSpPr>
        <p:spPr>
          <a:xfrm>
            <a:off x="9160715" y="3213311"/>
            <a:ext cx="863733" cy="865321"/>
          </a:xfrm>
          <a:prstGeom prst="mathPlu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sp>
        <p:nvSpPr>
          <p:cNvPr id="34850" name="文本框 38"/>
          <p:cNvSpPr txBox="1"/>
          <p:nvPr>
            <p:custDataLst>
              <p:tags r:id="rId23"/>
            </p:custDataLst>
          </p:nvPr>
        </p:nvSpPr>
        <p:spPr>
          <a:xfrm>
            <a:off x="3888853" y="2905890"/>
            <a:ext cx="4964874" cy="847855"/>
          </a:xfrm>
          <a:prstGeom prst="rect">
            <a:avLst/>
          </a:prstGeom>
          <a:noFill/>
          <a:ln w="9525">
            <a:noFill/>
          </a:ln>
        </p:spPr>
        <p:txBody>
          <a:bodyPr wrap="square" lIns="87706" tIns="45607" rIns="87706" bIns="45607" anchor="t"/>
          <a:lstStyle/>
          <a:p>
            <a:pPr>
              <a:lnSpc>
                <a:spcPct val="130000"/>
              </a:lnSpc>
            </a:pPr>
            <a:r>
              <a:rPr lang="zh-CN" altLang="en-US" sz="1800" dirty="0">
                <a:solidFill>
                  <a:srgbClr val="F2F2F2"/>
                </a:solidFill>
                <a:latin typeface="微软雅黑" panose="020B0503020204020204" charset="-122"/>
                <a:ea typeface="微软雅黑" panose="020B0503020204020204" charset="-122"/>
              </a:rPr>
              <a:t>合作方以月度为单位对项目方资产进行会议及报告形式的咨询顾问指导</a:t>
            </a:r>
            <a:endParaRPr lang="zh-CN" altLang="en-US" sz="1800" dirty="0">
              <a:solidFill>
                <a:srgbClr val="F2F2F2"/>
              </a:solidFill>
              <a:latin typeface="微软雅黑" panose="020B0503020204020204" charset="-122"/>
              <a:ea typeface="微软雅黑" panose="020B0503020204020204" charset="-122"/>
            </a:endParaRPr>
          </a:p>
        </p:txBody>
      </p:sp>
    </p:spTree>
    <p:custDataLst>
      <p:tags r:id="rId2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4463616" y="2156156"/>
            <a:ext cx="3127855" cy="2475293"/>
          </a:xfrm>
          <a:prstGeom prst="rect">
            <a:avLst/>
          </a:prstGeom>
          <a:noFill/>
        </p:spPr>
        <p:txBody>
          <a:bodyPr wrap="square" lIns="79526" tIns="41353" rIns="79526" bIns="41353" rtlCol="0" anchor="ctr">
            <a:normAutofit/>
          </a:bodyPr>
          <a:lstStyle/>
          <a:p>
            <a:pPr algn="dist"/>
            <a:r>
              <a:rPr lang="en-US" altLang="zh-CN" sz="6600" b="1" noProof="1">
                <a:solidFill>
                  <a:schemeClr val="bg1"/>
                </a:solidFill>
              </a:rPr>
              <a:t>PART</a:t>
            </a:r>
            <a:endParaRPr lang="en-US" altLang="zh-CN" sz="6600" b="1" noProof="1">
              <a:solidFill>
                <a:schemeClr val="bg1"/>
              </a:solidFill>
            </a:endParaRPr>
          </a:p>
          <a:p>
            <a:pPr algn="dist"/>
            <a:r>
              <a:rPr lang="en-US" altLang="zh-CN" sz="6600" b="1" noProof="1">
                <a:solidFill>
                  <a:schemeClr val="bg1"/>
                </a:solidFill>
              </a:rPr>
              <a:t>FIVE</a:t>
            </a:r>
            <a:endParaRPr lang="en-US" altLang="zh-CN" sz="6600" b="1" noProof="1">
              <a:solidFill>
                <a:schemeClr val="bg1"/>
              </a:solidFill>
            </a:endParaRPr>
          </a:p>
        </p:txBody>
      </p:sp>
      <p:sp>
        <p:nvSpPr>
          <p:cNvPr id="2" name="文本框 1"/>
          <p:cNvSpPr txBox="1"/>
          <p:nvPr/>
        </p:nvSpPr>
        <p:spPr>
          <a:xfrm>
            <a:off x="8366561" y="2935238"/>
            <a:ext cx="2540390" cy="2332946"/>
          </a:xfrm>
          <a:prstGeom prst="rect">
            <a:avLst/>
          </a:prstGeom>
          <a:noFill/>
        </p:spPr>
        <p:txBody>
          <a:bodyPr wrap="square" rtlCol="0" anchor="t">
            <a:spAutoFit/>
          </a:bodyPr>
          <a:lstStyle/>
          <a:p>
            <a:pPr marL="457200" indent="-457200" algn="ctr">
              <a:lnSpc>
                <a:spcPct val="130000"/>
              </a:lnSpc>
              <a:buFont typeface="Arial" panose="020B0604020202020204" pitchFamily="34" charset="0"/>
              <a:buChar char="•"/>
            </a:pPr>
            <a:r>
              <a:rPr lang="zh-CN" sz="2800" b="1" noProof="1">
                <a:solidFill>
                  <a:srgbClr val="FF0000"/>
                </a:solidFill>
                <a:latin typeface="+mn-lt"/>
                <a:ea typeface="+mn-ea"/>
                <a:sym typeface="+mn-ea"/>
              </a:rPr>
              <a:t>项目分析</a:t>
            </a:r>
            <a:endParaRPr lang="zh-CN" sz="2800" b="1" noProof="1">
              <a:solidFill>
                <a:srgbClr val="FF0000"/>
              </a:solidFill>
              <a:latin typeface="+mn-lt"/>
              <a:ea typeface="+mn-ea"/>
              <a:sym typeface="+mn-ea"/>
            </a:endParaRPr>
          </a:p>
          <a:p>
            <a:pPr algn="ctr">
              <a:lnSpc>
                <a:spcPct val="130000"/>
              </a:lnSpc>
              <a:buFont typeface="Arial" panose="020B0604020202020204" pitchFamily="34" charset="0"/>
            </a:pPr>
            <a:endParaRPr lang="zh-CN" sz="2800" b="1" noProof="1">
              <a:solidFill>
                <a:schemeClr val="bg1"/>
              </a:solidFill>
              <a:latin typeface="+mn-lt"/>
              <a:ea typeface="+mn-ea"/>
            </a:endParaRPr>
          </a:p>
          <a:p>
            <a:pPr marL="457200" indent="-457200" algn="ctr">
              <a:lnSpc>
                <a:spcPct val="130000"/>
              </a:lnSpc>
              <a:buFont typeface="Arial" panose="020B0604020202020204" pitchFamily="34" charset="0"/>
              <a:buChar char="•"/>
            </a:pPr>
            <a:r>
              <a:rPr lang="zh-CN" sz="2800" b="1" noProof="1" smtClean="0">
                <a:solidFill>
                  <a:srgbClr val="FF0000"/>
                </a:solidFill>
                <a:latin typeface="+mn-lt"/>
                <a:ea typeface="+mn-ea"/>
                <a:sym typeface="+mn-ea"/>
              </a:rPr>
              <a:t>定位</a:t>
            </a:r>
            <a:r>
              <a:rPr lang="zh-CN" altLang="en-US" sz="2800" b="1" noProof="1" smtClean="0">
                <a:solidFill>
                  <a:srgbClr val="FF0000"/>
                </a:solidFill>
                <a:latin typeface="+mn-lt"/>
                <a:ea typeface="+mn-ea"/>
                <a:sym typeface="+mn-ea"/>
              </a:rPr>
              <a:t>规划</a:t>
            </a:r>
            <a:endParaRPr lang="zh-CN" sz="2800" b="1" noProof="1">
              <a:solidFill>
                <a:srgbClr val="FF0000"/>
              </a:solidFill>
              <a:latin typeface="+mn-lt"/>
              <a:ea typeface="+mn-ea"/>
              <a:sym typeface="+mn-ea"/>
            </a:endParaRPr>
          </a:p>
          <a:p>
            <a:pPr algn="ctr">
              <a:lnSpc>
                <a:spcPct val="130000"/>
              </a:lnSpc>
            </a:pPr>
            <a:endParaRPr lang="zh-CN" sz="2800" b="1" noProof="1">
              <a:solidFill>
                <a:srgbClr val="FF0000"/>
              </a:solidFill>
              <a:latin typeface="+mn-lt"/>
              <a:ea typeface="+mn-ea"/>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p:nvPr/>
        </p:nvSpPr>
        <p:spPr>
          <a:xfrm>
            <a:off x="830286" y="1185854"/>
            <a:ext cx="11257104" cy="0"/>
          </a:xfrm>
          <a:custGeom>
            <a:avLst/>
            <a:gdLst/>
            <a:ahLst/>
            <a:cxnLst/>
            <a:rect l="l" t="t" r="r" b="b"/>
            <a:pathLst>
              <a:path w="11255375">
                <a:moveTo>
                  <a:pt x="0" y="0"/>
                </a:moveTo>
                <a:lnTo>
                  <a:pt x="11254993" y="0"/>
                </a:lnTo>
              </a:path>
            </a:pathLst>
          </a:custGeom>
          <a:ln w="6096">
            <a:solidFill>
              <a:srgbClr val="A7A8AA"/>
            </a:solidFill>
          </a:ln>
        </p:spPr>
        <p:txBody>
          <a:bodyPr wrap="square" lIns="0" tIns="0" rIns="0" bIns="0" rtlCol="0"/>
          <a:lstStyle/>
          <a:p>
            <a:endParaRPr sz="100"/>
          </a:p>
        </p:txBody>
      </p:sp>
      <p:sp>
        <p:nvSpPr>
          <p:cNvPr id="7" name="object 5"/>
          <p:cNvSpPr/>
          <p:nvPr/>
        </p:nvSpPr>
        <p:spPr>
          <a:xfrm>
            <a:off x="530225" y="141828"/>
            <a:ext cx="11541126" cy="3104197"/>
          </a:xfrm>
          <a:prstGeom prst="rect">
            <a:avLst/>
          </a:prstGeom>
          <a:blipFill>
            <a:blip r:embed="rId1" cstate="print"/>
            <a:stretch>
              <a:fillRect/>
            </a:stretch>
          </a:blipFill>
        </p:spPr>
        <p:txBody>
          <a:bodyPr wrap="square" lIns="0" tIns="0" rIns="0" bIns="0" rtlCol="0"/>
          <a:lstStyle/>
          <a:p>
            <a:endParaRPr sz="100" b="1" dirty="0"/>
          </a:p>
        </p:txBody>
      </p:sp>
      <p:sp>
        <p:nvSpPr>
          <p:cNvPr id="11" name="object 9"/>
          <p:cNvSpPr txBox="1">
            <a:spLocks noGrp="1"/>
          </p:cNvSpPr>
          <p:nvPr>
            <p:ph type="title"/>
          </p:nvPr>
        </p:nvSpPr>
        <p:spPr>
          <a:xfrm>
            <a:off x="845782" y="407553"/>
            <a:ext cx="4859766" cy="504626"/>
          </a:xfrm>
          <a:prstGeom prst="rect">
            <a:avLst/>
          </a:prstGeom>
        </p:spPr>
        <p:txBody>
          <a:bodyPr vert="horz" wrap="square" lIns="0" tIns="12066" rIns="0" bIns="0" rtlCol="0">
            <a:spAutoFit/>
          </a:bodyPr>
          <a:lstStyle/>
          <a:p>
            <a:pPr marL="12700">
              <a:lnSpc>
                <a:spcPct val="100000"/>
              </a:lnSpc>
              <a:spcBef>
                <a:spcPts val="95"/>
              </a:spcBef>
            </a:pPr>
            <a:r>
              <a:rPr lang="zh-CN" altLang="en-US" sz="3200" b="1" spc="-5" dirty="0" smtClean="0">
                <a:solidFill>
                  <a:srgbClr val="FFFFFF"/>
                </a:solidFill>
                <a:latin typeface="+mj-ea"/>
              </a:rPr>
              <a:t>项目分析</a:t>
            </a:r>
            <a:endParaRPr sz="3200" b="1" spc="-5" dirty="0">
              <a:solidFill>
                <a:srgbClr val="FFFFFF"/>
              </a:solidFill>
              <a:latin typeface="+mj-ea"/>
            </a:endParaRPr>
          </a:p>
        </p:txBody>
      </p:sp>
      <p:sp>
        <p:nvSpPr>
          <p:cNvPr id="14" name="object 12"/>
          <p:cNvSpPr txBox="1"/>
          <p:nvPr/>
        </p:nvSpPr>
        <p:spPr>
          <a:xfrm>
            <a:off x="1763489" y="4031829"/>
            <a:ext cx="1854485" cy="664478"/>
          </a:xfrm>
          <a:prstGeom prst="rect">
            <a:avLst/>
          </a:prstGeom>
        </p:spPr>
        <p:txBody>
          <a:bodyPr vert="horz" wrap="square" lIns="0" tIns="12701" rIns="0" bIns="0" rtlCol="0">
            <a:spAutoFit/>
          </a:bodyPr>
          <a:lstStyle/>
          <a:p>
            <a:pPr marL="12700" marR="5080" algn="ctr">
              <a:lnSpc>
                <a:spcPct val="150000"/>
              </a:lnSpc>
              <a:spcBef>
                <a:spcPts val="665"/>
              </a:spcBef>
            </a:pPr>
            <a:r>
              <a:rPr lang="zh-CN" altLang="en-US" sz="3200" dirty="0" smtClean="0">
                <a:solidFill>
                  <a:srgbClr val="53575A"/>
                </a:solidFill>
                <a:latin typeface="+mn-ea"/>
                <a:ea typeface="+mn-ea"/>
                <a:cs typeface="微软雅黑" panose="020B0503020204020204" charset="-122"/>
              </a:rPr>
              <a:t>项目本身</a:t>
            </a:r>
            <a:endParaRPr lang="en-US" altLang="zh-CN" sz="3200" dirty="0" smtClean="0">
              <a:solidFill>
                <a:srgbClr val="53575A"/>
              </a:solidFill>
              <a:latin typeface="+mn-ea"/>
              <a:ea typeface="+mn-ea"/>
              <a:cs typeface="微软雅黑" panose="020B0503020204020204" charset="-122"/>
            </a:endParaRPr>
          </a:p>
        </p:txBody>
      </p:sp>
      <p:sp>
        <p:nvSpPr>
          <p:cNvPr id="18" name="object 14"/>
          <p:cNvSpPr txBox="1"/>
          <p:nvPr/>
        </p:nvSpPr>
        <p:spPr>
          <a:xfrm>
            <a:off x="5438919" y="3986945"/>
            <a:ext cx="2039838" cy="1118256"/>
          </a:xfrm>
          <a:prstGeom prst="rect">
            <a:avLst/>
          </a:prstGeom>
        </p:spPr>
        <p:txBody>
          <a:bodyPr vert="horz" wrap="square" lIns="0" tIns="12701" rIns="0" bIns="0" rtlCol="0">
            <a:spAutoFit/>
          </a:bodyPr>
          <a:lstStyle/>
          <a:p>
            <a:pPr marL="12700" marR="5080" algn="ctr">
              <a:lnSpc>
                <a:spcPct val="150000"/>
              </a:lnSpc>
              <a:spcBef>
                <a:spcPts val="660"/>
              </a:spcBef>
            </a:pPr>
            <a:r>
              <a:rPr lang="zh-CN" altLang="en-US" sz="3200" dirty="0" smtClean="0">
                <a:solidFill>
                  <a:srgbClr val="53575A"/>
                </a:solidFill>
                <a:latin typeface="+mn-ea"/>
                <a:ea typeface="+mn-ea"/>
                <a:cs typeface="微软雅黑" panose="020B0503020204020204" charset="-122"/>
              </a:rPr>
              <a:t>局限性</a:t>
            </a:r>
            <a:endParaRPr lang="en-US" altLang="zh-CN" sz="3200" dirty="0" smtClean="0">
              <a:solidFill>
                <a:srgbClr val="53575A"/>
              </a:solidFill>
              <a:latin typeface="+mn-ea"/>
              <a:ea typeface="+mn-ea"/>
              <a:cs typeface="微软雅黑" panose="020B0503020204020204" charset="-122"/>
            </a:endParaRPr>
          </a:p>
          <a:p>
            <a:pPr marL="12700" marR="5080" algn="just">
              <a:lnSpc>
                <a:spcPct val="150000"/>
              </a:lnSpc>
              <a:spcBef>
                <a:spcPts val="660"/>
              </a:spcBef>
            </a:pPr>
            <a:endParaRPr sz="1200" dirty="0">
              <a:latin typeface="微软雅黑" panose="020B0503020204020204" charset="-122"/>
              <a:cs typeface="微软雅黑" panose="020B0503020204020204" charset="-122"/>
            </a:endParaRPr>
          </a:p>
        </p:txBody>
      </p:sp>
      <p:sp>
        <p:nvSpPr>
          <p:cNvPr id="19" name="object 15"/>
          <p:cNvSpPr txBox="1"/>
          <p:nvPr/>
        </p:nvSpPr>
        <p:spPr>
          <a:xfrm>
            <a:off x="8644954" y="4031829"/>
            <a:ext cx="2331012" cy="664478"/>
          </a:xfrm>
          <a:prstGeom prst="rect">
            <a:avLst/>
          </a:prstGeom>
        </p:spPr>
        <p:txBody>
          <a:bodyPr vert="horz" wrap="square" lIns="0" tIns="12701" rIns="0" bIns="0" rtlCol="0">
            <a:spAutoFit/>
          </a:bodyPr>
          <a:lstStyle/>
          <a:p>
            <a:pPr marL="12700" marR="5080" algn="ctr">
              <a:lnSpc>
                <a:spcPct val="150000"/>
              </a:lnSpc>
              <a:spcBef>
                <a:spcPts val="660"/>
              </a:spcBef>
            </a:pPr>
            <a:r>
              <a:rPr lang="zh-CN" altLang="en-US" sz="3200" dirty="0" smtClean="0">
                <a:solidFill>
                  <a:srgbClr val="53575A"/>
                </a:solidFill>
                <a:latin typeface="+mn-ea"/>
                <a:ea typeface="+mn-ea"/>
                <a:cs typeface="微软雅黑" panose="020B0503020204020204" charset="-122"/>
              </a:rPr>
              <a:t>风险</a:t>
            </a:r>
            <a:endParaRPr lang="en-US" altLang="zh-CN" sz="3200" dirty="0" smtClean="0">
              <a:solidFill>
                <a:srgbClr val="53575A"/>
              </a:solidFill>
              <a:latin typeface="+mn-ea"/>
              <a:ea typeface="+mn-ea"/>
              <a:cs typeface="微软雅黑" panose="020B0503020204020204" charset="-122"/>
            </a:endParaRPr>
          </a:p>
        </p:txBody>
      </p:sp>
      <p:sp>
        <p:nvSpPr>
          <p:cNvPr id="13" name="矩形 12"/>
          <p:cNvSpPr/>
          <p:nvPr/>
        </p:nvSpPr>
        <p:spPr>
          <a:xfrm>
            <a:off x="443865" y="142240"/>
            <a:ext cx="11796395" cy="6482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object 2"/>
          <p:cNvSpPr/>
          <p:nvPr>
            <p:custDataLst>
              <p:tags r:id="rId1"/>
            </p:custDataLst>
          </p:nvPr>
        </p:nvSpPr>
        <p:spPr>
          <a:xfrm>
            <a:off x="12073037" y="6360629"/>
            <a:ext cx="456000" cy="365816"/>
          </a:xfrm>
          <a:custGeom>
            <a:avLst/>
            <a:gdLst/>
            <a:ahLst/>
            <a:cxnLst/>
            <a:rect l="l" t="t" r="r" b="b"/>
            <a:pathLst>
              <a:path w="455929" h="365759">
                <a:moveTo>
                  <a:pt x="0" y="365760"/>
                </a:moveTo>
                <a:lnTo>
                  <a:pt x="455675" y="365760"/>
                </a:lnTo>
                <a:lnTo>
                  <a:pt x="455675" y="0"/>
                </a:lnTo>
                <a:lnTo>
                  <a:pt x="0" y="0"/>
                </a:lnTo>
                <a:lnTo>
                  <a:pt x="0" y="365760"/>
                </a:lnTo>
                <a:close/>
              </a:path>
            </a:pathLst>
          </a:custGeom>
          <a:solidFill>
            <a:srgbClr val="FFFFFF"/>
          </a:solidFill>
        </p:spPr>
        <p:txBody>
          <a:bodyPr wrap="square" lIns="0" tIns="0" rIns="0" bIns="0" rtlCol="0"/>
          <a:lstStyle/>
          <a:p>
            <a:endParaRPr sz="100">
              <a:solidFill>
                <a:schemeClr val="tx1"/>
              </a:solidFill>
            </a:endParaRPr>
          </a:p>
        </p:txBody>
      </p:sp>
      <p:sp>
        <p:nvSpPr>
          <p:cNvPr id="14" name="object 12"/>
          <p:cNvSpPr/>
          <p:nvPr/>
        </p:nvSpPr>
        <p:spPr>
          <a:xfrm>
            <a:off x="4598670" y="3630295"/>
            <a:ext cx="3691890" cy="1938655"/>
          </a:xfrm>
          <a:custGeom>
            <a:avLst/>
            <a:gdLst/>
            <a:ahLst/>
            <a:cxnLst/>
            <a:rect l="l" t="t" r="r" b="b"/>
            <a:pathLst>
              <a:path w="3691254" h="1708785">
                <a:moveTo>
                  <a:pt x="0" y="1708404"/>
                </a:moveTo>
                <a:lnTo>
                  <a:pt x="3691128" y="1708404"/>
                </a:lnTo>
                <a:lnTo>
                  <a:pt x="3691128" y="0"/>
                </a:lnTo>
                <a:lnTo>
                  <a:pt x="0" y="0"/>
                </a:lnTo>
                <a:lnTo>
                  <a:pt x="0" y="1708404"/>
                </a:lnTo>
                <a:close/>
              </a:path>
            </a:pathLst>
          </a:custGeom>
          <a:solidFill>
            <a:srgbClr val="FFC000">
              <a:alpha val="50195"/>
            </a:srgbClr>
          </a:solidFill>
        </p:spPr>
        <p:txBody>
          <a:bodyPr wrap="square" lIns="0" tIns="0" rIns="0" bIns="0" rtlCol="0"/>
          <a:lstStyle/>
          <a:p>
            <a:endParaRPr sz="100">
              <a:solidFill>
                <a:schemeClr val="tx1"/>
              </a:solidFill>
            </a:endParaRPr>
          </a:p>
        </p:txBody>
      </p:sp>
      <p:sp>
        <p:nvSpPr>
          <p:cNvPr id="15" name="object 13"/>
          <p:cNvSpPr/>
          <p:nvPr/>
        </p:nvSpPr>
        <p:spPr>
          <a:xfrm>
            <a:off x="755015" y="3645535"/>
            <a:ext cx="3690620" cy="1938020"/>
          </a:xfrm>
          <a:custGeom>
            <a:avLst/>
            <a:gdLst/>
            <a:ahLst/>
            <a:cxnLst/>
            <a:rect l="l" t="t" r="r" b="b"/>
            <a:pathLst>
              <a:path w="3689985" h="1711960">
                <a:moveTo>
                  <a:pt x="0" y="1711451"/>
                </a:moveTo>
                <a:lnTo>
                  <a:pt x="3689604" y="1711451"/>
                </a:lnTo>
                <a:lnTo>
                  <a:pt x="3689604" y="0"/>
                </a:lnTo>
                <a:lnTo>
                  <a:pt x="0" y="0"/>
                </a:lnTo>
                <a:lnTo>
                  <a:pt x="0" y="1711451"/>
                </a:lnTo>
                <a:close/>
              </a:path>
            </a:pathLst>
          </a:custGeom>
          <a:solidFill>
            <a:srgbClr val="FFC000">
              <a:alpha val="74900"/>
            </a:srgbClr>
          </a:solidFill>
        </p:spPr>
        <p:txBody>
          <a:bodyPr wrap="square" lIns="0" tIns="0" rIns="0" bIns="0" rtlCol="0"/>
          <a:lstStyle/>
          <a:p>
            <a:endParaRPr sz="100">
              <a:solidFill>
                <a:schemeClr val="tx1"/>
              </a:solidFill>
            </a:endParaRPr>
          </a:p>
        </p:txBody>
      </p:sp>
      <p:sp>
        <p:nvSpPr>
          <p:cNvPr id="16" name="object 14"/>
          <p:cNvSpPr/>
          <p:nvPr/>
        </p:nvSpPr>
        <p:spPr>
          <a:xfrm>
            <a:off x="8382635" y="3645535"/>
            <a:ext cx="3690620" cy="1938020"/>
          </a:xfrm>
          <a:custGeom>
            <a:avLst/>
            <a:gdLst/>
            <a:ahLst/>
            <a:cxnLst/>
            <a:rect l="l" t="t" r="r" b="b"/>
            <a:pathLst>
              <a:path w="3689984" h="1711960">
                <a:moveTo>
                  <a:pt x="0" y="1711451"/>
                </a:moveTo>
                <a:lnTo>
                  <a:pt x="3689604" y="1711451"/>
                </a:lnTo>
                <a:lnTo>
                  <a:pt x="3689604" y="0"/>
                </a:lnTo>
                <a:lnTo>
                  <a:pt x="0" y="0"/>
                </a:lnTo>
                <a:lnTo>
                  <a:pt x="0" y="1711451"/>
                </a:lnTo>
                <a:close/>
              </a:path>
            </a:pathLst>
          </a:custGeom>
          <a:solidFill>
            <a:srgbClr val="FFC000">
              <a:alpha val="25097"/>
            </a:srgbClr>
          </a:solidFill>
        </p:spPr>
        <p:txBody>
          <a:bodyPr wrap="square" lIns="0" tIns="0" rIns="0" bIns="0" rtlCol="0"/>
          <a:lstStyle/>
          <a:p>
            <a:endParaRPr sz="100">
              <a:solidFill>
                <a:schemeClr val="tx1"/>
              </a:solidFill>
            </a:endParaRPr>
          </a:p>
        </p:txBody>
      </p:sp>
      <p:sp>
        <p:nvSpPr>
          <p:cNvPr id="24" name="object 22"/>
          <p:cNvSpPr txBox="1"/>
          <p:nvPr/>
        </p:nvSpPr>
        <p:spPr>
          <a:xfrm>
            <a:off x="3353209" y="5035680"/>
            <a:ext cx="1092368" cy="566420"/>
          </a:xfrm>
          <a:prstGeom prst="rect">
            <a:avLst/>
          </a:prstGeom>
        </p:spPr>
        <p:txBody>
          <a:bodyPr vert="horz" wrap="square" lIns="0" tIns="12701" rIns="0" bIns="0" rtlCol="0">
            <a:spAutoFit/>
          </a:bodyPr>
          <a:lstStyle/>
          <a:p>
            <a:pPr marL="12700">
              <a:lnSpc>
                <a:spcPct val="100000"/>
              </a:lnSpc>
              <a:spcBef>
                <a:spcPts val="100"/>
              </a:spcBef>
            </a:pPr>
            <a:r>
              <a:rPr lang="en-US" sz="3600" spc="-5" dirty="0" smtClean="0">
                <a:latin typeface="Arial Black" panose="020B0A04020102020204"/>
                <a:cs typeface="Arial Black" panose="020B0A04020102020204"/>
              </a:rPr>
              <a:t>40</a:t>
            </a:r>
            <a:r>
              <a:rPr lang="en-US" altLang="zh-CN" sz="3600" spc="-5" dirty="0" smtClean="0">
                <a:latin typeface="Arial Black" panose="020B0A04020102020204"/>
                <a:cs typeface="Arial Black" panose="020B0A04020102020204"/>
              </a:rPr>
              <a:t>%</a:t>
            </a:r>
            <a:endParaRPr sz="3600" spc="-5" dirty="0">
              <a:solidFill>
                <a:schemeClr val="tx1"/>
              </a:solidFill>
              <a:latin typeface="Arial Black" panose="020B0A04020102020204"/>
              <a:cs typeface="Arial Black" panose="020B0A04020102020204"/>
            </a:endParaRPr>
          </a:p>
        </p:txBody>
      </p:sp>
      <p:sp>
        <p:nvSpPr>
          <p:cNvPr id="25" name="object 23"/>
          <p:cNvSpPr txBox="1"/>
          <p:nvPr/>
        </p:nvSpPr>
        <p:spPr>
          <a:xfrm>
            <a:off x="7198436" y="5017006"/>
            <a:ext cx="1092368" cy="566823"/>
          </a:xfrm>
          <a:prstGeom prst="rect">
            <a:avLst/>
          </a:prstGeom>
        </p:spPr>
        <p:txBody>
          <a:bodyPr vert="horz" wrap="square" lIns="0" tIns="12701" rIns="0" bIns="0" rtlCol="0">
            <a:spAutoFit/>
          </a:bodyPr>
          <a:lstStyle/>
          <a:p>
            <a:pPr marL="12700">
              <a:lnSpc>
                <a:spcPct val="100000"/>
              </a:lnSpc>
              <a:spcBef>
                <a:spcPts val="100"/>
              </a:spcBef>
            </a:pPr>
            <a:r>
              <a:rPr lang="en-US" sz="3600" spc="-5" dirty="0" smtClean="0">
                <a:solidFill>
                  <a:schemeClr val="tx1"/>
                </a:solidFill>
                <a:latin typeface="Arial Black" panose="020B0A04020102020204"/>
                <a:cs typeface="Arial Black" panose="020B0A04020102020204"/>
              </a:rPr>
              <a:t>4</a:t>
            </a:r>
            <a:r>
              <a:rPr sz="3600" spc="-5" dirty="0" smtClean="0">
                <a:solidFill>
                  <a:schemeClr val="tx1"/>
                </a:solidFill>
                <a:latin typeface="Arial Black" panose="020B0A04020102020204"/>
                <a:cs typeface="Arial Black" panose="020B0A04020102020204"/>
              </a:rPr>
              <a:t>0</a:t>
            </a:r>
            <a:r>
              <a:rPr sz="3600" spc="-5" dirty="0">
                <a:solidFill>
                  <a:schemeClr val="tx1"/>
                </a:solidFill>
                <a:latin typeface="Arial Black" panose="020B0A04020102020204"/>
                <a:cs typeface="Arial Black" panose="020B0A04020102020204"/>
              </a:rPr>
              <a:t>%</a:t>
            </a:r>
            <a:endParaRPr sz="3600" spc="-5" dirty="0">
              <a:solidFill>
                <a:schemeClr val="tx1"/>
              </a:solidFill>
              <a:latin typeface="Arial Black" panose="020B0A04020102020204"/>
              <a:cs typeface="Arial Black" panose="020B0A04020102020204"/>
            </a:endParaRPr>
          </a:p>
        </p:txBody>
      </p:sp>
      <p:sp>
        <p:nvSpPr>
          <p:cNvPr id="26" name="object 24"/>
          <p:cNvSpPr txBox="1"/>
          <p:nvPr>
            <p:custDataLst>
              <p:tags r:id="rId2"/>
            </p:custDataLst>
          </p:nvPr>
        </p:nvSpPr>
        <p:spPr>
          <a:xfrm>
            <a:off x="11053338" y="5035413"/>
            <a:ext cx="1092368" cy="566420"/>
          </a:xfrm>
          <a:prstGeom prst="rect">
            <a:avLst/>
          </a:prstGeom>
        </p:spPr>
        <p:txBody>
          <a:bodyPr vert="horz" wrap="square" lIns="0" tIns="12701" rIns="0" bIns="0" rtlCol="0">
            <a:spAutoFit/>
          </a:bodyPr>
          <a:lstStyle/>
          <a:p>
            <a:pPr marL="12700">
              <a:lnSpc>
                <a:spcPct val="100000"/>
              </a:lnSpc>
              <a:spcBef>
                <a:spcPts val="100"/>
              </a:spcBef>
            </a:pPr>
            <a:r>
              <a:rPr sz="3600" spc="-5" dirty="0">
                <a:solidFill>
                  <a:schemeClr val="tx1"/>
                </a:solidFill>
                <a:latin typeface="Arial Black" panose="020B0A04020102020204"/>
                <a:cs typeface="Arial Black" panose="020B0A04020102020204"/>
              </a:rPr>
              <a:t>10%</a:t>
            </a:r>
            <a:endParaRPr sz="3600" spc="-5" dirty="0">
              <a:solidFill>
                <a:schemeClr val="tx1"/>
              </a:solidFill>
              <a:latin typeface="Arial Black" panose="020B0A04020102020204"/>
              <a:cs typeface="Arial Black" panose="020B0A04020102020204"/>
            </a:endParaRPr>
          </a:p>
        </p:txBody>
      </p:sp>
      <p:sp>
        <p:nvSpPr>
          <p:cNvPr id="105" name="文本框 104"/>
          <p:cNvSpPr txBox="1"/>
          <p:nvPr/>
        </p:nvSpPr>
        <p:spPr>
          <a:xfrm>
            <a:off x="779726" y="530267"/>
            <a:ext cx="2849048" cy="583565"/>
          </a:xfrm>
          <a:prstGeom prst="rect">
            <a:avLst/>
          </a:prstGeom>
          <a:noFill/>
        </p:spPr>
        <p:txBody>
          <a:bodyPr wrap="square" rtlCol="0" anchor="t">
            <a:spAutoFit/>
          </a:bodyPr>
          <a:lstStyle/>
          <a:p>
            <a:r>
              <a:rPr lang="zh-CN" altLang="en-US" sz="3200" dirty="0">
                <a:latin typeface="微软雅黑" panose="020B0503020204020204" charset="-122"/>
                <a:ea typeface="微软雅黑" panose="020B0503020204020204" charset="-122"/>
                <a:cs typeface="微软雅黑" panose="020B0503020204020204" charset="-122"/>
                <a:sym typeface="+mn-ea"/>
              </a:rPr>
              <a:t>项目客群定位</a:t>
            </a:r>
            <a:endParaRPr lang="zh-CN" altLang="en-US" sz="2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15" name="矩形 114"/>
          <p:cNvSpPr/>
          <p:nvPr/>
        </p:nvSpPr>
        <p:spPr>
          <a:xfrm>
            <a:off x="443865" y="142240"/>
            <a:ext cx="11796395" cy="6482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cxnSp>
        <p:nvCxnSpPr>
          <p:cNvPr id="116" name="直接连接符 115"/>
          <p:cNvCxnSpPr/>
          <p:nvPr/>
        </p:nvCxnSpPr>
        <p:spPr>
          <a:xfrm>
            <a:off x="916423" y="1341324"/>
            <a:ext cx="10851277" cy="190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9" name="表格 28"/>
          <p:cNvGraphicFramePr/>
          <p:nvPr>
            <p:custDataLst>
              <p:tags r:id="rId3"/>
            </p:custDataLst>
          </p:nvPr>
        </p:nvGraphicFramePr>
        <p:xfrm>
          <a:off x="563245" y="1567180"/>
          <a:ext cx="11582460" cy="1776984"/>
        </p:xfrm>
        <a:graphic>
          <a:graphicData uri="http://schemas.openxmlformats.org/drawingml/2006/table">
            <a:tbl>
              <a:tblPr firstRow="1" bandRow="1">
                <a:tableStyleId>{5C22544A-7EE6-4342-B048-85BDC9FD1C3A}</a:tableStyleId>
              </a:tblPr>
              <a:tblGrid>
                <a:gridCol w="1368125"/>
                <a:gridCol w="1368125"/>
                <a:gridCol w="1368125"/>
                <a:gridCol w="1469806"/>
                <a:gridCol w="1368125"/>
                <a:gridCol w="952278"/>
                <a:gridCol w="1172183"/>
                <a:gridCol w="1147568"/>
                <a:gridCol w="1368125"/>
              </a:tblGrid>
              <a:tr h="657225">
                <a:tc>
                  <a:txBody>
                    <a:bodyPr/>
                    <a:lstStyle/>
                    <a:p>
                      <a:pPr indent="0" algn="ctr">
                        <a:lnSpc>
                          <a:spcPct val="120000"/>
                        </a:lnSpc>
                        <a:spcBef>
                          <a:spcPts val="0"/>
                        </a:spcBef>
                        <a:spcAft>
                          <a:spcPts val="0"/>
                        </a:spcAft>
                        <a:buNone/>
                      </a:pPr>
                      <a:r>
                        <a:rPr lang="zh-CN" altLang="en-US" sz="1800" b="1" spc="130" dirty="0">
                          <a:solidFill>
                            <a:srgbClr val="FFFFFF"/>
                          </a:solidFill>
                          <a:latin typeface="微软雅黑" panose="020B0503020204020204" charset="-122"/>
                          <a:ea typeface="微软雅黑" panose="020B0503020204020204" charset="-122"/>
                        </a:rPr>
                        <a:t>关键词</a:t>
                      </a:r>
                      <a:endParaRPr lang="zh-CN" altLang="en-US" sz="1800" b="1" spc="130" dirty="0">
                        <a:solidFill>
                          <a:srgbClr val="FFFFFF"/>
                        </a:solidFill>
                        <a:latin typeface="微软雅黑" panose="020B0503020204020204" charset="-122"/>
                        <a:ea typeface="微软雅黑" panose="020B0503020204020204" charset="-122"/>
                      </a:endParaRPr>
                    </a:p>
                  </a:txBody>
                  <a:tcPr marL="215900" marR="215900" marT="133350" marB="133350" anchor="ctr">
                    <a:lnL>
                      <a:noFill/>
                    </a:lnL>
                    <a:lnR>
                      <a:noFill/>
                    </a:lnR>
                    <a:lnT>
                      <a:noFill/>
                    </a:lnT>
                    <a:lnB>
                      <a:noFill/>
                    </a:lnB>
                    <a:solidFill>
                      <a:srgbClr val="595959"/>
                    </a:solidFill>
                  </a:tcPr>
                </a:tc>
                <a:tc>
                  <a:txBody>
                    <a:bodyPr/>
                    <a:lstStyle/>
                    <a:p>
                      <a:pPr indent="0" algn="ctr">
                        <a:lnSpc>
                          <a:spcPct val="120000"/>
                        </a:lnSpc>
                        <a:spcBef>
                          <a:spcPts val="0"/>
                        </a:spcBef>
                        <a:spcAft>
                          <a:spcPts val="0"/>
                        </a:spcAft>
                        <a:buNone/>
                      </a:pPr>
                      <a:r>
                        <a:rPr lang="zh-CN" altLang="en-US" sz="1800" b="1" spc="130" dirty="0" smtClean="0">
                          <a:solidFill>
                            <a:srgbClr val="FFFFFF"/>
                          </a:solidFill>
                          <a:latin typeface="微软雅黑" panose="020B0503020204020204" charset="-122"/>
                          <a:ea typeface="微软雅黑" panose="020B0503020204020204" charset="-122"/>
                        </a:rPr>
                        <a:t>居住</a:t>
                      </a:r>
                      <a:endParaRPr lang="zh-CN" altLang="en-US" sz="1800" b="1" spc="130" dirty="0">
                        <a:solidFill>
                          <a:srgbClr val="FFFFFF"/>
                        </a:solidFill>
                        <a:latin typeface="微软雅黑" panose="020B0503020204020204" charset="-122"/>
                        <a:ea typeface="微软雅黑" panose="020B0503020204020204" charset="-122"/>
                      </a:endParaRPr>
                    </a:p>
                  </a:txBody>
                  <a:tcPr marL="215900" marR="215900" marT="133350" marB="133350" anchor="ctr">
                    <a:lnL>
                      <a:noFill/>
                    </a:lnL>
                    <a:lnR>
                      <a:noFill/>
                    </a:lnR>
                    <a:lnT>
                      <a:noFill/>
                    </a:lnT>
                    <a:lnB>
                      <a:noFill/>
                    </a:lnB>
                    <a:solidFill>
                      <a:srgbClr val="E34D4D"/>
                    </a:solidFill>
                  </a:tcPr>
                </a:tc>
                <a:tc>
                  <a:txBody>
                    <a:bodyPr/>
                    <a:lstStyle/>
                    <a:p>
                      <a:pPr indent="0" algn="ctr">
                        <a:lnSpc>
                          <a:spcPct val="120000"/>
                        </a:lnSpc>
                        <a:spcBef>
                          <a:spcPts val="0"/>
                        </a:spcBef>
                        <a:spcAft>
                          <a:spcPts val="0"/>
                        </a:spcAft>
                        <a:buNone/>
                      </a:pPr>
                      <a:r>
                        <a:rPr lang="zh-CN" altLang="en-US" sz="1800" b="1" spc="130" dirty="0" smtClean="0">
                          <a:solidFill>
                            <a:srgbClr val="FFFFFF"/>
                          </a:solidFill>
                          <a:latin typeface="微软雅黑" panose="020B0503020204020204" charset="-122"/>
                          <a:ea typeface="微软雅黑" panose="020B0503020204020204" charset="-122"/>
                        </a:rPr>
                        <a:t>社区</a:t>
                      </a:r>
                      <a:endParaRPr lang="zh-CN" altLang="en-US" sz="1800" b="1" spc="130" dirty="0">
                        <a:solidFill>
                          <a:srgbClr val="FFFFFF"/>
                        </a:solidFill>
                        <a:latin typeface="微软雅黑" panose="020B0503020204020204" charset="-122"/>
                        <a:ea typeface="微软雅黑" panose="020B0503020204020204" charset="-122"/>
                      </a:endParaRPr>
                    </a:p>
                  </a:txBody>
                  <a:tcPr marL="215900" marR="215900" marT="133350" marB="133350" anchor="ctr">
                    <a:lnL>
                      <a:noFill/>
                    </a:lnL>
                    <a:lnR>
                      <a:noFill/>
                    </a:lnR>
                    <a:lnT>
                      <a:noFill/>
                    </a:lnT>
                    <a:lnB>
                      <a:noFill/>
                    </a:lnB>
                    <a:solidFill>
                      <a:srgbClr val="E67A4A"/>
                    </a:solidFill>
                  </a:tcPr>
                </a:tc>
                <a:tc>
                  <a:txBody>
                    <a:bodyPr/>
                    <a:lstStyle/>
                    <a:p>
                      <a:pPr indent="0" algn="ctr">
                        <a:lnSpc>
                          <a:spcPct val="120000"/>
                        </a:lnSpc>
                        <a:spcBef>
                          <a:spcPts val="0"/>
                        </a:spcBef>
                        <a:spcAft>
                          <a:spcPts val="0"/>
                        </a:spcAft>
                        <a:buNone/>
                      </a:pPr>
                      <a:r>
                        <a:rPr lang="zh-CN" altLang="en-US" sz="1800" b="1" spc="130" dirty="0" smtClean="0">
                          <a:solidFill>
                            <a:srgbClr val="FFFFFF"/>
                          </a:solidFill>
                          <a:latin typeface="微软雅黑" panose="020B0503020204020204" charset="-122"/>
                          <a:ea typeface="微软雅黑" panose="020B0503020204020204" charset="-122"/>
                        </a:rPr>
                        <a:t>配套</a:t>
                      </a:r>
                      <a:endParaRPr lang="zh-CN" altLang="en-US" sz="1800" b="1" spc="130" dirty="0">
                        <a:solidFill>
                          <a:srgbClr val="FFFFFF"/>
                        </a:solidFill>
                        <a:latin typeface="微软雅黑" panose="020B0503020204020204" charset="-122"/>
                        <a:ea typeface="微软雅黑" panose="020B0503020204020204" charset="-122"/>
                      </a:endParaRPr>
                    </a:p>
                  </a:txBody>
                  <a:tcPr marL="215900" marR="215900" marT="133350" marB="133350" anchor="ctr">
                    <a:lnL>
                      <a:noFill/>
                    </a:lnL>
                    <a:lnR>
                      <a:noFill/>
                    </a:lnR>
                    <a:lnT>
                      <a:noFill/>
                    </a:lnT>
                    <a:lnB>
                      <a:noFill/>
                    </a:lnB>
                    <a:solidFill>
                      <a:srgbClr val="ECAF40"/>
                    </a:solidFill>
                  </a:tcPr>
                </a:tc>
                <a:tc>
                  <a:txBody>
                    <a:bodyPr/>
                    <a:lstStyle/>
                    <a:p>
                      <a:pPr indent="0" algn="ctr">
                        <a:lnSpc>
                          <a:spcPct val="120000"/>
                        </a:lnSpc>
                        <a:spcBef>
                          <a:spcPts val="0"/>
                        </a:spcBef>
                        <a:spcAft>
                          <a:spcPts val="0"/>
                        </a:spcAft>
                        <a:buNone/>
                      </a:pPr>
                      <a:endParaRPr lang="zh-CN" altLang="en-US" sz="1800" b="1" spc="130" dirty="0">
                        <a:solidFill>
                          <a:srgbClr val="FFFFFF"/>
                        </a:solidFill>
                        <a:latin typeface="微软雅黑" panose="020B0503020204020204" charset="-122"/>
                        <a:ea typeface="微软雅黑" panose="020B0503020204020204" charset="-122"/>
                      </a:endParaRPr>
                    </a:p>
                  </a:txBody>
                  <a:tcPr marL="215900" marR="215900" marT="133350" marB="133350" anchor="ctr">
                    <a:lnL>
                      <a:noFill/>
                    </a:lnL>
                    <a:lnR>
                      <a:noFill/>
                    </a:lnR>
                    <a:lnT>
                      <a:noFill/>
                    </a:lnT>
                    <a:lnB>
                      <a:noFill/>
                    </a:lnB>
                    <a:solidFill>
                      <a:srgbClr val="8DC32D"/>
                    </a:solidFill>
                  </a:tcPr>
                </a:tc>
                <a:tc>
                  <a:txBody>
                    <a:bodyPr/>
                    <a:lstStyle/>
                    <a:p>
                      <a:pPr indent="0" algn="ctr">
                        <a:lnSpc>
                          <a:spcPct val="120000"/>
                        </a:lnSpc>
                        <a:spcBef>
                          <a:spcPts val="0"/>
                        </a:spcBef>
                        <a:spcAft>
                          <a:spcPts val="0"/>
                        </a:spcAft>
                        <a:buNone/>
                      </a:pPr>
                      <a:endParaRPr lang="zh-CN" altLang="en-US" sz="1800" b="1" spc="130" dirty="0">
                        <a:solidFill>
                          <a:srgbClr val="FFFFFF"/>
                        </a:solidFill>
                        <a:latin typeface="微软雅黑" panose="020B0503020204020204" charset="-122"/>
                        <a:ea typeface="微软雅黑" panose="020B0503020204020204" charset="-122"/>
                      </a:endParaRPr>
                    </a:p>
                  </a:txBody>
                  <a:tcPr marL="215900" marR="215900" marT="133350" marB="133350" anchor="ctr">
                    <a:lnL>
                      <a:noFill/>
                    </a:lnL>
                    <a:lnR>
                      <a:noFill/>
                    </a:lnR>
                    <a:lnT>
                      <a:noFill/>
                    </a:lnT>
                    <a:lnB>
                      <a:noFill/>
                    </a:lnB>
                    <a:solidFill>
                      <a:srgbClr val="38B8A3"/>
                    </a:solidFill>
                  </a:tcPr>
                </a:tc>
                <a:tc>
                  <a:txBody>
                    <a:bodyPr/>
                    <a:lstStyle/>
                    <a:p>
                      <a:pPr indent="0" algn="ctr">
                        <a:lnSpc>
                          <a:spcPct val="120000"/>
                        </a:lnSpc>
                        <a:spcBef>
                          <a:spcPts val="0"/>
                        </a:spcBef>
                        <a:spcAft>
                          <a:spcPts val="0"/>
                        </a:spcAft>
                        <a:buNone/>
                      </a:pPr>
                      <a:endParaRPr lang="zh-CN" altLang="en-US" sz="1800" b="1" spc="130" dirty="0">
                        <a:solidFill>
                          <a:srgbClr val="FFFFFF"/>
                        </a:solidFill>
                        <a:latin typeface="微软雅黑" panose="020B0503020204020204" charset="-122"/>
                        <a:ea typeface="微软雅黑" panose="020B0503020204020204" charset="-122"/>
                      </a:endParaRPr>
                    </a:p>
                  </a:txBody>
                  <a:tcPr marL="215900" marR="215900" marT="133350" marB="133350" anchor="ctr">
                    <a:lnL>
                      <a:noFill/>
                    </a:lnL>
                    <a:lnR>
                      <a:noFill/>
                    </a:lnR>
                    <a:lnT>
                      <a:noFill/>
                    </a:lnT>
                    <a:lnB>
                      <a:noFill/>
                    </a:lnB>
                    <a:solidFill>
                      <a:srgbClr val="3B93BF"/>
                    </a:solidFill>
                  </a:tcPr>
                </a:tc>
                <a:tc>
                  <a:txBody>
                    <a:bodyPr/>
                    <a:lstStyle/>
                    <a:p>
                      <a:pPr indent="0" algn="ctr">
                        <a:lnSpc>
                          <a:spcPct val="120000"/>
                        </a:lnSpc>
                        <a:spcBef>
                          <a:spcPts val="0"/>
                        </a:spcBef>
                        <a:spcAft>
                          <a:spcPts val="0"/>
                        </a:spcAft>
                        <a:buNone/>
                      </a:pPr>
                      <a:endParaRPr lang="zh-CN" altLang="en-US" sz="1800" b="1" spc="130" dirty="0">
                        <a:solidFill>
                          <a:srgbClr val="FFFFFF"/>
                        </a:solidFill>
                        <a:latin typeface="微软雅黑" panose="020B0503020204020204" charset="-122"/>
                        <a:ea typeface="微软雅黑" panose="020B0503020204020204" charset="-122"/>
                      </a:endParaRPr>
                    </a:p>
                  </a:txBody>
                  <a:tcPr marL="215900" marR="215900" marT="133350" marB="133350" anchor="ctr">
                    <a:lnL>
                      <a:noFill/>
                    </a:lnL>
                    <a:lnR>
                      <a:noFill/>
                    </a:lnR>
                    <a:lnT>
                      <a:noFill/>
                    </a:lnT>
                    <a:lnB>
                      <a:noFill/>
                    </a:lnB>
                    <a:solidFill>
                      <a:srgbClr val="E34D4D"/>
                    </a:solidFill>
                  </a:tcPr>
                </a:tc>
                <a:tc>
                  <a:txBody>
                    <a:bodyPr/>
                    <a:lstStyle/>
                    <a:p>
                      <a:pPr indent="0" algn="ctr">
                        <a:lnSpc>
                          <a:spcPct val="120000"/>
                        </a:lnSpc>
                        <a:spcBef>
                          <a:spcPts val="0"/>
                        </a:spcBef>
                        <a:spcAft>
                          <a:spcPts val="0"/>
                        </a:spcAft>
                        <a:buNone/>
                      </a:pPr>
                      <a:r>
                        <a:rPr lang="zh-CN" altLang="en-US" sz="1800" b="1" spc="130" dirty="0">
                          <a:solidFill>
                            <a:srgbClr val="FFFFFF"/>
                          </a:solidFill>
                          <a:latin typeface="微软雅黑" panose="020B0503020204020204" charset="-122"/>
                          <a:ea typeface="微软雅黑" panose="020B0503020204020204" charset="-122"/>
                        </a:rPr>
                        <a:t>乡镇</a:t>
                      </a:r>
                      <a:endParaRPr lang="zh-CN" altLang="en-US" sz="1800" b="1" spc="130" dirty="0">
                        <a:solidFill>
                          <a:srgbClr val="FFFFFF"/>
                        </a:solidFill>
                        <a:latin typeface="微软雅黑" panose="020B0503020204020204" charset="-122"/>
                        <a:ea typeface="微软雅黑" panose="020B0503020204020204" charset="-122"/>
                      </a:endParaRPr>
                    </a:p>
                  </a:txBody>
                  <a:tcPr marL="215900" marR="215900" marT="133350" marB="133350" anchor="ctr">
                    <a:lnL>
                      <a:noFill/>
                    </a:lnL>
                    <a:lnR>
                      <a:noFill/>
                    </a:lnR>
                    <a:lnT>
                      <a:noFill/>
                    </a:lnT>
                    <a:lnB>
                      <a:noFill/>
                    </a:lnB>
                    <a:solidFill>
                      <a:srgbClr val="E67A4A"/>
                    </a:solidFill>
                  </a:tcPr>
                </a:tc>
              </a:tr>
              <a:tr h="606425">
                <a:tc>
                  <a:txBody>
                    <a:bodyPr/>
                    <a:lstStyle/>
                    <a:p>
                      <a:pPr marL="0" marR="0" indent="0" algn="ctr" defTabSz="890905" rtl="0" eaLnBrk="1" fontAlgn="auto" latinLnBrk="0" hangingPunct="1">
                        <a:lnSpc>
                          <a:spcPct val="120000"/>
                        </a:lnSpc>
                        <a:spcBef>
                          <a:spcPts val="0"/>
                        </a:spcBef>
                        <a:spcAft>
                          <a:spcPts val="0"/>
                        </a:spcAft>
                        <a:buClrTx/>
                        <a:buSzTx/>
                        <a:buFontTx/>
                        <a:buNone/>
                        <a:defRPr/>
                      </a:pPr>
                      <a:r>
                        <a:rPr lang="zh-CN" altLang="en-US" sz="1600" b="0" spc="130" dirty="0" smtClean="0">
                          <a:solidFill>
                            <a:srgbClr val="404040"/>
                          </a:solidFill>
                          <a:latin typeface="微软雅黑" panose="020B0503020204020204" charset="-122"/>
                          <a:ea typeface="微软雅黑" panose="020B0503020204020204" charset="-122"/>
                        </a:rPr>
                        <a:t>吃喝、玩、健康</a:t>
                      </a:r>
                      <a:endParaRPr lang="zh-CN" altLang="en-US" sz="1600" b="0" spc="130" dirty="0" smtClean="0">
                        <a:solidFill>
                          <a:srgbClr val="404040"/>
                        </a:solidFill>
                        <a:latin typeface="微软雅黑" panose="020B0503020204020204" charset="-122"/>
                        <a:ea typeface="微软雅黑" panose="020B0503020204020204" charset="-122"/>
                      </a:endParaRPr>
                    </a:p>
                    <a:p>
                      <a:pPr indent="0" algn="ctr">
                        <a:lnSpc>
                          <a:spcPct val="120000"/>
                        </a:lnSpc>
                        <a:spcBef>
                          <a:spcPts val="0"/>
                        </a:spcBef>
                        <a:spcAft>
                          <a:spcPts val="0"/>
                        </a:spcAft>
                        <a:buNone/>
                      </a:pPr>
                      <a:endParaRPr lang="zh-CN" altLang="en-US" sz="1600" b="0" spc="130" dirty="0">
                        <a:solidFill>
                          <a:srgbClr val="404040"/>
                        </a:solidFill>
                        <a:latin typeface="微软雅黑" panose="020B0503020204020204" charset="-122"/>
                        <a:ea typeface="微软雅黑" panose="020B0503020204020204" charset="-122"/>
                      </a:endParaRPr>
                    </a:p>
                  </a:txBody>
                  <a:tcPr marL="215900" marR="215900" marT="133350" marB="133350" anchor="ctr">
                    <a:lnL>
                      <a:noFill/>
                    </a:lnL>
                    <a:lnR w="12700">
                      <a:solidFill>
                        <a:srgbClr val="D9D9D9"/>
                      </a:solidFill>
                      <a:prstDash val="solid"/>
                    </a:lnR>
                    <a:lnT>
                      <a:noFill/>
                    </a:lnT>
                    <a:lnB w="19050">
                      <a:solidFill>
                        <a:srgbClr val="595959"/>
                      </a:solidFill>
                      <a:prstDash val="solid"/>
                    </a:lnB>
                    <a:solidFill>
                      <a:srgbClr val="FFFFFF"/>
                    </a:solidFill>
                  </a:tcPr>
                </a:tc>
                <a:tc>
                  <a:txBody>
                    <a:bodyPr/>
                    <a:lstStyle/>
                    <a:p>
                      <a:pPr indent="0" algn="ctr">
                        <a:lnSpc>
                          <a:spcPct val="120000"/>
                        </a:lnSpc>
                        <a:spcBef>
                          <a:spcPts val="0"/>
                        </a:spcBef>
                        <a:spcAft>
                          <a:spcPts val="0"/>
                        </a:spcAft>
                        <a:buNone/>
                      </a:pPr>
                      <a:r>
                        <a:rPr lang="zh-CN" altLang="en-US" sz="1600" b="0" spc="130" dirty="0" smtClean="0">
                          <a:solidFill>
                            <a:srgbClr val="404040"/>
                          </a:solidFill>
                          <a:latin typeface="微软雅黑" panose="020B0503020204020204" charset="-122"/>
                          <a:ea typeface="微软雅黑" panose="020B0503020204020204" charset="-122"/>
                        </a:rPr>
                        <a:t>商务</a:t>
                      </a:r>
                      <a:endParaRPr lang="en-US" altLang="zh-CN" sz="1600" b="0" spc="130" dirty="0" smtClean="0">
                        <a:solidFill>
                          <a:srgbClr val="404040"/>
                        </a:solidFill>
                        <a:latin typeface="微软雅黑" panose="020B0503020204020204" charset="-122"/>
                        <a:ea typeface="微软雅黑" panose="020B0503020204020204" charset="-122"/>
                      </a:endParaRPr>
                    </a:p>
                    <a:p>
                      <a:pPr indent="0" algn="ctr">
                        <a:lnSpc>
                          <a:spcPct val="120000"/>
                        </a:lnSpc>
                        <a:spcBef>
                          <a:spcPts val="0"/>
                        </a:spcBef>
                        <a:spcAft>
                          <a:spcPts val="0"/>
                        </a:spcAft>
                        <a:buNone/>
                      </a:pPr>
                      <a:r>
                        <a:rPr lang="zh-CN" altLang="en-US" sz="1600" b="0" spc="130" dirty="0" smtClean="0">
                          <a:solidFill>
                            <a:srgbClr val="404040"/>
                          </a:solidFill>
                          <a:latin typeface="微软雅黑" panose="020B0503020204020204" charset="-122"/>
                          <a:ea typeface="微软雅黑" panose="020B0503020204020204" charset="-122"/>
                        </a:rPr>
                        <a:t>休闲</a:t>
                      </a:r>
                      <a:endParaRPr lang="zh-CN" altLang="en-US" sz="1600" b="0" spc="130" dirty="0" smtClean="0">
                        <a:solidFill>
                          <a:srgbClr val="404040"/>
                        </a:solidFill>
                        <a:latin typeface="微软雅黑" panose="020B0503020204020204" charset="-122"/>
                        <a:ea typeface="微软雅黑" panose="020B0503020204020204" charset="-122"/>
                      </a:endParaRPr>
                    </a:p>
                    <a:p>
                      <a:pPr indent="0" algn="ctr">
                        <a:lnSpc>
                          <a:spcPct val="120000"/>
                        </a:lnSpc>
                        <a:spcBef>
                          <a:spcPts val="0"/>
                        </a:spcBef>
                        <a:spcAft>
                          <a:spcPts val="0"/>
                        </a:spcAft>
                        <a:buNone/>
                      </a:pPr>
                      <a:endParaRPr lang="zh-CN" altLang="en-US" sz="1600" b="0" spc="130" dirty="0">
                        <a:solidFill>
                          <a:srgbClr val="404040"/>
                        </a:solidFill>
                        <a:latin typeface="微软雅黑" panose="020B0503020204020204" charset="-122"/>
                        <a:ea typeface="微软雅黑" panose="020B0503020204020204" charset="-122"/>
                      </a:endParaRPr>
                    </a:p>
                  </a:txBody>
                  <a:tcPr marL="215900" marR="215900" marT="133350" marB="133350" anchor="ctr">
                    <a:lnL w="1270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lstStyle/>
                    <a:p>
                      <a:pPr indent="0" algn="ctr">
                        <a:lnSpc>
                          <a:spcPct val="120000"/>
                        </a:lnSpc>
                        <a:spcBef>
                          <a:spcPts val="0"/>
                        </a:spcBef>
                        <a:spcAft>
                          <a:spcPts val="0"/>
                        </a:spcAft>
                        <a:buNone/>
                      </a:pPr>
                      <a:r>
                        <a:rPr lang="zh-CN" altLang="en-US" sz="1600" b="0" spc="130" dirty="0" smtClean="0">
                          <a:solidFill>
                            <a:srgbClr val="404040"/>
                          </a:solidFill>
                          <a:latin typeface="微软雅黑" panose="020B0503020204020204" charset="-122"/>
                          <a:ea typeface="微软雅黑" panose="020B0503020204020204" charset="-122"/>
                        </a:rPr>
                        <a:t>高参与度</a:t>
                      </a:r>
                      <a:endParaRPr lang="zh-CN" altLang="en-US" sz="1600" b="0" spc="130" dirty="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lstStyle/>
                    <a:p>
                      <a:pPr indent="0" algn="ctr">
                        <a:lnSpc>
                          <a:spcPct val="120000"/>
                        </a:lnSpc>
                        <a:spcBef>
                          <a:spcPts val="0"/>
                        </a:spcBef>
                        <a:spcAft>
                          <a:spcPts val="0"/>
                        </a:spcAft>
                        <a:buNone/>
                      </a:pPr>
                      <a:endParaRPr lang="zh-CN" altLang="en-US" sz="1600" b="0" spc="130" dirty="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lstStyle/>
                    <a:p>
                      <a:pPr indent="0" algn="ctr">
                        <a:lnSpc>
                          <a:spcPct val="120000"/>
                        </a:lnSpc>
                        <a:spcBef>
                          <a:spcPts val="0"/>
                        </a:spcBef>
                        <a:spcAft>
                          <a:spcPts val="0"/>
                        </a:spcAft>
                        <a:buNone/>
                      </a:pPr>
                      <a:endParaRPr lang="zh-CN" altLang="en-US" sz="1600" b="0" spc="130" dirty="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lstStyle/>
                    <a:p>
                      <a:pPr indent="0" algn="ctr">
                        <a:lnSpc>
                          <a:spcPct val="120000"/>
                        </a:lnSpc>
                        <a:spcBef>
                          <a:spcPts val="0"/>
                        </a:spcBef>
                        <a:spcAft>
                          <a:spcPts val="0"/>
                        </a:spcAft>
                        <a:buNone/>
                      </a:pPr>
                      <a:endParaRPr lang="zh-CN" altLang="en-US" sz="1600" b="0" spc="130" dirty="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lstStyle/>
                    <a:p>
                      <a:pPr indent="0" algn="ctr">
                        <a:lnSpc>
                          <a:spcPct val="120000"/>
                        </a:lnSpc>
                        <a:spcBef>
                          <a:spcPts val="0"/>
                        </a:spcBef>
                        <a:spcAft>
                          <a:spcPts val="0"/>
                        </a:spcAft>
                        <a:buNone/>
                      </a:pPr>
                      <a:endParaRPr lang="zh-CN" altLang="en-US" sz="1600" b="0" spc="130" dirty="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lstStyle/>
                    <a:p>
                      <a:pPr indent="0" algn="ctr">
                        <a:lnSpc>
                          <a:spcPct val="120000"/>
                        </a:lnSpc>
                        <a:spcBef>
                          <a:spcPts val="0"/>
                        </a:spcBef>
                        <a:spcAft>
                          <a:spcPts val="0"/>
                        </a:spcAft>
                        <a:buNone/>
                      </a:pPr>
                      <a:endParaRPr lang="zh-CN" altLang="en-US" sz="1600" b="0" spc="130" dirty="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lstStyle/>
                    <a:p>
                      <a:pPr indent="0" algn="ctr">
                        <a:lnSpc>
                          <a:spcPct val="120000"/>
                        </a:lnSpc>
                        <a:spcBef>
                          <a:spcPts val="0"/>
                        </a:spcBef>
                        <a:spcAft>
                          <a:spcPts val="0"/>
                        </a:spcAft>
                        <a:buNone/>
                      </a:pPr>
                      <a:r>
                        <a:rPr lang="zh-CN" altLang="en-US" sz="1600" b="0" spc="130" dirty="0">
                          <a:solidFill>
                            <a:srgbClr val="404040"/>
                          </a:solidFill>
                          <a:latin typeface="微软雅黑" panose="020B0503020204020204" charset="-122"/>
                          <a:ea typeface="微软雅黑" panose="020B0503020204020204" charset="-122"/>
                        </a:rPr>
                        <a:t>低客单价</a:t>
                      </a:r>
                      <a:endParaRPr lang="zh-CN" altLang="en-US" sz="1600" b="0" spc="130" dirty="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a:noFill/>
                    </a:lnR>
                    <a:lnT>
                      <a:noFill/>
                    </a:lnT>
                    <a:lnB w="19050">
                      <a:solidFill>
                        <a:srgbClr val="595959"/>
                      </a:solidFill>
                      <a:prstDash val="solid"/>
                    </a:lnB>
                    <a:solidFill>
                      <a:srgbClr val="FFFFFF"/>
                    </a:solidFill>
                  </a:tcPr>
                </a:tc>
              </a:tr>
            </a:tbl>
          </a:graphicData>
        </a:graphic>
      </p:graphicFrame>
      <p:sp>
        <p:nvSpPr>
          <p:cNvPr id="31" name="文本框 30"/>
          <p:cNvSpPr txBox="1"/>
          <p:nvPr/>
        </p:nvSpPr>
        <p:spPr>
          <a:xfrm>
            <a:off x="641667" y="3563491"/>
            <a:ext cx="3917315" cy="1880002"/>
          </a:xfrm>
          <a:prstGeom prst="rect">
            <a:avLst/>
          </a:prstGeom>
          <a:noFill/>
        </p:spPr>
        <p:txBody>
          <a:bodyPr wrap="square" rtlCol="0">
            <a:spAutoFit/>
          </a:bodyPr>
          <a:lstStyle/>
          <a:p>
            <a:pPr marR="69215" algn="ctr">
              <a:lnSpc>
                <a:spcPct val="100000"/>
              </a:lnSpc>
              <a:spcBef>
                <a:spcPts val="580"/>
              </a:spcBef>
            </a:pPr>
            <a:r>
              <a:rPr sz="2400" b="1" spc="-5" dirty="0" err="1" smtClean="0">
                <a:latin typeface="微软雅黑" panose="020B0503020204020204" charset="-122"/>
                <a:ea typeface="微软雅黑" panose="020B0503020204020204" charset="-122"/>
                <a:cs typeface="微软雅黑" panose="020B0503020204020204" charset="-122"/>
                <a:sym typeface="+mn-ea"/>
              </a:rPr>
              <a:t>核心客群</a:t>
            </a:r>
            <a:endParaRPr sz="2400" b="1" spc="-5" dirty="0">
              <a:latin typeface="微软雅黑" panose="020B0503020204020204" charset="-122"/>
              <a:ea typeface="微软雅黑" panose="020B0503020204020204" charset="-122"/>
              <a:cs typeface="微软雅黑" panose="020B0503020204020204" charset="-122"/>
              <a:sym typeface="+mn-ea"/>
            </a:endParaRPr>
          </a:p>
          <a:p>
            <a:pPr marR="69215" algn="ctr">
              <a:lnSpc>
                <a:spcPct val="100000"/>
              </a:lnSpc>
              <a:spcBef>
                <a:spcPts val="580"/>
              </a:spcBef>
            </a:pPr>
            <a:r>
              <a:rPr b="1" spc="-5" dirty="0" err="1" smtClean="0">
                <a:uFill>
                  <a:solidFill>
                    <a:srgbClr val="FFFFFF"/>
                  </a:solidFill>
                </a:uFill>
                <a:latin typeface="微软雅黑" panose="020B0503020204020204" charset="-122"/>
                <a:ea typeface="微软雅黑" panose="020B0503020204020204" charset="-122"/>
                <a:cs typeface="微软雅黑" panose="020B0503020204020204" charset="-122"/>
                <a:sym typeface="+mn-ea"/>
              </a:rPr>
              <a:t>区域家庭客群</a:t>
            </a:r>
            <a:endParaRPr lang="en-US" sz="1200" b="1" spc="-5" dirty="0">
              <a:uFill>
                <a:solidFill>
                  <a:srgbClr val="FFFFFF"/>
                </a:solidFill>
              </a:uFill>
              <a:latin typeface="微软雅黑" panose="020B0503020204020204" charset="-122"/>
              <a:ea typeface="微软雅黑" panose="020B0503020204020204" charset="-122"/>
              <a:cs typeface="微软雅黑" panose="020B0503020204020204" charset="-122"/>
              <a:sym typeface="+mn-ea"/>
            </a:endParaRPr>
          </a:p>
          <a:p>
            <a:pPr marR="69215">
              <a:lnSpc>
                <a:spcPct val="100000"/>
              </a:lnSpc>
              <a:spcBef>
                <a:spcPts val="580"/>
              </a:spcBef>
            </a:pPr>
            <a:r>
              <a:rPr sz="1200" b="1" spc="-5" dirty="0" err="1" smtClean="0">
                <a:latin typeface="微软雅黑" panose="020B0503020204020204" charset="-122"/>
                <a:ea typeface="微软雅黑" panose="020B0503020204020204" charset="-122"/>
                <a:cs typeface="微软雅黑" panose="020B0503020204020204" charset="-122"/>
                <a:sym typeface="+mn-ea"/>
              </a:rPr>
              <a:t>消费特征</a:t>
            </a:r>
            <a:r>
              <a:rPr sz="1200" b="1" spc="-5" dirty="0" smtClean="0">
                <a:latin typeface="微软雅黑" panose="020B0503020204020204" charset="-122"/>
                <a:ea typeface="微软雅黑" panose="020B0503020204020204" charset="-122"/>
                <a:cs typeface="微软雅黑" panose="020B0503020204020204" charset="-122"/>
                <a:sym typeface="+mn-ea"/>
              </a:rPr>
              <a:t>：</a:t>
            </a:r>
            <a:r>
              <a:rPr lang="zh-CN" altLang="en-US" sz="1200" b="1" spc="-5" dirty="0" smtClean="0">
                <a:latin typeface="微软雅黑" panose="020B0503020204020204" charset="-122"/>
                <a:ea typeface="微软雅黑" panose="020B0503020204020204" charset="-122"/>
                <a:cs typeface="微软雅黑" panose="020B0503020204020204" charset="-122"/>
                <a:sym typeface="+mn-ea"/>
              </a:rPr>
              <a:t>假日、</a:t>
            </a:r>
            <a:r>
              <a:rPr lang="zh-CN" altLang="en-US" sz="1200" spc="-5" dirty="0" smtClean="0">
                <a:latin typeface="微软雅黑" panose="020B0503020204020204" charset="-122"/>
                <a:ea typeface="微软雅黑" panose="020B0503020204020204" charset="-122"/>
                <a:cs typeface="微软雅黑" panose="020B0503020204020204" charset="-122"/>
                <a:sym typeface="+mn-ea"/>
              </a:rPr>
              <a:t>社区</a:t>
            </a:r>
            <a:r>
              <a:rPr sz="1200" spc="-5" dirty="0" smtClean="0">
                <a:latin typeface="微软雅黑" panose="020B0503020204020204" charset="-122"/>
                <a:ea typeface="微软雅黑" panose="020B0503020204020204" charset="-122"/>
                <a:cs typeface="微软雅黑" panose="020B0503020204020204" charset="-122"/>
                <a:sym typeface="+mn-ea"/>
              </a:rPr>
              <a:t>、</a:t>
            </a:r>
            <a:r>
              <a:rPr lang="zh-CN" altLang="en-US" sz="1200" spc="-5" dirty="0" smtClean="0">
                <a:latin typeface="微软雅黑" panose="020B0503020204020204" charset="-122"/>
                <a:ea typeface="微软雅黑" panose="020B0503020204020204" charset="-122"/>
                <a:cs typeface="微软雅黑" panose="020B0503020204020204" charset="-122"/>
                <a:sym typeface="+mn-ea"/>
              </a:rPr>
              <a:t>学生、</a:t>
            </a:r>
            <a:r>
              <a:rPr sz="1200" spc="-5" dirty="0" err="1" smtClean="0">
                <a:latin typeface="微软雅黑" panose="020B0503020204020204" charset="-122"/>
                <a:ea typeface="微软雅黑" panose="020B0503020204020204" charset="-122"/>
                <a:cs typeface="微软雅黑" panose="020B0503020204020204" charset="-122"/>
                <a:sym typeface="+mn-ea"/>
              </a:rPr>
              <a:t>家庭聚会</a:t>
            </a:r>
            <a:r>
              <a:rPr sz="1200" spc="-5" dirty="0" smtClean="0">
                <a:latin typeface="微软雅黑" panose="020B0503020204020204" charset="-122"/>
                <a:ea typeface="微软雅黑" panose="020B0503020204020204" charset="-122"/>
                <a:cs typeface="微软雅黑" panose="020B0503020204020204" charset="-122"/>
                <a:sym typeface="+mn-ea"/>
              </a:rPr>
              <a:t>、</a:t>
            </a:r>
            <a:r>
              <a:rPr lang="zh-CN" altLang="en-US" sz="1200" spc="-5" dirty="0" smtClean="0">
                <a:latin typeface="微软雅黑" panose="020B0503020204020204" charset="-122"/>
                <a:ea typeface="微软雅黑" panose="020B0503020204020204" charset="-122"/>
                <a:cs typeface="微软雅黑" panose="020B0503020204020204" charset="-122"/>
                <a:sym typeface="+mn-ea"/>
              </a:rPr>
              <a:t>餐饮休闲</a:t>
            </a:r>
            <a:endParaRPr sz="1200" spc="-5" dirty="0">
              <a:latin typeface="微软雅黑" panose="020B0503020204020204" charset="-122"/>
              <a:ea typeface="微软雅黑" panose="020B0503020204020204" charset="-122"/>
              <a:cs typeface="微软雅黑" panose="020B0503020204020204" charset="-122"/>
              <a:sym typeface="+mn-ea"/>
            </a:endParaRPr>
          </a:p>
          <a:p>
            <a:pPr marR="7620" algn="l" defTabSz="0">
              <a:lnSpc>
                <a:spcPct val="100000"/>
              </a:lnSpc>
              <a:spcBef>
                <a:spcPts val="480"/>
              </a:spcBef>
              <a:tabLst>
                <a:tab pos="539115" algn="l"/>
                <a:tab pos="3167380" algn="l"/>
              </a:tabLst>
            </a:pPr>
            <a:r>
              <a:rPr sz="1200" b="1" spc="-5" dirty="0" err="1">
                <a:latin typeface="微软雅黑" panose="020B0503020204020204" charset="-122"/>
                <a:ea typeface="微软雅黑" panose="020B0503020204020204" charset="-122"/>
                <a:cs typeface="微软雅黑" panose="020B0503020204020204" charset="-122"/>
                <a:sym typeface="+mn-ea"/>
              </a:rPr>
              <a:t>业态建议：</a:t>
            </a:r>
            <a:r>
              <a:rPr sz="1200" spc="-5" dirty="0" err="1">
                <a:latin typeface="微软雅黑" panose="020B0503020204020204" charset="-122"/>
                <a:ea typeface="微软雅黑" panose="020B0503020204020204" charset="-122"/>
                <a:cs typeface="微软雅黑" panose="020B0503020204020204" charset="-122"/>
                <a:sym typeface="+mn-ea"/>
              </a:rPr>
              <a:t>餐饮、</a:t>
            </a:r>
            <a:r>
              <a:rPr sz="1200" spc="-5" dirty="0" err="1" smtClean="0">
                <a:latin typeface="微软雅黑" panose="020B0503020204020204" charset="-122"/>
                <a:ea typeface="微软雅黑" panose="020B0503020204020204" charset="-122"/>
                <a:cs typeface="微软雅黑" panose="020B0503020204020204" charset="-122"/>
                <a:sym typeface="+mn-ea"/>
              </a:rPr>
              <a:t>生活</a:t>
            </a:r>
            <a:r>
              <a:rPr lang="zh-CN" altLang="en-US" sz="1200" spc="-5" dirty="0" smtClean="0">
                <a:latin typeface="微软雅黑" panose="020B0503020204020204" charset="-122"/>
                <a:ea typeface="微软雅黑" panose="020B0503020204020204" charset="-122"/>
                <a:cs typeface="微软雅黑" panose="020B0503020204020204" charset="-122"/>
                <a:sym typeface="+mn-ea"/>
              </a:rPr>
              <a:t>、</a:t>
            </a:r>
            <a:r>
              <a:rPr sz="1200" spc="-5" dirty="0" err="1" smtClean="0">
                <a:latin typeface="微软雅黑" panose="020B0503020204020204" charset="-122"/>
                <a:ea typeface="微软雅黑" panose="020B0503020204020204" charset="-122"/>
                <a:cs typeface="微软雅黑" panose="020B0503020204020204" charset="-122"/>
                <a:sym typeface="+mn-ea"/>
              </a:rPr>
              <a:t>超市</a:t>
            </a:r>
            <a:r>
              <a:rPr sz="1200" spc="-5" dirty="0" err="1" smtClean="0">
                <a:latin typeface="微软雅黑" panose="020B0503020204020204" charset="-122"/>
                <a:ea typeface="微软雅黑" panose="020B0503020204020204" charset="-122"/>
                <a:cs typeface="微软雅黑" panose="020B0503020204020204" charset="-122"/>
                <a:sym typeface="+mn-ea"/>
              </a:rPr>
              <a:t>、娱乐</a:t>
            </a:r>
            <a:r>
              <a:rPr sz="1200" spc="-5" dirty="0" err="1">
                <a:latin typeface="微软雅黑" panose="020B0503020204020204" charset="-122"/>
                <a:ea typeface="微软雅黑" panose="020B0503020204020204" charset="-122"/>
                <a:cs typeface="微软雅黑" panose="020B0503020204020204" charset="-122"/>
                <a:sym typeface="+mn-ea"/>
              </a:rPr>
              <a:t>、运动、</a:t>
            </a:r>
            <a:r>
              <a:rPr sz="1200" spc="-5" dirty="0" err="1" smtClean="0">
                <a:latin typeface="微软雅黑" panose="020B0503020204020204" charset="-122"/>
                <a:ea typeface="微软雅黑" panose="020B0503020204020204" charset="-122"/>
                <a:cs typeface="微软雅黑" panose="020B0503020204020204" charset="-122"/>
                <a:sym typeface="+mn-ea"/>
              </a:rPr>
              <a:t>音乐</a:t>
            </a:r>
            <a:endParaRPr sz="1200" spc="-5" dirty="0">
              <a:solidFill>
                <a:schemeClr val="tx1"/>
              </a:solidFill>
              <a:latin typeface="微软雅黑" panose="020B0503020204020204" charset="-122"/>
              <a:ea typeface="微软雅黑" panose="020B0503020204020204" charset="-122"/>
              <a:cs typeface="微软雅黑" panose="020B0503020204020204" charset="-122"/>
            </a:endParaRPr>
          </a:p>
          <a:p>
            <a:pPr marL="299085">
              <a:lnSpc>
                <a:spcPct val="100000"/>
              </a:lnSpc>
            </a:pPr>
            <a:endParaRPr dirty="0">
              <a:solidFill>
                <a:schemeClr val="tx1"/>
              </a:solidFill>
              <a:latin typeface="微软雅黑" panose="020B0503020204020204" charset="-122"/>
              <a:ea typeface="微软雅黑" panose="020B0503020204020204" charset="-122"/>
              <a:cs typeface="微软雅黑" panose="020B0503020204020204" charset="-122"/>
            </a:endParaRPr>
          </a:p>
          <a:p>
            <a:endParaRPr lang="zh-CN" altLang="en-US" dirty="0"/>
          </a:p>
        </p:txBody>
      </p:sp>
      <p:sp>
        <p:nvSpPr>
          <p:cNvPr id="32" name="文本框 31"/>
          <p:cNvSpPr txBox="1"/>
          <p:nvPr/>
        </p:nvSpPr>
        <p:spPr>
          <a:xfrm>
            <a:off x="4683872" y="3683000"/>
            <a:ext cx="3606934" cy="1338828"/>
          </a:xfrm>
          <a:prstGeom prst="rect">
            <a:avLst/>
          </a:prstGeom>
          <a:noFill/>
        </p:spPr>
        <p:txBody>
          <a:bodyPr wrap="square" rtlCol="0">
            <a:spAutoFit/>
          </a:bodyPr>
          <a:lstStyle/>
          <a:p>
            <a:pPr marR="69215" algn="ctr">
              <a:lnSpc>
                <a:spcPct val="100000"/>
              </a:lnSpc>
              <a:spcBef>
                <a:spcPts val="580"/>
              </a:spcBef>
            </a:pPr>
            <a:r>
              <a:rPr lang="zh-CN" sz="2400" b="1" spc="-5" dirty="0" smtClean="0">
                <a:latin typeface="微软雅黑" panose="020B0503020204020204" charset="-122"/>
                <a:ea typeface="微软雅黑" panose="020B0503020204020204" charset="-122"/>
                <a:cs typeface="微软雅黑" panose="020B0503020204020204" charset="-122"/>
                <a:sym typeface="+mn-ea"/>
              </a:rPr>
              <a:t>重要</a:t>
            </a:r>
            <a:r>
              <a:rPr sz="2400" b="1" spc="-5" dirty="0">
                <a:latin typeface="微软雅黑" panose="020B0503020204020204" charset="-122"/>
                <a:ea typeface="微软雅黑" panose="020B0503020204020204" charset="-122"/>
                <a:cs typeface="微软雅黑" panose="020B0503020204020204" charset="-122"/>
                <a:sym typeface="+mn-ea"/>
              </a:rPr>
              <a:t>客群</a:t>
            </a:r>
            <a:endParaRPr sz="2400" b="1" spc="-5" dirty="0">
              <a:latin typeface="微软雅黑" panose="020B0503020204020204" charset="-122"/>
              <a:ea typeface="微软雅黑" panose="020B0503020204020204" charset="-122"/>
              <a:cs typeface="微软雅黑" panose="020B0503020204020204" charset="-122"/>
              <a:sym typeface="+mn-ea"/>
            </a:endParaRPr>
          </a:p>
          <a:p>
            <a:pPr marR="69215" algn="ctr">
              <a:lnSpc>
                <a:spcPct val="100000"/>
              </a:lnSpc>
              <a:spcBef>
                <a:spcPts val="580"/>
              </a:spcBef>
            </a:pPr>
            <a:r>
              <a:rPr b="1" spc="-5" dirty="0" err="1" smtClean="0">
                <a:uFill>
                  <a:solidFill>
                    <a:srgbClr val="FFFFFF"/>
                  </a:solidFill>
                </a:uFill>
                <a:latin typeface="微软雅黑" panose="020B0503020204020204" charset="-122"/>
                <a:ea typeface="微软雅黑" panose="020B0503020204020204" charset="-122"/>
                <a:cs typeface="微软雅黑" panose="020B0503020204020204" charset="-122"/>
                <a:sym typeface="+mn-ea"/>
              </a:rPr>
              <a:t>区域</a:t>
            </a:r>
            <a:r>
              <a:rPr lang="zh-CN" altLang="en-US" b="1" spc="-5" dirty="0" smtClean="0">
                <a:uFill>
                  <a:solidFill>
                    <a:srgbClr val="FFFFFF"/>
                  </a:solidFill>
                </a:uFill>
                <a:latin typeface="微软雅黑" panose="020B0503020204020204" charset="-122"/>
                <a:ea typeface="微软雅黑" panose="020B0503020204020204" charset="-122"/>
                <a:cs typeface="微软雅黑" panose="020B0503020204020204" charset="-122"/>
                <a:sym typeface="+mn-ea"/>
              </a:rPr>
              <a:t>外产业配套</a:t>
            </a:r>
            <a:endParaRPr lang="zh-CN" b="1" spc="-5" dirty="0">
              <a:uFill>
                <a:solidFill>
                  <a:srgbClr val="FFFFFF"/>
                </a:solidFill>
              </a:uFill>
              <a:latin typeface="微软雅黑" panose="020B0503020204020204" charset="-122"/>
              <a:ea typeface="微软雅黑" panose="020B0503020204020204" charset="-122"/>
              <a:cs typeface="微软雅黑" panose="020B0503020204020204" charset="-122"/>
              <a:sym typeface="+mn-ea"/>
            </a:endParaRPr>
          </a:p>
          <a:p>
            <a:pPr marR="69215" algn="l">
              <a:lnSpc>
                <a:spcPct val="100000"/>
              </a:lnSpc>
              <a:spcBef>
                <a:spcPts val="580"/>
              </a:spcBef>
            </a:pPr>
            <a:r>
              <a:rPr sz="1200" b="1" spc="-5" dirty="0" err="1" smtClean="0">
                <a:latin typeface="微软雅黑" panose="020B0503020204020204" charset="-122"/>
                <a:ea typeface="微软雅黑" panose="020B0503020204020204" charset="-122"/>
                <a:cs typeface="微软雅黑" panose="020B0503020204020204" charset="-122"/>
                <a:sym typeface="+mn-ea"/>
              </a:rPr>
              <a:t>消费特征</a:t>
            </a:r>
            <a:r>
              <a:rPr sz="1200" b="1" spc="-5" dirty="0" smtClean="0">
                <a:latin typeface="微软雅黑" panose="020B0503020204020204" charset="-122"/>
                <a:ea typeface="微软雅黑" panose="020B0503020204020204" charset="-122"/>
                <a:cs typeface="微软雅黑" panose="020B0503020204020204" charset="-122"/>
                <a:sym typeface="+mn-ea"/>
              </a:rPr>
              <a:t>：</a:t>
            </a:r>
            <a:r>
              <a:rPr lang="zh-CN" altLang="en-US" sz="1200" b="1" spc="-5" dirty="0" smtClean="0">
                <a:latin typeface="微软雅黑" panose="020B0503020204020204" charset="-122"/>
                <a:ea typeface="微软雅黑" panose="020B0503020204020204" charset="-122"/>
                <a:cs typeface="微软雅黑" panose="020B0503020204020204" charset="-122"/>
                <a:sym typeface="+mn-ea"/>
              </a:rPr>
              <a:t>旅游</a:t>
            </a:r>
            <a:endParaRPr lang="en-US" sz="1200" b="1" spc="-5" dirty="0" smtClean="0">
              <a:latin typeface="微软雅黑" panose="020B0503020204020204" charset="-122"/>
              <a:ea typeface="微软雅黑" panose="020B0503020204020204" charset="-122"/>
              <a:cs typeface="微软雅黑" panose="020B0503020204020204" charset="-122"/>
              <a:sym typeface="+mn-ea"/>
            </a:endParaRPr>
          </a:p>
          <a:p>
            <a:pPr marR="69215" algn="l">
              <a:lnSpc>
                <a:spcPct val="100000"/>
              </a:lnSpc>
              <a:spcBef>
                <a:spcPts val="580"/>
              </a:spcBef>
            </a:pPr>
            <a:r>
              <a:rPr sz="1200" b="1" spc="-5" dirty="0" err="1" smtClean="0">
                <a:solidFill>
                  <a:schemeClr val="tx1"/>
                </a:solidFill>
                <a:latin typeface="微软雅黑" panose="020B0503020204020204" charset="-122"/>
                <a:ea typeface="微软雅黑" panose="020B0503020204020204" charset="-122"/>
                <a:cs typeface="微软雅黑" panose="020B0503020204020204" charset="-122"/>
                <a:sym typeface="+mn-ea"/>
              </a:rPr>
              <a:t>业态建议</a:t>
            </a:r>
            <a:r>
              <a:rPr sz="1200" b="1" spc="-5" dirty="0" smtClean="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b="1" spc="-5" dirty="0" smtClean="0">
                <a:solidFill>
                  <a:schemeClr val="tx1"/>
                </a:solidFill>
                <a:latin typeface="微软雅黑" panose="020B0503020204020204" charset="-122"/>
                <a:ea typeface="微软雅黑" panose="020B0503020204020204" charset="-122"/>
                <a:cs typeface="微软雅黑" panose="020B0503020204020204" charset="-122"/>
                <a:sym typeface="+mn-ea"/>
              </a:rPr>
              <a:t>小商品、伴手礼</a:t>
            </a:r>
            <a:endParaRPr sz="1200" spc="-5" dirty="0">
              <a:latin typeface="微软雅黑" panose="020B0503020204020204" charset="-122"/>
              <a:ea typeface="微软雅黑" panose="020B0503020204020204" charset="-122"/>
              <a:cs typeface="微软雅黑" panose="020B0503020204020204" charset="-122"/>
            </a:endParaRPr>
          </a:p>
        </p:txBody>
      </p:sp>
      <p:sp>
        <p:nvSpPr>
          <p:cNvPr id="33" name="文本框 32"/>
          <p:cNvSpPr txBox="1"/>
          <p:nvPr/>
        </p:nvSpPr>
        <p:spPr>
          <a:xfrm>
            <a:off x="8290805" y="3664536"/>
            <a:ext cx="3854902" cy="1261884"/>
          </a:xfrm>
          <a:prstGeom prst="rect">
            <a:avLst/>
          </a:prstGeom>
          <a:noFill/>
        </p:spPr>
        <p:txBody>
          <a:bodyPr wrap="square" rtlCol="0">
            <a:spAutoFit/>
          </a:bodyPr>
          <a:lstStyle/>
          <a:p>
            <a:pPr marR="69215" algn="ctr">
              <a:lnSpc>
                <a:spcPct val="100000"/>
              </a:lnSpc>
              <a:spcBef>
                <a:spcPts val="580"/>
              </a:spcBef>
            </a:pPr>
            <a:r>
              <a:rPr lang="zh-CN" sz="2400" b="1" spc="-5" dirty="0">
                <a:latin typeface="微软雅黑" panose="020B0503020204020204" charset="-122"/>
                <a:ea typeface="微软雅黑" panose="020B0503020204020204" charset="-122"/>
                <a:cs typeface="微软雅黑" panose="020B0503020204020204" charset="-122"/>
                <a:sym typeface="+mn-ea"/>
              </a:rPr>
              <a:t>偶得</a:t>
            </a:r>
            <a:r>
              <a:rPr sz="2400" b="1" spc="-5" dirty="0">
                <a:latin typeface="微软雅黑" panose="020B0503020204020204" charset="-122"/>
                <a:ea typeface="微软雅黑" panose="020B0503020204020204" charset="-122"/>
                <a:cs typeface="微软雅黑" panose="020B0503020204020204" charset="-122"/>
                <a:sym typeface="+mn-ea"/>
              </a:rPr>
              <a:t>客群</a:t>
            </a:r>
            <a:endParaRPr sz="2400" b="1" spc="-5" dirty="0">
              <a:latin typeface="微软雅黑" panose="020B0503020204020204" charset="-122"/>
              <a:ea typeface="微软雅黑" panose="020B0503020204020204" charset="-122"/>
              <a:cs typeface="微软雅黑" panose="020B0503020204020204" charset="-122"/>
              <a:sym typeface="+mn-ea"/>
            </a:endParaRPr>
          </a:p>
          <a:p>
            <a:pPr marR="69215" algn="ctr">
              <a:lnSpc>
                <a:spcPct val="100000"/>
              </a:lnSpc>
              <a:spcBef>
                <a:spcPts val="580"/>
              </a:spcBef>
            </a:pPr>
            <a:r>
              <a:rPr lang="zh-CN" b="1" spc="-5" dirty="0">
                <a:uFill>
                  <a:solidFill>
                    <a:srgbClr val="FFFFFF"/>
                  </a:solidFill>
                </a:uFill>
                <a:latin typeface="微软雅黑" panose="020B0503020204020204" charset="-122"/>
                <a:ea typeface="微软雅黑" panose="020B0503020204020204" charset="-122"/>
                <a:cs typeface="微软雅黑" panose="020B0503020204020204" charset="-122"/>
                <a:sym typeface="+mn-ea"/>
              </a:rPr>
              <a:t>交通人流偶然获得</a:t>
            </a:r>
            <a:endParaRPr lang="zh-CN" b="1" spc="-5" dirty="0">
              <a:uFill>
                <a:solidFill>
                  <a:srgbClr val="FFFFFF"/>
                </a:solidFill>
              </a:uFill>
              <a:latin typeface="微软雅黑" panose="020B0503020204020204" charset="-122"/>
              <a:ea typeface="微软雅黑" panose="020B0503020204020204" charset="-122"/>
              <a:cs typeface="微软雅黑" panose="020B0503020204020204" charset="-122"/>
              <a:sym typeface="+mn-ea"/>
            </a:endParaRPr>
          </a:p>
          <a:p>
            <a:pPr marR="69215" algn="l">
              <a:lnSpc>
                <a:spcPct val="100000"/>
              </a:lnSpc>
              <a:spcBef>
                <a:spcPts val="580"/>
              </a:spcBef>
            </a:pPr>
            <a:r>
              <a:rPr sz="1200" b="1" spc="-5" dirty="0" err="1" smtClean="0">
                <a:latin typeface="微软雅黑" panose="020B0503020204020204" charset="-122"/>
                <a:ea typeface="微软雅黑" panose="020B0503020204020204" charset="-122"/>
                <a:cs typeface="微软雅黑" panose="020B0503020204020204" charset="-122"/>
                <a:sym typeface="+mn-ea"/>
              </a:rPr>
              <a:t>消费特征</a:t>
            </a:r>
            <a:r>
              <a:rPr sz="1200" b="1" spc="-5" dirty="0">
                <a:latin typeface="微软雅黑" panose="020B0503020204020204" charset="-122"/>
                <a:ea typeface="微软雅黑" panose="020B0503020204020204" charset="-122"/>
                <a:cs typeface="微软雅黑" panose="020B0503020204020204" charset="-122"/>
                <a:sym typeface="+mn-ea"/>
              </a:rPr>
              <a:t>：</a:t>
            </a:r>
            <a:r>
              <a:rPr lang="zh-CN" sz="1200" spc="-5" dirty="0">
                <a:latin typeface="微软雅黑" panose="020B0503020204020204" charset="-122"/>
                <a:ea typeface="微软雅黑" panose="020B0503020204020204" charset="-122"/>
                <a:cs typeface="微软雅黑" panose="020B0503020204020204" charset="-122"/>
                <a:sym typeface="+mn-ea"/>
              </a:rPr>
              <a:t>随机人群</a:t>
            </a:r>
            <a:endParaRPr lang="zh-CN" sz="1200" spc="-5" dirty="0">
              <a:latin typeface="微软雅黑" panose="020B0503020204020204" charset="-122"/>
              <a:ea typeface="微软雅黑" panose="020B0503020204020204" charset="-122"/>
              <a:cs typeface="微软雅黑" panose="020B0503020204020204" charset="-122"/>
              <a:sym typeface="+mn-ea"/>
            </a:endParaRPr>
          </a:p>
          <a:p>
            <a:pPr lvl="0" algn="l">
              <a:lnSpc>
                <a:spcPct val="100000"/>
              </a:lnSpc>
              <a:spcBef>
                <a:spcPts val="5"/>
              </a:spcBef>
            </a:pPr>
            <a:r>
              <a:rPr sz="1200" b="1" spc="-5" dirty="0" err="1" smtClean="0">
                <a:solidFill>
                  <a:schemeClr val="tx1"/>
                </a:solidFill>
                <a:latin typeface="微软雅黑" panose="020B0503020204020204" charset="-122"/>
                <a:ea typeface="微软雅黑" panose="020B0503020204020204" charset="-122"/>
                <a:cs typeface="微软雅黑" panose="020B0503020204020204" charset="-122"/>
                <a:sym typeface="+mn-ea"/>
              </a:rPr>
              <a:t>业态建议</a:t>
            </a:r>
            <a:r>
              <a:rPr sz="1200" b="1" spc="-5" dirty="0" smtClean="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spc="-5" dirty="0">
                <a:latin typeface="微软雅黑" panose="020B0503020204020204" charset="-122"/>
                <a:ea typeface="微软雅黑" panose="020B0503020204020204" charset="-122"/>
                <a:cs typeface="微软雅黑" panose="020B0503020204020204" charset="-122"/>
                <a:sym typeface="+mn-ea"/>
              </a:rPr>
              <a:t>餐饮</a:t>
            </a:r>
            <a:r>
              <a:rPr lang="zh-CN" sz="1200" spc="-5" dirty="0" smtClean="0">
                <a:latin typeface="微软雅黑" panose="020B0503020204020204" charset="-122"/>
                <a:ea typeface="微软雅黑" panose="020B0503020204020204" charset="-122"/>
                <a:cs typeface="微软雅黑" panose="020B0503020204020204" charset="-122"/>
                <a:sym typeface="+mn-ea"/>
              </a:rPr>
              <a:t>、</a:t>
            </a:r>
            <a:r>
              <a:rPr lang="zh-CN" altLang="en-US" sz="1200" spc="-5" dirty="0" smtClean="0">
                <a:latin typeface="微软雅黑" panose="020B0503020204020204" charset="-122"/>
                <a:ea typeface="微软雅黑" panose="020B0503020204020204" charset="-122"/>
                <a:cs typeface="微软雅黑" panose="020B0503020204020204" charset="-122"/>
                <a:sym typeface="+mn-ea"/>
              </a:rPr>
              <a:t>足浴，酒店</a:t>
            </a:r>
            <a:endParaRPr lang="zh-CN" sz="1200" spc="-5" dirty="0">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3563690" y="1386205"/>
            <a:ext cx="4937056" cy="2393310"/>
          </a:xfrm>
          <a:prstGeom prst="rect">
            <a:avLst/>
          </a:prstGeom>
          <a:solidFill>
            <a:schemeClr val="accent1">
              <a:lumMod val="75000"/>
            </a:schemeClr>
          </a:solidFill>
          <a:ln>
            <a:noFill/>
          </a:ln>
        </p:spPr>
        <p:txBody>
          <a:bodyPr wrap="square" lIns="0" tIns="0" rIns="0" bIns="0" anchor="ctr" anchorCtr="0">
            <a:normAutofit/>
          </a:bodyPr>
          <a:lstStyle>
            <a:defPPr>
              <a:defRPr lang="zh-CN"/>
            </a:defPPr>
            <a:lvl1pPr>
              <a:lnSpc>
                <a:spcPct val="130000"/>
              </a:lnSpc>
              <a:buSzPct val="25000"/>
              <a:defRPr>
                <a:solidFill>
                  <a:schemeClr val="bg1"/>
                </a:solidFill>
                <a:ea typeface="Montserrat"/>
                <a:cs typeface="Arial" panose="020B0604020202020204" pitchFamily="34" charset="0"/>
              </a:defRPr>
            </a:lvl1pPr>
          </a:lstStyle>
          <a:p>
            <a:pPr lvl="0" algn="ctr" defTabSz="685800" fontAlgn="ctr">
              <a:lnSpc>
                <a:spcPct val="130000"/>
              </a:lnSpc>
              <a:spcBef>
                <a:spcPts val="1000"/>
              </a:spcBef>
              <a:spcAft>
                <a:spcPts val="0"/>
              </a:spcAft>
              <a:buSzPct val="100000"/>
              <a:buFont typeface="Wingdings" panose="05000000000000000000" pitchFamily="2" charset="2"/>
            </a:pPr>
            <a:r>
              <a:rPr lang="zh-CN" sz="2400" b="1" dirty="0" smtClean="0">
                <a:solidFill>
                  <a:schemeClr val="bg1"/>
                </a:solidFill>
                <a:ea typeface="+mn-ea"/>
                <a:cs typeface="+mn-ea"/>
                <a:sym typeface="+mn-ea"/>
              </a:rPr>
              <a:t>“</a:t>
            </a:r>
            <a:r>
              <a:rPr lang="en-US" altLang="zh-CN" sz="2400" b="1" dirty="0" smtClean="0">
                <a:solidFill>
                  <a:schemeClr val="bg1"/>
                </a:solidFill>
                <a:ea typeface="+mn-ea"/>
                <a:cs typeface="+mn-ea"/>
                <a:sym typeface="+mn-ea"/>
              </a:rPr>
              <a:t> </a:t>
            </a:r>
            <a:r>
              <a:rPr lang="zh-CN" altLang="en-US" sz="2400" b="1" dirty="0">
                <a:ea typeface="+mn-ea"/>
                <a:cs typeface="+mn-ea"/>
                <a:sym typeface="+mn-ea"/>
              </a:rPr>
              <a:t>旧貌换新颜</a:t>
            </a:r>
            <a:r>
              <a:rPr lang="zh-CN" sz="2400" b="1" dirty="0" smtClean="0">
                <a:solidFill>
                  <a:schemeClr val="bg1"/>
                </a:solidFill>
                <a:ea typeface="+mn-ea"/>
                <a:cs typeface="+mn-ea"/>
                <a:sym typeface="+mn-ea"/>
              </a:rPr>
              <a:t>”</a:t>
            </a:r>
            <a:endParaRPr lang="zh-CN" sz="2400" b="1" dirty="0">
              <a:solidFill>
                <a:schemeClr val="bg1"/>
              </a:solidFill>
              <a:ea typeface="+mn-ea"/>
              <a:cs typeface="+mn-ea"/>
              <a:sym typeface="+mn-ea"/>
            </a:endParaRPr>
          </a:p>
          <a:p>
            <a:pPr lvl="0" algn="ctr" defTabSz="685800" fontAlgn="ctr">
              <a:lnSpc>
                <a:spcPct val="130000"/>
              </a:lnSpc>
              <a:spcBef>
                <a:spcPts val="1000"/>
              </a:spcBef>
              <a:spcAft>
                <a:spcPts val="0"/>
              </a:spcAft>
              <a:buSzPct val="100000"/>
              <a:buFont typeface="Wingdings" panose="05000000000000000000" pitchFamily="2" charset="2"/>
            </a:pPr>
            <a:r>
              <a:rPr lang="zh-CN" sz="2400" b="1" dirty="0" smtClean="0">
                <a:solidFill>
                  <a:schemeClr val="bg1"/>
                </a:solidFill>
                <a:ea typeface="+mn-ea"/>
                <a:cs typeface="+mn-ea"/>
                <a:sym typeface="+mn-ea"/>
              </a:rPr>
              <a:t>“</a:t>
            </a:r>
            <a:r>
              <a:rPr lang="zh-CN" altLang="en-US" sz="2400" b="1" dirty="0" smtClean="0">
                <a:solidFill>
                  <a:schemeClr val="bg1"/>
                </a:solidFill>
                <a:ea typeface="+mn-ea"/>
                <a:cs typeface="+mn-ea"/>
                <a:sym typeface="+mn-ea"/>
              </a:rPr>
              <a:t>爆品</a:t>
            </a:r>
            <a:r>
              <a:rPr lang="en-US" altLang="zh-CN" sz="2400" b="1" dirty="0" smtClean="0">
                <a:solidFill>
                  <a:schemeClr val="bg1"/>
                </a:solidFill>
                <a:ea typeface="+mn-ea"/>
                <a:cs typeface="+mn-ea"/>
                <a:sym typeface="+mn-ea"/>
              </a:rPr>
              <a:t> </a:t>
            </a:r>
            <a:r>
              <a:rPr lang="zh-CN" sz="2400" b="1" dirty="0" smtClean="0">
                <a:solidFill>
                  <a:schemeClr val="bg1"/>
                </a:solidFill>
                <a:ea typeface="+mn-ea"/>
                <a:cs typeface="+mn-ea"/>
                <a:sym typeface="+mn-ea"/>
              </a:rPr>
              <a:t>”</a:t>
            </a:r>
            <a:r>
              <a:rPr lang="zh-CN" altLang="en-US" sz="2400" b="1" dirty="0" smtClean="0">
                <a:solidFill>
                  <a:schemeClr val="bg1"/>
                </a:solidFill>
                <a:ea typeface="+mn-ea"/>
                <a:cs typeface="+mn-ea"/>
                <a:sym typeface="+mn-ea"/>
              </a:rPr>
              <a:t>“合作 ”</a:t>
            </a:r>
            <a:endParaRPr lang="zh-CN" altLang="en-US" sz="2400" b="1" dirty="0">
              <a:solidFill>
                <a:schemeClr val="bg1"/>
              </a:solidFill>
              <a:ea typeface="+mn-ea"/>
              <a:cs typeface="+mn-ea"/>
              <a:sym typeface="+mn-ea"/>
            </a:endParaRPr>
          </a:p>
        </p:txBody>
      </p:sp>
      <p:sp>
        <p:nvSpPr>
          <p:cNvPr id="17" name="矩形 16"/>
          <p:cNvSpPr/>
          <p:nvPr>
            <p:custDataLst>
              <p:tags r:id="rId2"/>
            </p:custDataLst>
          </p:nvPr>
        </p:nvSpPr>
        <p:spPr>
          <a:xfrm>
            <a:off x="8748266" y="1386205"/>
            <a:ext cx="3036699" cy="440953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lnSpc>
                <a:spcPct val="130000"/>
              </a:lnSpc>
            </a:pPr>
            <a:endParaRPr lang="zh-CN" altLang="en-US" sz="1795">
              <a:cs typeface="+mn-ea"/>
              <a:sym typeface="+mn-lt"/>
            </a:endParaRPr>
          </a:p>
        </p:txBody>
      </p:sp>
      <p:sp>
        <p:nvSpPr>
          <p:cNvPr id="18" name="文本框 17"/>
          <p:cNvSpPr txBox="1"/>
          <p:nvPr>
            <p:custDataLst>
              <p:tags r:id="rId3"/>
            </p:custDataLst>
          </p:nvPr>
        </p:nvSpPr>
        <p:spPr>
          <a:xfrm>
            <a:off x="8748266" y="1386205"/>
            <a:ext cx="3036699" cy="3352165"/>
          </a:xfrm>
          <a:prstGeom prst="rect">
            <a:avLst/>
          </a:prstGeom>
          <a:noFill/>
          <a:ln>
            <a:noFill/>
          </a:ln>
        </p:spPr>
        <p:txBody>
          <a:bodyPr wrap="square" lIns="0" tIns="0" rIns="0" bIns="0" anchor="ctr" anchorCtr="0">
            <a:normAutofit/>
          </a:bodyPr>
          <a:lstStyle>
            <a:defPPr>
              <a:defRPr lang="zh-CN"/>
            </a:defPPr>
            <a:lvl1pPr>
              <a:lnSpc>
                <a:spcPct val="130000"/>
              </a:lnSpc>
              <a:buSzPct val="25000"/>
              <a:defRPr>
                <a:solidFill>
                  <a:schemeClr val="bg1"/>
                </a:solidFill>
                <a:ea typeface="Montserrat"/>
                <a:cs typeface="Arial" panose="020B0604020202020204" pitchFamily="34" charset="0"/>
              </a:defRPr>
            </a:lvl1pPr>
          </a:lstStyle>
          <a:p>
            <a:pPr lvl="0" defTabSz="685800">
              <a:spcBef>
                <a:spcPts val="0"/>
              </a:spcBef>
              <a:spcAft>
                <a:spcPts val="0"/>
              </a:spcAft>
            </a:pPr>
            <a:r>
              <a:rPr sz="1400" dirty="0">
                <a:solidFill>
                  <a:schemeClr val="bg1"/>
                </a:solidFill>
                <a:ea typeface="+mn-ea"/>
                <a:cs typeface="+mn-ea"/>
                <a:sym typeface="+mn-ea"/>
              </a:rPr>
              <a:t>以</a:t>
            </a:r>
            <a:r>
              <a:rPr sz="1400" dirty="0" smtClean="0">
                <a:solidFill>
                  <a:schemeClr val="bg1"/>
                </a:solidFill>
                <a:ea typeface="+mn-ea"/>
                <a:cs typeface="+mn-ea"/>
                <a:sym typeface="+mn-ea"/>
              </a:rPr>
              <a:t>“</a:t>
            </a:r>
            <a:r>
              <a:rPr lang="zh-CN" altLang="en-US" sz="1400" dirty="0" smtClean="0">
                <a:solidFill>
                  <a:schemeClr val="bg1"/>
                </a:solidFill>
                <a:ea typeface="+mn-ea"/>
                <a:cs typeface="+mn-ea"/>
                <a:sym typeface="+mn-ea"/>
              </a:rPr>
              <a:t>全服务全配套</a:t>
            </a:r>
            <a:r>
              <a:rPr sz="1400" dirty="0" smtClean="0">
                <a:solidFill>
                  <a:schemeClr val="bg1"/>
                </a:solidFill>
                <a:ea typeface="+mn-ea"/>
                <a:cs typeface="+mn-ea"/>
                <a:sym typeface="+mn-ea"/>
              </a:rPr>
              <a:t>”</a:t>
            </a:r>
            <a:r>
              <a:rPr sz="1400" dirty="0" err="1">
                <a:solidFill>
                  <a:schemeClr val="bg1"/>
                </a:solidFill>
                <a:ea typeface="+mn-ea"/>
                <a:cs typeface="+mn-ea"/>
                <a:sym typeface="+mn-ea"/>
              </a:rPr>
              <a:t>的定位，</a:t>
            </a:r>
            <a:r>
              <a:rPr sz="1400" dirty="0" err="1" smtClean="0">
                <a:solidFill>
                  <a:schemeClr val="bg1"/>
                </a:solidFill>
                <a:ea typeface="+mn-ea"/>
                <a:cs typeface="+mn-ea"/>
                <a:sym typeface="+mn-ea"/>
              </a:rPr>
              <a:t>深挖</a:t>
            </a:r>
            <a:r>
              <a:rPr lang="zh-CN" altLang="en-US" sz="1400" dirty="0" smtClean="0">
                <a:solidFill>
                  <a:schemeClr val="bg1"/>
                </a:solidFill>
                <a:ea typeface="+mn-ea"/>
                <a:cs typeface="+mn-ea"/>
                <a:sym typeface="+mn-ea"/>
              </a:rPr>
              <a:t>“吃喝玩乐游住</a:t>
            </a:r>
            <a:r>
              <a:rPr lang="zh-CN" altLang="en-US" sz="1400" dirty="0" smtClean="0">
                <a:cs typeface="+mn-ea"/>
                <a:sym typeface="+mn-ea"/>
              </a:rPr>
              <a:t>”</a:t>
            </a:r>
            <a:r>
              <a:rPr lang="zh-CN" altLang="en-US" sz="1400" dirty="0" smtClean="0">
                <a:solidFill>
                  <a:schemeClr val="bg1"/>
                </a:solidFill>
                <a:ea typeface="+mn-ea"/>
                <a:cs typeface="+mn-ea"/>
                <a:sym typeface="+mn-ea"/>
              </a:rPr>
              <a:t>行业</a:t>
            </a:r>
            <a:r>
              <a:rPr lang="zh-CN" altLang="en-US" sz="1400" dirty="0" smtClean="0">
                <a:solidFill>
                  <a:schemeClr val="bg1"/>
                </a:solidFill>
                <a:ea typeface="+mn-ea"/>
                <a:cs typeface="+mn-ea"/>
                <a:sym typeface="+mn-ea"/>
              </a:rPr>
              <a:t>需求及周边社区的</a:t>
            </a:r>
            <a:r>
              <a:rPr sz="1400" dirty="0" err="1" smtClean="0">
                <a:solidFill>
                  <a:schemeClr val="bg1"/>
                </a:solidFill>
                <a:ea typeface="+mn-ea"/>
                <a:cs typeface="+mn-ea"/>
                <a:sym typeface="+mn-ea"/>
              </a:rPr>
              <a:t>消费潜力</a:t>
            </a:r>
            <a:r>
              <a:rPr sz="1400" dirty="0" err="1">
                <a:solidFill>
                  <a:schemeClr val="bg1"/>
                </a:solidFill>
                <a:ea typeface="+mn-ea"/>
                <a:cs typeface="+mn-ea"/>
                <a:sym typeface="+mn-ea"/>
              </a:rPr>
              <a:t>，</a:t>
            </a:r>
            <a:r>
              <a:rPr sz="1400" dirty="0" err="1" smtClean="0">
                <a:solidFill>
                  <a:schemeClr val="bg1"/>
                </a:solidFill>
                <a:ea typeface="+mn-ea"/>
                <a:cs typeface="+mn-ea"/>
                <a:sym typeface="+mn-ea"/>
              </a:rPr>
              <a:t>将</a:t>
            </a:r>
            <a:r>
              <a:rPr lang="zh-CN" altLang="en-US" sz="1400" dirty="0" smtClean="0">
                <a:solidFill>
                  <a:schemeClr val="bg1"/>
                </a:solidFill>
                <a:ea typeface="+mn-ea"/>
                <a:cs typeface="+mn-ea"/>
                <a:sym typeface="+mn-ea"/>
              </a:rPr>
              <a:t>服务</a:t>
            </a:r>
            <a:r>
              <a:rPr sz="1400" dirty="0" err="1" smtClean="0">
                <a:solidFill>
                  <a:schemeClr val="bg1"/>
                </a:solidFill>
                <a:ea typeface="+mn-ea"/>
                <a:cs typeface="+mn-ea"/>
                <a:sym typeface="+mn-ea"/>
              </a:rPr>
              <a:t>转化为</a:t>
            </a:r>
            <a:r>
              <a:rPr lang="zh-CN" altLang="en-US" sz="1400" dirty="0" smtClean="0">
                <a:solidFill>
                  <a:schemeClr val="bg1"/>
                </a:solidFill>
                <a:ea typeface="+mn-ea"/>
                <a:cs typeface="+mn-ea"/>
                <a:sym typeface="+mn-ea"/>
              </a:rPr>
              <a:t>项目</a:t>
            </a:r>
            <a:r>
              <a:rPr lang="zh-CN" altLang="en-US" sz="1400" dirty="0" smtClean="0">
                <a:solidFill>
                  <a:schemeClr val="bg1"/>
                </a:solidFill>
                <a:ea typeface="+mn-ea"/>
                <a:cs typeface="+mn-ea"/>
                <a:sym typeface="+mn-ea"/>
              </a:rPr>
              <a:t>经常性</a:t>
            </a:r>
            <a:r>
              <a:rPr lang="zh-CN" altLang="en-US" sz="1400" dirty="0">
                <a:cs typeface="+mn-ea"/>
                <a:sym typeface="+mn-ea"/>
              </a:rPr>
              <a:t>实际</a:t>
            </a:r>
            <a:r>
              <a:rPr lang="zh-CN" altLang="en-US" sz="1400" dirty="0" smtClean="0">
                <a:solidFill>
                  <a:schemeClr val="bg1"/>
                </a:solidFill>
                <a:ea typeface="+mn-ea"/>
                <a:cs typeface="+mn-ea"/>
                <a:sym typeface="+mn-ea"/>
              </a:rPr>
              <a:t>客户</a:t>
            </a:r>
            <a:r>
              <a:rPr sz="1400" dirty="0" smtClean="0">
                <a:solidFill>
                  <a:schemeClr val="bg1"/>
                </a:solidFill>
                <a:ea typeface="+mn-ea"/>
                <a:cs typeface="+mn-ea"/>
                <a:sym typeface="+mn-ea"/>
              </a:rPr>
              <a:t>。</a:t>
            </a:r>
            <a:endParaRPr sz="1400" dirty="0">
              <a:solidFill>
                <a:schemeClr val="bg1"/>
              </a:solidFill>
              <a:ea typeface="+mn-ea"/>
              <a:cs typeface="+mn-ea"/>
              <a:sym typeface="+mn-ea"/>
            </a:endParaRPr>
          </a:p>
        </p:txBody>
      </p:sp>
      <p:sp>
        <p:nvSpPr>
          <p:cNvPr id="19" name="文本框 18"/>
          <p:cNvSpPr txBox="1"/>
          <p:nvPr>
            <p:custDataLst>
              <p:tags r:id="rId4"/>
            </p:custDataLst>
          </p:nvPr>
        </p:nvSpPr>
        <p:spPr>
          <a:xfrm>
            <a:off x="983051" y="1452235"/>
            <a:ext cx="3317734" cy="1697936"/>
          </a:xfrm>
          <a:prstGeom prst="rect">
            <a:avLst/>
          </a:prstGeom>
          <a:noFill/>
        </p:spPr>
        <p:txBody>
          <a:bodyPr wrap="square" lIns="89758" tIns="0" rIns="89758" bIns="0" rtlCol="0" anchor="ctr" anchorCtr="0">
            <a:normAutofit/>
          </a:bodyPr>
          <a:lstStyle/>
          <a:p>
            <a:pPr marL="0" indent="0" algn="l" defTabSz="685800">
              <a:lnSpc>
                <a:spcPct val="100000"/>
              </a:lnSpc>
              <a:spcBef>
                <a:spcPts val="0"/>
              </a:spcBef>
              <a:spcAft>
                <a:spcPts val="0"/>
              </a:spcAft>
              <a:buSzPct val="100000"/>
              <a:buNone/>
            </a:pPr>
            <a:r>
              <a:rPr lang="zh-CN" altLang="en-US" sz="3200" dirty="0" smtClean="0">
                <a:solidFill>
                  <a:srgbClr val="000000"/>
                </a:solidFill>
                <a:latin typeface="+mj-ea"/>
                <a:ea typeface="+mj-ea"/>
                <a:cs typeface="+mn-ea"/>
              </a:rPr>
              <a:t>规划</a:t>
            </a:r>
            <a:endParaRPr sz="3200" dirty="0">
              <a:solidFill>
                <a:srgbClr val="000000"/>
              </a:solidFill>
              <a:latin typeface="+mj-ea"/>
              <a:ea typeface="+mj-ea"/>
              <a:cs typeface="+mn-ea"/>
            </a:endParaRPr>
          </a:p>
        </p:txBody>
      </p:sp>
      <p:sp>
        <p:nvSpPr>
          <p:cNvPr id="23" name="Shape 3720"/>
          <p:cNvSpPr/>
          <p:nvPr>
            <p:custDataLst>
              <p:tags r:id="rId5"/>
            </p:custDataLst>
          </p:nvPr>
        </p:nvSpPr>
        <p:spPr>
          <a:xfrm>
            <a:off x="4878070" y="1523365"/>
            <a:ext cx="822325" cy="661035"/>
          </a:xfrm>
          <a:custGeom>
            <a:avLst/>
            <a:gdLst/>
            <a:ahLst/>
            <a:cxnLst/>
            <a:rect l="0" t="0" r="0" b="0"/>
            <a:pathLst>
              <a:path w="120000" h="120000" extrusionOk="0">
                <a:moveTo>
                  <a:pt x="43638" y="105000"/>
                </a:moveTo>
                <a:cubicBezTo>
                  <a:pt x="40438" y="105000"/>
                  <a:pt x="37133" y="104594"/>
                  <a:pt x="33811" y="103794"/>
                </a:cubicBezTo>
                <a:cubicBezTo>
                  <a:pt x="33427" y="103700"/>
                  <a:pt x="33033" y="103655"/>
                  <a:pt x="32644" y="103655"/>
                </a:cubicBezTo>
                <a:cubicBezTo>
                  <a:pt x="31977" y="103655"/>
                  <a:pt x="31311" y="103788"/>
                  <a:pt x="30683" y="104050"/>
                </a:cubicBezTo>
                <a:lnTo>
                  <a:pt x="16427" y="110083"/>
                </a:lnTo>
                <a:lnTo>
                  <a:pt x="18694" y="101350"/>
                </a:lnTo>
                <a:cubicBezTo>
                  <a:pt x="19300" y="99038"/>
                  <a:pt x="18583" y="96555"/>
                  <a:pt x="16883" y="95044"/>
                </a:cubicBezTo>
                <a:cubicBezTo>
                  <a:pt x="9511" y="88477"/>
                  <a:pt x="5455" y="79766"/>
                  <a:pt x="5455" y="70500"/>
                </a:cubicBezTo>
                <a:cubicBezTo>
                  <a:pt x="5455" y="51477"/>
                  <a:pt x="22583" y="36000"/>
                  <a:pt x="43638" y="36000"/>
                </a:cubicBezTo>
                <a:cubicBezTo>
                  <a:pt x="64688" y="36000"/>
                  <a:pt x="81816" y="51477"/>
                  <a:pt x="81816" y="70500"/>
                </a:cubicBezTo>
                <a:cubicBezTo>
                  <a:pt x="81816" y="89522"/>
                  <a:pt x="64688" y="105000"/>
                  <a:pt x="43638" y="105000"/>
                </a:cubicBezTo>
                <a:moveTo>
                  <a:pt x="43638" y="30000"/>
                </a:moveTo>
                <a:cubicBezTo>
                  <a:pt x="19538" y="30000"/>
                  <a:pt x="0" y="48133"/>
                  <a:pt x="0" y="70500"/>
                </a:cubicBezTo>
                <a:cubicBezTo>
                  <a:pt x="0" y="81988"/>
                  <a:pt x="5177" y="92333"/>
                  <a:pt x="13455" y="99705"/>
                </a:cubicBezTo>
                <a:lnTo>
                  <a:pt x="8183" y="120000"/>
                </a:lnTo>
                <a:lnTo>
                  <a:pt x="32644" y="109655"/>
                </a:lnTo>
                <a:cubicBezTo>
                  <a:pt x="36161" y="110505"/>
                  <a:pt x="39827" y="111000"/>
                  <a:pt x="43638" y="111000"/>
                </a:cubicBezTo>
                <a:cubicBezTo>
                  <a:pt x="67733" y="111000"/>
                  <a:pt x="87272" y="92866"/>
                  <a:pt x="87272" y="70500"/>
                </a:cubicBezTo>
                <a:cubicBezTo>
                  <a:pt x="87272" y="48133"/>
                  <a:pt x="67733" y="30000"/>
                  <a:pt x="43638" y="30000"/>
                </a:cubicBezTo>
                <a:moveTo>
                  <a:pt x="120000" y="40500"/>
                </a:moveTo>
                <a:cubicBezTo>
                  <a:pt x="120000" y="18133"/>
                  <a:pt x="100466" y="0"/>
                  <a:pt x="76361" y="0"/>
                </a:cubicBezTo>
                <a:cubicBezTo>
                  <a:pt x="58366" y="0"/>
                  <a:pt x="42916" y="10116"/>
                  <a:pt x="36250" y="24566"/>
                </a:cubicBezTo>
                <a:cubicBezTo>
                  <a:pt x="38400" y="24261"/>
                  <a:pt x="40588" y="24066"/>
                  <a:pt x="42822" y="24033"/>
                </a:cubicBezTo>
                <a:cubicBezTo>
                  <a:pt x="49305" y="13300"/>
                  <a:pt x="61905" y="6000"/>
                  <a:pt x="76361" y="6000"/>
                </a:cubicBezTo>
                <a:cubicBezTo>
                  <a:pt x="97416" y="6000"/>
                  <a:pt x="114544" y="21477"/>
                  <a:pt x="114544" y="40500"/>
                </a:cubicBezTo>
                <a:cubicBezTo>
                  <a:pt x="114544" y="49766"/>
                  <a:pt x="110488" y="58477"/>
                  <a:pt x="103116" y="65038"/>
                </a:cubicBezTo>
                <a:cubicBezTo>
                  <a:pt x="101416" y="66555"/>
                  <a:pt x="100700" y="69044"/>
                  <a:pt x="101300" y="71350"/>
                </a:cubicBezTo>
                <a:lnTo>
                  <a:pt x="103572" y="80083"/>
                </a:lnTo>
                <a:lnTo>
                  <a:pt x="92294" y="75311"/>
                </a:lnTo>
                <a:cubicBezTo>
                  <a:pt x="92072" y="77344"/>
                  <a:pt x="91666" y="79322"/>
                  <a:pt x="91172" y="81266"/>
                </a:cubicBezTo>
                <a:lnTo>
                  <a:pt x="111816" y="90000"/>
                </a:lnTo>
                <a:lnTo>
                  <a:pt x="106544" y="69705"/>
                </a:lnTo>
                <a:cubicBezTo>
                  <a:pt x="114827" y="62333"/>
                  <a:pt x="120000" y="51988"/>
                  <a:pt x="120000" y="40500"/>
                </a:cubicBezTo>
              </a:path>
            </a:pathLst>
          </a:custGeom>
          <a:solidFill>
            <a:schemeClr val="bg1"/>
          </a:solidFill>
          <a:ln>
            <a:noFill/>
          </a:ln>
        </p:spPr>
        <p:txBody>
          <a:bodyPr wrap="square" lIns="37971" tIns="37971" rIns="37971" bIns="37971" anchor="ctr" anchorCtr="0">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defTabSz="685800">
              <a:lnSpc>
                <a:spcPct val="130000"/>
              </a:lnSpc>
            </a:pPr>
            <a:endParaRPr sz="2990" dirty="0">
              <a:solidFill>
                <a:schemeClr val="bg1"/>
              </a:solidFill>
              <a:latin typeface="+mn-lt"/>
              <a:ea typeface="+mn-ea"/>
              <a:cs typeface="+mn-ea"/>
              <a:sym typeface="+mn-lt"/>
            </a:endParaRPr>
          </a:p>
        </p:txBody>
      </p:sp>
      <p:pic>
        <p:nvPicPr>
          <p:cNvPr id="4" name="图片 3" descr="3634910"/>
          <p:cNvPicPr>
            <a:picLocks noChangeAspect="1"/>
          </p:cNvPicPr>
          <p:nvPr/>
        </p:nvPicPr>
        <p:blipFill>
          <a:blip r:embed="rId6"/>
          <a:stretch>
            <a:fillRect/>
          </a:stretch>
        </p:blipFill>
        <p:spPr>
          <a:xfrm>
            <a:off x="7263130" y="3921125"/>
            <a:ext cx="914400" cy="914400"/>
          </a:xfrm>
          <a:prstGeom prst="rect">
            <a:avLst/>
          </a:prstGeom>
        </p:spPr>
      </p:pic>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8815599" y="129199"/>
            <a:ext cx="1960800" cy="729599"/>
          </a:xfrm>
          <a:prstGeom prst="rect">
            <a:avLst/>
          </a:prstGeom>
          <a:blipFill>
            <a:blip r:embed="rId1" cstate="print"/>
            <a:stretch>
              <a:fillRect/>
            </a:stretch>
          </a:blipFill>
        </p:spPr>
        <p:txBody>
          <a:bodyPr wrap="square" lIns="0" tIns="0" rIns="0" bIns="0" rtlCol="0"/>
          <a:lstStyle/>
          <a:p>
            <a:endParaRPr sz="100"/>
          </a:p>
        </p:txBody>
      </p:sp>
      <p:sp>
        <p:nvSpPr>
          <p:cNvPr id="49" name="object 47"/>
          <p:cNvSpPr txBox="1"/>
          <p:nvPr/>
        </p:nvSpPr>
        <p:spPr>
          <a:xfrm>
            <a:off x="4451670" y="2966085"/>
            <a:ext cx="2534600" cy="479425"/>
          </a:xfrm>
          <a:prstGeom prst="rect">
            <a:avLst/>
          </a:prstGeom>
        </p:spPr>
        <p:txBody>
          <a:bodyPr vert="horz" wrap="square" lIns="0" tIns="75999" rIns="0" bIns="0" rtlCol="0">
            <a:spAutoFit/>
          </a:bodyPr>
          <a:lstStyle/>
          <a:p>
            <a:pPr marR="17780" algn="ctr">
              <a:lnSpc>
                <a:spcPct val="60000"/>
              </a:lnSpc>
              <a:spcBef>
                <a:spcPts val="600"/>
              </a:spcBef>
            </a:pPr>
            <a:r>
              <a:rPr sz="1595" b="1" i="1" spc="-10" dirty="0" smtClean="0">
                <a:solidFill>
                  <a:srgbClr val="0070C0"/>
                </a:solidFill>
                <a:latin typeface="微软雅黑" panose="020B0503020204020204" charset="-122"/>
                <a:cs typeface="微软雅黑" panose="020B0503020204020204" charset="-122"/>
              </a:rPr>
              <a:t>202</a:t>
            </a:r>
            <a:r>
              <a:rPr lang="en-US" sz="1595" b="1" i="1" spc="-10" dirty="0" smtClean="0">
                <a:solidFill>
                  <a:srgbClr val="0070C0"/>
                </a:solidFill>
                <a:latin typeface="微软雅黑" panose="020B0503020204020204" charset="-122"/>
                <a:cs typeface="微软雅黑" panose="020B0503020204020204" charset="-122"/>
              </a:rPr>
              <a:t>3</a:t>
            </a:r>
            <a:r>
              <a:rPr lang="en-US" sz="1595" b="1" i="1" spc="-10" dirty="0" smtClean="0">
                <a:solidFill>
                  <a:srgbClr val="0070C0"/>
                </a:solidFill>
                <a:latin typeface="微软雅黑" panose="020B0503020204020204" charset="-122"/>
                <a:cs typeface="微软雅黑" panose="020B0503020204020204" charset="-122"/>
              </a:rPr>
              <a:t>.</a:t>
            </a:r>
            <a:r>
              <a:rPr lang="en-US" sz="1595" b="1" i="1" spc="-5" dirty="0">
                <a:solidFill>
                  <a:srgbClr val="0070C0"/>
                </a:solidFill>
                <a:latin typeface="微软雅黑" panose="020B0503020204020204" charset="-122"/>
                <a:cs typeface="微软雅黑" panose="020B0503020204020204" charset="-122"/>
              </a:rPr>
              <a:t>3</a:t>
            </a:r>
            <a:r>
              <a:rPr lang="en-US" sz="1595" b="1" i="1" spc="-5" dirty="0" smtClean="0">
                <a:solidFill>
                  <a:srgbClr val="0070C0"/>
                </a:solidFill>
                <a:latin typeface="微软雅黑" panose="020B0503020204020204" charset="-122"/>
                <a:cs typeface="微软雅黑" panose="020B0503020204020204" charset="-122"/>
              </a:rPr>
              <a:t> </a:t>
            </a:r>
            <a:r>
              <a:rPr lang="en-US" altLang="zh-CN" sz="1595" b="1" i="1" spc="-5" dirty="0" smtClean="0">
                <a:solidFill>
                  <a:srgbClr val="0070C0"/>
                </a:solidFill>
                <a:latin typeface="微软雅黑" panose="020B0503020204020204" charset="-122"/>
                <a:cs typeface="微软雅黑" panose="020B0503020204020204" charset="-122"/>
              </a:rPr>
              <a:t>-</a:t>
            </a:r>
            <a:r>
              <a:rPr lang="en-US" altLang="zh-CN" sz="1595" b="1" i="1" spc="-5" dirty="0" smtClean="0">
                <a:solidFill>
                  <a:srgbClr val="0070C0"/>
                </a:solidFill>
                <a:latin typeface="微软雅黑" panose="020B0503020204020204" charset="-122"/>
                <a:cs typeface="微软雅黑" panose="020B0503020204020204" charset="-122"/>
              </a:rPr>
              <a:t>2023.9</a:t>
            </a:r>
            <a:endParaRPr sz="1595" i="1" dirty="0">
              <a:solidFill>
                <a:srgbClr val="0070C0"/>
              </a:solidFill>
              <a:latin typeface="微软雅黑" panose="020B0503020204020204" charset="-122"/>
              <a:cs typeface="微软雅黑" panose="020B0503020204020204" charset="-122"/>
            </a:endParaRPr>
          </a:p>
          <a:p>
            <a:pPr marR="69215" algn="ctr">
              <a:lnSpc>
                <a:spcPct val="60000"/>
              </a:lnSpc>
              <a:spcBef>
                <a:spcPts val="380"/>
              </a:spcBef>
            </a:pPr>
            <a:r>
              <a:rPr sz="1195" b="1" dirty="0" err="1" smtClean="0">
                <a:solidFill>
                  <a:schemeClr val="accent1"/>
                </a:solidFill>
                <a:latin typeface="微软雅黑" panose="020B0503020204020204" charset="-122"/>
                <a:ea typeface="微软雅黑" panose="020B0503020204020204" charset="-122"/>
                <a:cs typeface="微软雅黑" panose="020B0503020204020204" charset="-122"/>
              </a:rPr>
              <a:t>全面招商</a:t>
            </a:r>
            <a:endParaRPr sz="1295" b="1" dirty="0">
              <a:solidFill>
                <a:schemeClr val="accent1"/>
              </a:solidFill>
              <a:latin typeface="微软雅黑" panose="020B0503020204020204" charset="-122"/>
              <a:ea typeface="微软雅黑" panose="020B0503020204020204" charset="-122"/>
              <a:cs typeface="Times New Roman" panose="02020603050405020304"/>
            </a:endParaRPr>
          </a:p>
          <a:p>
            <a:pPr marL="142240" defTabSz="0">
              <a:lnSpc>
                <a:spcPct val="60000"/>
              </a:lnSpc>
              <a:spcBef>
                <a:spcPts val="5"/>
              </a:spcBef>
              <a:tabLst>
                <a:tab pos="958215" algn="l"/>
                <a:tab pos="2193290" algn="l"/>
              </a:tabLst>
            </a:pPr>
            <a:r>
              <a:rPr sz="1045" b="1" dirty="0">
                <a:solidFill>
                  <a:srgbClr val="FFFFFF"/>
                </a:solidFill>
                <a:latin typeface="Arial" panose="020B0604020202020204" pitchFamily="34" charset="0"/>
                <a:cs typeface="Arial" panose="020B0604020202020204" pitchFamily="34" charset="0"/>
              </a:rPr>
              <a:t>05</a:t>
            </a:r>
            <a:r>
              <a:rPr sz="1045" b="1" spc="-5" dirty="0">
                <a:solidFill>
                  <a:srgbClr val="FFFFFF"/>
                </a:solidFill>
                <a:latin typeface="Arial" panose="020B0604020202020204" pitchFamily="34" charset="0"/>
                <a:cs typeface="Arial" panose="020B0604020202020204" pitchFamily="34" charset="0"/>
              </a:rPr>
              <a:t>.</a:t>
            </a:r>
            <a:r>
              <a:rPr sz="1045" b="1" dirty="0">
                <a:solidFill>
                  <a:srgbClr val="FFFFFF"/>
                </a:solidFill>
                <a:latin typeface="Arial" panose="020B0604020202020204" pitchFamily="34" charset="0"/>
                <a:cs typeface="Arial" panose="020B0604020202020204" pitchFamily="34" charset="0"/>
              </a:rPr>
              <a:t>30	07</a:t>
            </a:r>
            <a:r>
              <a:rPr sz="1045" b="1" spc="-5" dirty="0">
                <a:solidFill>
                  <a:srgbClr val="FFFFFF"/>
                </a:solidFill>
                <a:latin typeface="Arial" panose="020B0604020202020204" pitchFamily="34" charset="0"/>
                <a:cs typeface="Arial" panose="020B0604020202020204" pitchFamily="34" charset="0"/>
              </a:rPr>
              <a:t>.</a:t>
            </a:r>
            <a:r>
              <a:rPr sz="1045" b="1" dirty="0">
                <a:solidFill>
                  <a:srgbClr val="FFFFFF"/>
                </a:solidFill>
                <a:latin typeface="Arial" panose="020B0604020202020204" pitchFamily="34" charset="0"/>
                <a:cs typeface="Arial" panose="020B0604020202020204" pitchFamily="34" charset="0"/>
              </a:rPr>
              <a:t>30	10</a:t>
            </a:r>
            <a:r>
              <a:rPr sz="1045" b="1" spc="-5" dirty="0">
                <a:solidFill>
                  <a:srgbClr val="FFFFFF"/>
                </a:solidFill>
                <a:latin typeface="Arial" panose="020B0604020202020204" pitchFamily="34" charset="0"/>
                <a:cs typeface="Arial" panose="020B0604020202020204" pitchFamily="34" charset="0"/>
              </a:rPr>
              <a:t>.</a:t>
            </a:r>
            <a:r>
              <a:rPr sz="1045" b="1" dirty="0">
                <a:solidFill>
                  <a:srgbClr val="FFFFFF"/>
                </a:solidFill>
                <a:latin typeface="Arial" panose="020B0604020202020204" pitchFamily="34" charset="0"/>
                <a:cs typeface="Arial" panose="020B0604020202020204" pitchFamily="34" charset="0"/>
              </a:rPr>
              <a:t>30</a:t>
            </a:r>
            <a:endParaRPr sz="1045" dirty="0">
              <a:latin typeface="Arial" panose="020B0604020202020204" pitchFamily="34" charset="0"/>
              <a:cs typeface="Arial" panose="020B0604020202020204" pitchFamily="34" charset="0"/>
            </a:endParaRPr>
          </a:p>
        </p:txBody>
      </p:sp>
      <p:sp>
        <p:nvSpPr>
          <p:cNvPr id="56" name="文本框 55"/>
          <p:cNvSpPr txBox="1"/>
          <p:nvPr/>
        </p:nvSpPr>
        <p:spPr>
          <a:xfrm>
            <a:off x="739086" y="275632"/>
            <a:ext cx="2849048" cy="953135"/>
          </a:xfrm>
          <a:prstGeom prst="rect">
            <a:avLst/>
          </a:prstGeom>
          <a:noFill/>
        </p:spPr>
        <p:txBody>
          <a:bodyPr wrap="square" rtlCol="0" anchor="t">
            <a:spAutoFit/>
          </a:bodyPr>
          <a:lstStyle/>
          <a:p>
            <a:pPr>
              <a:lnSpc>
                <a:spcPct val="100000"/>
              </a:lnSpc>
              <a:spcBef>
                <a:spcPts val="95"/>
              </a:spcBef>
            </a:pPr>
            <a:r>
              <a:rPr lang="zh-CN" altLang="en-US" sz="3200" dirty="0">
                <a:latin typeface="微软雅黑" panose="020B0503020204020204" charset="-122"/>
                <a:ea typeface="微软雅黑" panose="020B0503020204020204" charset="-122"/>
                <a:cs typeface="微软雅黑" panose="020B0503020204020204" charset="-122"/>
                <a:sym typeface="+mn-ea"/>
              </a:rPr>
              <a:t>招商推进计划</a:t>
            </a:r>
            <a:br>
              <a:rPr lang="zh-CN" altLang="en-US" sz="3200" dirty="0">
                <a:latin typeface="微软雅黑" panose="020B0503020204020204" charset="-122"/>
                <a:ea typeface="微软雅黑" panose="020B0503020204020204" charset="-122"/>
                <a:cs typeface="微软雅黑" panose="020B0503020204020204" charset="-122"/>
                <a:sym typeface="+mn-ea"/>
              </a:rPr>
            </a:br>
            <a:endParaRPr lang="zh-CN" altLang="en-US" sz="2400" dirty="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57" name="矩形 56"/>
          <p:cNvSpPr/>
          <p:nvPr/>
        </p:nvSpPr>
        <p:spPr>
          <a:xfrm>
            <a:off x="538395" y="178463"/>
            <a:ext cx="11523210" cy="64818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cxnSp>
        <p:nvCxnSpPr>
          <p:cNvPr id="58" name="直接连接符 57"/>
          <p:cNvCxnSpPr/>
          <p:nvPr/>
        </p:nvCxnSpPr>
        <p:spPr>
          <a:xfrm>
            <a:off x="873088" y="1329894"/>
            <a:ext cx="964493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739086" y="1331815"/>
            <a:ext cx="6831109" cy="368300"/>
          </a:xfrm>
          <a:prstGeom prst="rect">
            <a:avLst/>
          </a:prstGeom>
          <a:noFill/>
        </p:spPr>
        <p:txBody>
          <a:bodyPr wrap="square" rtlCol="0" anchor="t">
            <a:spAutoFit/>
          </a:bodyPr>
          <a:lstStyle/>
          <a:p>
            <a:endParaRPr lang="zh-CN" altLang="en-US" sz="1800"/>
          </a:p>
        </p:txBody>
      </p:sp>
      <p:sp>
        <p:nvSpPr>
          <p:cNvPr id="61" name="右箭头 60"/>
          <p:cNvSpPr/>
          <p:nvPr/>
        </p:nvSpPr>
        <p:spPr>
          <a:xfrm>
            <a:off x="2032239" y="3708400"/>
            <a:ext cx="8485784" cy="25273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object 27"/>
          <p:cNvSpPr/>
          <p:nvPr/>
        </p:nvSpPr>
        <p:spPr>
          <a:xfrm>
            <a:off x="8249920" y="3639185"/>
            <a:ext cx="422275" cy="367030"/>
          </a:xfrm>
          <a:prstGeom prst="rect">
            <a:avLst/>
          </a:prstGeom>
          <a:solidFill>
            <a:srgbClr val="C00000"/>
          </a:solidFill>
        </p:spPr>
        <p:txBody>
          <a:bodyPr wrap="square" lIns="0" tIns="0" rIns="0" bIns="0" rtlCol="0"/>
          <a:lstStyle/>
          <a:p>
            <a:endParaRPr sz="100"/>
          </a:p>
        </p:txBody>
      </p:sp>
      <p:sp>
        <p:nvSpPr>
          <p:cNvPr id="71" name="object 28"/>
          <p:cNvSpPr txBox="1"/>
          <p:nvPr/>
        </p:nvSpPr>
        <p:spPr>
          <a:xfrm>
            <a:off x="8280935" y="3737378"/>
            <a:ext cx="359733" cy="173990"/>
          </a:xfrm>
          <a:prstGeom prst="rect">
            <a:avLst/>
          </a:prstGeom>
        </p:spPr>
        <p:txBody>
          <a:bodyPr vert="horz" wrap="square" lIns="0" tIns="13299" rIns="0" bIns="0" rtlCol="0">
            <a:spAutoFit/>
          </a:bodyPr>
          <a:lstStyle/>
          <a:p>
            <a:pPr marL="12700">
              <a:lnSpc>
                <a:spcPct val="100000"/>
              </a:lnSpc>
              <a:spcBef>
                <a:spcPts val="105"/>
              </a:spcBef>
            </a:pPr>
            <a:r>
              <a:rPr lang="en-US" sz="1045" b="1" dirty="0">
                <a:solidFill>
                  <a:srgbClr val="FFFFFF"/>
                </a:solidFill>
                <a:cs typeface="Arial" panose="020B0604020202020204" pitchFamily="34" charset="0"/>
              </a:rPr>
              <a:t>8</a:t>
            </a:r>
            <a:r>
              <a:rPr lang="en-US" sz="1045" b="1" dirty="0" smtClean="0">
                <a:solidFill>
                  <a:srgbClr val="FFFFFF"/>
                </a:solidFill>
                <a:latin typeface="Arial" panose="020B0604020202020204" pitchFamily="34" charset="0"/>
                <a:cs typeface="Arial" panose="020B0604020202020204" pitchFamily="34" charset="0"/>
              </a:rPr>
              <a:t>.20</a:t>
            </a:r>
            <a:endParaRPr sz="1045" dirty="0">
              <a:latin typeface="Arial" panose="020B0604020202020204" pitchFamily="34" charset="0"/>
              <a:cs typeface="Arial" panose="020B0604020202020204" pitchFamily="34" charset="0"/>
            </a:endParaRPr>
          </a:p>
        </p:txBody>
      </p:sp>
      <p:sp>
        <p:nvSpPr>
          <p:cNvPr id="72" name="object 27"/>
          <p:cNvSpPr/>
          <p:nvPr/>
        </p:nvSpPr>
        <p:spPr>
          <a:xfrm>
            <a:off x="7228840" y="3623310"/>
            <a:ext cx="422275" cy="367030"/>
          </a:xfrm>
          <a:prstGeom prst="rect">
            <a:avLst/>
          </a:prstGeom>
          <a:solidFill>
            <a:srgbClr val="C00000"/>
          </a:solidFill>
        </p:spPr>
        <p:txBody>
          <a:bodyPr wrap="square" lIns="0" tIns="0" rIns="0" bIns="0" rtlCol="0"/>
          <a:lstStyle/>
          <a:p>
            <a:endParaRPr sz="100"/>
          </a:p>
        </p:txBody>
      </p:sp>
      <p:sp>
        <p:nvSpPr>
          <p:cNvPr id="73" name="object 28"/>
          <p:cNvSpPr txBox="1"/>
          <p:nvPr/>
        </p:nvSpPr>
        <p:spPr>
          <a:xfrm>
            <a:off x="7189470" y="3719830"/>
            <a:ext cx="500380" cy="173990"/>
          </a:xfrm>
          <a:prstGeom prst="rect">
            <a:avLst/>
          </a:prstGeom>
        </p:spPr>
        <p:txBody>
          <a:bodyPr vert="horz" wrap="square" lIns="0" tIns="13299" rIns="0" bIns="0" rtlCol="0">
            <a:spAutoFit/>
          </a:bodyPr>
          <a:lstStyle/>
          <a:p>
            <a:pPr marL="12700">
              <a:lnSpc>
                <a:spcPct val="100000"/>
              </a:lnSpc>
              <a:spcBef>
                <a:spcPts val="105"/>
              </a:spcBef>
            </a:pPr>
            <a:r>
              <a:rPr lang="en-US" sz="1045" b="1" dirty="0" smtClean="0">
                <a:solidFill>
                  <a:srgbClr val="FFFFFF"/>
                </a:solidFill>
                <a:latin typeface="Arial" panose="020B0604020202020204" pitchFamily="34" charset="0"/>
                <a:cs typeface="Arial" panose="020B0604020202020204" pitchFamily="34" charset="0"/>
              </a:rPr>
              <a:t>   6</a:t>
            </a:r>
            <a:r>
              <a:rPr lang="en-US" sz="1045" b="1" dirty="0" smtClean="0">
                <a:solidFill>
                  <a:srgbClr val="FFFFFF"/>
                </a:solidFill>
                <a:latin typeface="Arial" panose="020B0604020202020204" pitchFamily="34" charset="0"/>
                <a:cs typeface="Arial" panose="020B0604020202020204" pitchFamily="34" charset="0"/>
              </a:rPr>
              <a:t>.25</a:t>
            </a:r>
            <a:endParaRPr sz="1045" dirty="0">
              <a:latin typeface="Arial" panose="020B0604020202020204" pitchFamily="34" charset="0"/>
              <a:cs typeface="Arial" panose="020B0604020202020204" pitchFamily="34" charset="0"/>
            </a:endParaRPr>
          </a:p>
        </p:txBody>
      </p:sp>
      <p:sp>
        <p:nvSpPr>
          <p:cNvPr id="74" name="object 27"/>
          <p:cNvSpPr/>
          <p:nvPr/>
        </p:nvSpPr>
        <p:spPr>
          <a:xfrm>
            <a:off x="6064250" y="3639185"/>
            <a:ext cx="422275" cy="367030"/>
          </a:xfrm>
          <a:prstGeom prst="rect">
            <a:avLst/>
          </a:prstGeom>
          <a:solidFill>
            <a:srgbClr val="C00000"/>
          </a:solidFill>
        </p:spPr>
        <p:txBody>
          <a:bodyPr wrap="square" lIns="0" tIns="0" rIns="0" bIns="0" rtlCol="0"/>
          <a:lstStyle/>
          <a:p>
            <a:endParaRPr sz="100"/>
          </a:p>
        </p:txBody>
      </p:sp>
      <p:sp>
        <p:nvSpPr>
          <p:cNvPr id="75" name="object 28"/>
          <p:cNvSpPr txBox="1"/>
          <p:nvPr/>
        </p:nvSpPr>
        <p:spPr>
          <a:xfrm>
            <a:off x="6095265" y="3732298"/>
            <a:ext cx="359733" cy="166370"/>
          </a:xfrm>
          <a:prstGeom prst="rect">
            <a:avLst/>
          </a:prstGeom>
        </p:spPr>
        <p:txBody>
          <a:bodyPr vert="horz" wrap="square" lIns="0" tIns="13299" rIns="0" bIns="0" rtlCol="0">
            <a:spAutoFit/>
          </a:bodyPr>
          <a:lstStyle/>
          <a:p>
            <a:pPr marL="12700">
              <a:lnSpc>
                <a:spcPct val="100000"/>
              </a:lnSpc>
              <a:spcBef>
                <a:spcPts val="105"/>
              </a:spcBef>
            </a:pPr>
            <a:r>
              <a:rPr lang="en-US" sz="1000" b="1" dirty="0" smtClean="0">
                <a:solidFill>
                  <a:srgbClr val="FFFFFF"/>
                </a:solidFill>
                <a:cs typeface="Arial" panose="020B0604020202020204" pitchFamily="34" charset="0"/>
              </a:rPr>
              <a:t>5.25</a:t>
            </a:r>
            <a:endParaRPr sz="1000" dirty="0">
              <a:latin typeface="Arial" panose="020B0604020202020204" pitchFamily="34" charset="0"/>
              <a:cs typeface="Arial" panose="020B0604020202020204" pitchFamily="34" charset="0"/>
            </a:endParaRPr>
          </a:p>
        </p:txBody>
      </p:sp>
      <p:sp>
        <p:nvSpPr>
          <p:cNvPr id="76" name="object 27"/>
          <p:cNvSpPr/>
          <p:nvPr/>
        </p:nvSpPr>
        <p:spPr>
          <a:xfrm>
            <a:off x="5031740" y="3623310"/>
            <a:ext cx="422275" cy="367030"/>
          </a:xfrm>
          <a:prstGeom prst="rect">
            <a:avLst/>
          </a:prstGeom>
          <a:solidFill>
            <a:srgbClr val="C00000"/>
          </a:solidFill>
        </p:spPr>
        <p:txBody>
          <a:bodyPr wrap="square" lIns="0" tIns="0" rIns="0" bIns="0" rtlCol="0"/>
          <a:lstStyle/>
          <a:p>
            <a:endParaRPr sz="100"/>
          </a:p>
        </p:txBody>
      </p:sp>
      <p:sp>
        <p:nvSpPr>
          <p:cNvPr id="77" name="object 28"/>
          <p:cNvSpPr txBox="1"/>
          <p:nvPr/>
        </p:nvSpPr>
        <p:spPr>
          <a:xfrm>
            <a:off x="5031740" y="3719830"/>
            <a:ext cx="391160" cy="173990"/>
          </a:xfrm>
          <a:prstGeom prst="rect">
            <a:avLst/>
          </a:prstGeom>
        </p:spPr>
        <p:txBody>
          <a:bodyPr vert="horz" wrap="square" lIns="0" tIns="13299" rIns="0" bIns="0" rtlCol="0">
            <a:spAutoFit/>
          </a:bodyPr>
          <a:lstStyle/>
          <a:p>
            <a:pPr marL="12700">
              <a:lnSpc>
                <a:spcPct val="100000"/>
              </a:lnSpc>
              <a:spcBef>
                <a:spcPts val="105"/>
              </a:spcBef>
            </a:pPr>
            <a:r>
              <a:rPr lang="en-US" altLang="zh-CN" sz="1045" b="1" spc="-5" dirty="0" smtClean="0">
                <a:solidFill>
                  <a:srgbClr val="FFFFFF"/>
                </a:solidFill>
                <a:cs typeface="Arial" panose="020B0604020202020204" pitchFamily="34" charset="0"/>
              </a:rPr>
              <a:t> 4</a:t>
            </a:r>
            <a:r>
              <a:rPr lang="en-US" altLang="zh-CN" sz="1045" b="1" spc="-5" dirty="0" smtClean="0">
                <a:solidFill>
                  <a:srgbClr val="FFFFFF"/>
                </a:solidFill>
                <a:cs typeface="Arial" panose="020B0604020202020204" pitchFamily="34" charset="0"/>
              </a:rPr>
              <a:t>.30</a:t>
            </a:r>
            <a:endParaRPr lang="zh-CN" sz="1045" b="1" dirty="0">
              <a:solidFill>
                <a:srgbClr val="FFFFFF"/>
              </a:solidFill>
              <a:latin typeface="Arial" panose="020B0604020202020204" pitchFamily="34" charset="0"/>
              <a:cs typeface="Arial" panose="020B0604020202020204" pitchFamily="34" charset="0"/>
            </a:endParaRPr>
          </a:p>
        </p:txBody>
      </p:sp>
      <p:sp>
        <p:nvSpPr>
          <p:cNvPr id="78" name="object 27"/>
          <p:cNvSpPr/>
          <p:nvPr/>
        </p:nvSpPr>
        <p:spPr>
          <a:xfrm>
            <a:off x="4055110" y="3628390"/>
            <a:ext cx="422275" cy="367030"/>
          </a:xfrm>
          <a:prstGeom prst="rect">
            <a:avLst/>
          </a:prstGeom>
          <a:solidFill>
            <a:srgbClr val="C00000"/>
          </a:solidFill>
        </p:spPr>
        <p:txBody>
          <a:bodyPr wrap="square" lIns="0" tIns="0" rIns="0" bIns="0" rtlCol="0"/>
          <a:lstStyle/>
          <a:p>
            <a:endParaRPr sz="100"/>
          </a:p>
        </p:txBody>
      </p:sp>
      <p:sp>
        <p:nvSpPr>
          <p:cNvPr id="79" name="object 28"/>
          <p:cNvSpPr txBox="1"/>
          <p:nvPr/>
        </p:nvSpPr>
        <p:spPr>
          <a:xfrm>
            <a:off x="4055110" y="3724910"/>
            <a:ext cx="556260" cy="173990"/>
          </a:xfrm>
          <a:prstGeom prst="rect">
            <a:avLst/>
          </a:prstGeom>
        </p:spPr>
        <p:txBody>
          <a:bodyPr vert="horz" wrap="square" lIns="0" tIns="13299" rIns="0" bIns="0" rtlCol="0">
            <a:spAutoFit/>
          </a:bodyPr>
          <a:lstStyle/>
          <a:p>
            <a:pPr marL="12700">
              <a:lnSpc>
                <a:spcPct val="100000"/>
              </a:lnSpc>
              <a:spcBef>
                <a:spcPts val="105"/>
              </a:spcBef>
            </a:pPr>
            <a:r>
              <a:rPr lang="en-US" altLang="zh-CN" sz="1045" b="1" dirty="0" smtClean="0">
                <a:solidFill>
                  <a:srgbClr val="FFFFFF"/>
                </a:solidFill>
                <a:latin typeface="Arial" panose="020B0604020202020204" pitchFamily="34" charset="0"/>
                <a:cs typeface="Arial" panose="020B0604020202020204" pitchFamily="34" charset="0"/>
              </a:rPr>
              <a:t>  </a:t>
            </a:r>
            <a:r>
              <a:rPr lang="en-US" altLang="zh-CN" sz="1045" b="1" dirty="0" smtClean="0">
                <a:solidFill>
                  <a:srgbClr val="FFFFFF"/>
                </a:solidFill>
                <a:cs typeface="Arial" panose="020B0604020202020204" pitchFamily="34" charset="0"/>
              </a:rPr>
              <a:t>4</a:t>
            </a:r>
            <a:r>
              <a:rPr lang="en-US" altLang="zh-CN" sz="1045" b="1" dirty="0" smtClean="0">
                <a:solidFill>
                  <a:srgbClr val="FFFFFF"/>
                </a:solidFill>
                <a:cs typeface="Arial" panose="020B0604020202020204" pitchFamily="34" charset="0"/>
              </a:rPr>
              <a:t>.20</a:t>
            </a:r>
            <a:endParaRPr lang="zh-CN" sz="1045" b="1" dirty="0">
              <a:solidFill>
                <a:srgbClr val="FFFFFF"/>
              </a:solidFill>
              <a:latin typeface="Arial" panose="020B0604020202020204" pitchFamily="34" charset="0"/>
              <a:cs typeface="Arial" panose="020B0604020202020204" pitchFamily="34" charset="0"/>
            </a:endParaRPr>
          </a:p>
        </p:txBody>
      </p:sp>
      <p:sp>
        <p:nvSpPr>
          <p:cNvPr id="80" name="圆角矩形 79"/>
          <p:cNvSpPr/>
          <p:nvPr/>
        </p:nvSpPr>
        <p:spPr>
          <a:xfrm>
            <a:off x="8100695" y="4351020"/>
            <a:ext cx="801370" cy="1884680"/>
          </a:xfrm>
          <a:prstGeom prst="roundRect">
            <a:avLst/>
          </a:prstGeom>
          <a:solidFill>
            <a:schemeClr val="accent6">
              <a:lumMod val="60000"/>
              <a:lumOff val="40000"/>
              <a:alpha val="0"/>
            </a:schemeClr>
          </a:solid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algn="ctr">
              <a:spcBef>
                <a:spcPts val="100"/>
              </a:spcBef>
            </a:pPr>
            <a:r>
              <a:rPr lang="zh-CN" altLang="en-US" sz="1200" b="1" dirty="0" smtClean="0">
                <a:solidFill>
                  <a:schemeClr val="tx1"/>
                </a:solidFill>
                <a:latin typeface="微软雅黑" panose="020B0503020204020204" charset="-122"/>
                <a:cs typeface="微软雅黑" panose="020B0503020204020204" charset="-122"/>
                <a:sym typeface="+mn-ea"/>
              </a:rPr>
              <a:t>商户签约</a:t>
            </a:r>
            <a:r>
              <a:rPr lang="en-US" altLang="zh-CN" sz="1200" b="1" dirty="0" smtClean="0">
                <a:solidFill>
                  <a:srgbClr val="FF0000"/>
                </a:solidFill>
                <a:latin typeface="微软雅黑" panose="020B0503020204020204" charset="-122"/>
                <a:cs typeface="微软雅黑" panose="020B0503020204020204" charset="-122"/>
                <a:sym typeface="+mn-ea"/>
              </a:rPr>
              <a:t>40</a:t>
            </a:r>
            <a:r>
              <a:rPr lang="zh-CN" altLang="en-US" sz="1200" b="1" dirty="0" smtClean="0">
                <a:solidFill>
                  <a:srgbClr val="FF0000"/>
                </a:solidFill>
                <a:latin typeface="微软雅黑" panose="020B0503020204020204" charset="-122"/>
                <a:cs typeface="微软雅黑" panose="020B0503020204020204" charset="-122"/>
                <a:sym typeface="+mn-ea"/>
              </a:rPr>
              <a:t>家</a:t>
            </a:r>
            <a:endParaRPr lang="zh-CN" altLang="en-US" sz="1200" b="1" dirty="0">
              <a:solidFill>
                <a:schemeClr val="tx1"/>
              </a:solidFill>
              <a:latin typeface="微软雅黑" panose="020B0503020204020204" charset="-122"/>
              <a:cs typeface="微软雅黑" panose="020B0503020204020204" charset="-122"/>
              <a:sym typeface="+mn-ea"/>
            </a:endParaRPr>
          </a:p>
          <a:p>
            <a:pPr marL="12700" marR="5080" algn="ctr">
              <a:lnSpc>
                <a:spcPct val="100000"/>
              </a:lnSpc>
              <a:spcBef>
                <a:spcPts val="100"/>
              </a:spcBef>
            </a:pPr>
            <a:endParaRPr sz="1200" b="1" dirty="0">
              <a:solidFill>
                <a:schemeClr val="tx1"/>
              </a:solidFill>
              <a:latin typeface="微软雅黑" panose="020B0503020204020204" charset="-122"/>
              <a:cs typeface="微软雅黑" panose="020B0503020204020204" charset="-122"/>
              <a:sym typeface="+mn-ea"/>
            </a:endParaRPr>
          </a:p>
        </p:txBody>
      </p:sp>
      <p:sp>
        <p:nvSpPr>
          <p:cNvPr id="81" name="圆角矩形 80"/>
          <p:cNvSpPr/>
          <p:nvPr/>
        </p:nvSpPr>
        <p:spPr>
          <a:xfrm>
            <a:off x="6986270" y="4351020"/>
            <a:ext cx="833755" cy="1884680"/>
          </a:xfrm>
          <a:prstGeom prst="roundRect">
            <a:avLst/>
          </a:prstGeom>
          <a:solidFill>
            <a:schemeClr val="accent6">
              <a:lumMod val="60000"/>
              <a:lumOff val="40000"/>
              <a:alpha val="0"/>
            </a:schemeClr>
          </a:solid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algn="ctr">
              <a:spcBef>
                <a:spcPts val="100"/>
              </a:spcBef>
            </a:pPr>
            <a:r>
              <a:rPr lang="zh-CN" altLang="en-US" sz="1200" b="1" dirty="0" smtClean="0">
                <a:solidFill>
                  <a:schemeClr val="tx1"/>
                </a:solidFill>
                <a:latin typeface="微软雅黑" panose="020B0503020204020204" charset="-122"/>
                <a:cs typeface="微软雅黑" panose="020B0503020204020204" charset="-122"/>
                <a:sym typeface="+mn-ea"/>
              </a:rPr>
              <a:t>商户签约</a:t>
            </a:r>
            <a:r>
              <a:rPr lang="en-US" altLang="zh-CN" sz="1200" b="1" dirty="0" smtClean="0">
                <a:solidFill>
                  <a:srgbClr val="FF0000"/>
                </a:solidFill>
                <a:latin typeface="微软雅黑" panose="020B0503020204020204" charset="-122"/>
                <a:cs typeface="微软雅黑" panose="020B0503020204020204" charset="-122"/>
                <a:sym typeface="+mn-ea"/>
              </a:rPr>
              <a:t>35</a:t>
            </a:r>
            <a:r>
              <a:rPr lang="zh-CN" altLang="en-US" sz="1200" b="1" dirty="0" smtClean="0">
                <a:solidFill>
                  <a:srgbClr val="FF0000"/>
                </a:solidFill>
                <a:latin typeface="微软雅黑" panose="020B0503020204020204" charset="-122"/>
                <a:cs typeface="微软雅黑" panose="020B0503020204020204" charset="-122"/>
                <a:sym typeface="+mn-ea"/>
              </a:rPr>
              <a:t>家</a:t>
            </a:r>
            <a:endParaRPr lang="zh-CN" altLang="en-US" sz="1200" b="1" dirty="0">
              <a:solidFill>
                <a:schemeClr val="tx1"/>
              </a:solidFill>
              <a:latin typeface="微软雅黑" panose="020B0503020204020204" charset="-122"/>
              <a:cs typeface="微软雅黑" panose="020B0503020204020204" charset="-122"/>
              <a:sym typeface="+mn-ea"/>
            </a:endParaRPr>
          </a:p>
          <a:p>
            <a:pPr marL="12700" marR="5080" algn="ctr">
              <a:lnSpc>
                <a:spcPct val="100000"/>
              </a:lnSpc>
              <a:spcBef>
                <a:spcPts val="100"/>
              </a:spcBef>
            </a:pPr>
            <a:endParaRPr lang="zh-CN" sz="1600" b="1" dirty="0">
              <a:solidFill>
                <a:srgbClr val="FF0000"/>
              </a:solidFill>
              <a:latin typeface="微软雅黑" panose="020B0503020204020204" charset="-122"/>
              <a:cs typeface="微软雅黑" panose="020B0503020204020204" charset="-122"/>
              <a:sym typeface="+mn-ea"/>
            </a:endParaRPr>
          </a:p>
        </p:txBody>
      </p:sp>
      <p:sp>
        <p:nvSpPr>
          <p:cNvPr id="82" name="圆角矩形 81"/>
          <p:cNvSpPr/>
          <p:nvPr/>
        </p:nvSpPr>
        <p:spPr>
          <a:xfrm>
            <a:off x="5858510" y="4357370"/>
            <a:ext cx="833755" cy="1884680"/>
          </a:xfrm>
          <a:prstGeom prst="roundRect">
            <a:avLst/>
          </a:prstGeom>
          <a:solidFill>
            <a:schemeClr val="accent6">
              <a:lumMod val="60000"/>
              <a:lumOff val="40000"/>
              <a:alpha val="0"/>
            </a:schemeClr>
          </a:solid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algn="ctr">
              <a:spcBef>
                <a:spcPts val="100"/>
              </a:spcBef>
            </a:pPr>
            <a:r>
              <a:rPr lang="zh-CN" altLang="en-US" sz="1200" b="1" dirty="0" smtClean="0">
                <a:solidFill>
                  <a:schemeClr val="tx1"/>
                </a:solidFill>
                <a:latin typeface="微软雅黑" panose="020B0503020204020204" charset="-122"/>
                <a:cs typeface="微软雅黑" panose="020B0503020204020204" charset="-122"/>
                <a:sym typeface="+mn-ea"/>
              </a:rPr>
              <a:t>商户签约</a:t>
            </a:r>
            <a:r>
              <a:rPr lang="en-US" altLang="zh-CN" sz="1200" b="1" dirty="0" smtClean="0">
                <a:solidFill>
                  <a:srgbClr val="FF0000"/>
                </a:solidFill>
                <a:latin typeface="微软雅黑" panose="020B0503020204020204" charset="-122"/>
                <a:cs typeface="微软雅黑" panose="020B0503020204020204" charset="-122"/>
                <a:sym typeface="+mn-ea"/>
              </a:rPr>
              <a:t>30</a:t>
            </a:r>
            <a:r>
              <a:rPr lang="zh-CN" altLang="en-US" sz="1200" b="1" dirty="0" smtClean="0">
                <a:solidFill>
                  <a:srgbClr val="FF0000"/>
                </a:solidFill>
                <a:latin typeface="微软雅黑" panose="020B0503020204020204" charset="-122"/>
                <a:cs typeface="微软雅黑" panose="020B0503020204020204" charset="-122"/>
                <a:sym typeface="+mn-ea"/>
              </a:rPr>
              <a:t>家</a:t>
            </a:r>
            <a:endParaRPr lang="zh-CN" altLang="en-US" sz="1200" b="1" dirty="0">
              <a:solidFill>
                <a:srgbClr val="FF0000"/>
              </a:solidFill>
              <a:latin typeface="微软雅黑" panose="020B0503020204020204" charset="-122"/>
              <a:cs typeface="微软雅黑" panose="020B0503020204020204" charset="-122"/>
              <a:sym typeface="+mn-ea"/>
            </a:endParaRPr>
          </a:p>
          <a:p>
            <a:pPr marL="12700" marR="5080" algn="ctr">
              <a:lnSpc>
                <a:spcPct val="100000"/>
              </a:lnSpc>
              <a:spcBef>
                <a:spcPts val="100"/>
              </a:spcBef>
            </a:pPr>
            <a:endParaRPr lang="zh-CN" sz="1600" b="1" dirty="0">
              <a:solidFill>
                <a:srgbClr val="FF0000"/>
              </a:solidFill>
              <a:latin typeface="微软雅黑" panose="020B0503020204020204" charset="-122"/>
              <a:cs typeface="微软雅黑" panose="020B0503020204020204" charset="-122"/>
              <a:sym typeface="+mn-ea"/>
            </a:endParaRPr>
          </a:p>
        </p:txBody>
      </p:sp>
      <p:sp>
        <p:nvSpPr>
          <p:cNvPr id="83" name="圆角矩形 82"/>
          <p:cNvSpPr/>
          <p:nvPr/>
        </p:nvSpPr>
        <p:spPr>
          <a:xfrm>
            <a:off x="4826000" y="4351020"/>
            <a:ext cx="833755" cy="1884680"/>
          </a:xfrm>
          <a:prstGeom prst="roundRect">
            <a:avLst/>
          </a:prstGeom>
          <a:solidFill>
            <a:schemeClr val="accent6">
              <a:lumMod val="60000"/>
              <a:lumOff val="40000"/>
              <a:alpha val="0"/>
            </a:schemeClr>
          </a:solid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algn="ctr">
              <a:lnSpc>
                <a:spcPct val="100000"/>
              </a:lnSpc>
              <a:spcBef>
                <a:spcPts val="100"/>
              </a:spcBef>
            </a:pPr>
            <a:r>
              <a:rPr lang="zh-CN" altLang="en-US" sz="1200" b="1" dirty="0" smtClean="0">
                <a:solidFill>
                  <a:schemeClr val="tx1"/>
                </a:solidFill>
                <a:latin typeface="微软雅黑" panose="020B0503020204020204" charset="-122"/>
                <a:cs typeface="微软雅黑" panose="020B0503020204020204" charset="-122"/>
                <a:sym typeface="+mn-ea"/>
              </a:rPr>
              <a:t>商户</a:t>
            </a:r>
            <a:r>
              <a:rPr sz="1200" b="1" dirty="0" smtClean="0">
                <a:solidFill>
                  <a:schemeClr val="tx1"/>
                </a:solidFill>
                <a:latin typeface="微软雅黑" panose="020B0503020204020204" charset="-122"/>
                <a:cs typeface="微软雅黑" panose="020B0503020204020204" charset="-122"/>
                <a:sym typeface="+mn-ea"/>
              </a:rPr>
              <a:t>签约</a:t>
            </a:r>
            <a:r>
              <a:rPr lang="en-US" sz="1200" b="1" dirty="0" smtClean="0">
                <a:solidFill>
                  <a:srgbClr val="FF0000"/>
                </a:solidFill>
                <a:latin typeface="微软雅黑" panose="020B0503020204020204" charset="-122"/>
                <a:cs typeface="微软雅黑" panose="020B0503020204020204" charset="-122"/>
                <a:sym typeface="+mn-ea"/>
              </a:rPr>
              <a:t>10</a:t>
            </a:r>
            <a:r>
              <a:rPr lang="zh-CN" sz="1200" b="1" dirty="0" smtClean="0">
                <a:solidFill>
                  <a:srgbClr val="FF0000"/>
                </a:solidFill>
                <a:latin typeface="微软雅黑" panose="020B0503020204020204" charset="-122"/>
                <a:cs typeface="微软雅黑" panose="020B0503020204020204" charset="-122"/>
                <a:sym typeface="+mn-ea"/>
              </a:rPr>
              <a:t>家</a:t>
            </a:r>
            <a:endParaRPr sz="1200" b="1" dirty="0">
              <a:solidFill>
                <a:schemeClr val="tx1"/>
              </a:solidFill>
              <a:latin typeface="微软雅黑" panose="020B0503020204020204" charset="-122"/>
              <a:cs typeface="微软雅黑" panose="020B0503020204020204" charset="-122"/>
              <a:sym typeface="+mn-ea"/>
            </a:endParaRPr>
          </a:p>
          <a:p>
            <a:pPr marL="12700" marR="5080" algn="ctr">
              <a:lnSpc>
                <a:spcPct val="100000"/>
              </a:lnSpc>
              <a:spcBef>
                <a:spcPts val="100"/>
              </a:spcBef>
            </a:pPr>
            <a:endParaRPr lang="zh-CN" sz="1600" b="1" dirty="0">
              <a:solidFill>
                <a:srgbClr val="FF0000"/>
              </a:solidFill>
              <a:latin typeface="微软雅黑" panose="020B0503020204020204" charset="-122"/>
              <a:cs typeface="微软雅黑" panose="020B0503020204020204" charset="-122"/>
              <a:sym typeface="+mn-ea"/>
            </a:endParaRPr>
          </a:p>
        </p:txBody>
      </p:sp>
      <p:sp>
        <p:nvSpPr>
          <p:cNvPr id="84" name="圆角矩形 83"/>
          <p:cNvSpPr/>
          <p:nvPr/>
        </p:nvSpPr>
        <p:spPr>
          <a:xfrm>
            <a:off x="3849370" y="4281805"/>
            <a:ext cx="833755" cy="1884680"/>
          </a:xfrm>
          <a:prstGeom prst="roundRect">
            <a:avLst/>
          </a:prstGeom>
          <a:solidFill>
            <a:schemeClr val="accent6">
              <a:lumMod val="60000"/>
              <a:lumOff val="40000"/>
              <a:alpha val="0"/>
            </a:schemeClr>
          </a:solid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algn="ctr">
              <a:lnSpc>
                <a:spcPct val="100000"/>
              </a:lnSpc>
              <a:spcBef>
                <a:spcPts val="100"/>
              </a:spcBef>
            </a:pPr>
            <a:r>
              <a:rPr lang="zh-CN" altLang="en-US" sz="1200" b="1" dirty="0" smtClean="0">
                <a:solidFill>
                  <a:schemeClr val="tx1"/>
                </a:solidFill>
                <a:latin typeface="微软雅黑" panose="020B0503020204020204" charset="-122"/>
                <a:cs typeface="微软雅黑" panose="020B0503020204020204" charset="-122"/>
                <a:sym typeface="+mn-ea"/>
              </a:rPr>
              <a:t>确定调改、执行方案</a:t>
            </a:r>
            <a:endParaRPr lang="zh-CN" sz="1200" b="1" dirty="0">
              <a:solidFill>
                <a:schemeClr val="tx1"/>
              </a:solidFill>
              <a:latin typeface="微软雅黑" panose="020B0503020204020204" charset="-122"/>
              <a:cs typeface="微软雅黑" panose="020B0503020204020204" charset="-122"/>
              <a:sym typeface="+mn-ea"/>
            </a:endParaRPr>
          </a:p>
        </p:txBody>
      </p:sp>
      <p:cxnSp>
        <p:nvCxnSpPr>
          <p:cNvPr id="85" name="直接连接符 84"/>
          <p:cNvCxnSpPr/>
          <p:nvPr/>
        </p:nvCxnSpPr>
        <p:spPr>
          <a:xfrm>
            <a:off x="9089390" y="3061970"/>
            <a:ext cx="11430" cy="2446655"/>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2254885" y="3061970"/>
            <a:ext cx="11430" cy="2446655"/>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88" name="object 27"/>
          <p:cNvSpPr/>
          <p:nvPr/>
        </p:nvSpPr>
        <p:spPr>
          <a:xfrm>
            <a:off x="1405255" y="3623310"/>
            <a:ext cx="422275" cy="367030"/>
          </a:xfrm>
          <a:prstGeom prst="rect">
            <a:avLst/>
          </a:prstGeom>
          <a:solidFill>
            <a:srgbClr val="C00000"/>
          </a:solidFill>
        </p:spPr>
        <p:txBody>
          <a:bodyPr wrap="square" lIns="0" tIns="0" rIns="0" bIns="0" rtlCol="0"/>
          <a:lstStyle/>
          <a:p>
            <a:endParaRPr sz="100"/>
          </a:p>
        </p:txBody>
      </p:sp>
      <p:sp>
        <p:nvSpPr>
          <p:cNvPr id="89" name="圆角矩形 88"/>
          <p:cNvSpPr/>
          <p:nvPr/>
        </p:nvSpPr>
        <p:spPr>
          <a:xfrm>
            <a:off x="1171575" y="4281805"/>
            <a:ext cx="889000" cy="1884680"/>
          </a:xfrm>
          <a:prstGeom prst="roundRect">
            <a:avLst/>
          </a:prstGeom>
          <a:solidFill>
            <a:schemeClr val="accent6">
              <a:lumMod val="60000"/>
              <a:lumOff val="40000"/>
              <a:alpha val="0"/>
            </a:schemeClr>
          </a:solid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algn="l">
              <a:lnSpc>
                <a:spcPct val="100000"/>
              </a:lnSpc>
              <a:spcBef>
                <a:spcPts val="100"/>
              </a:spcBef>
              <a:buFont typeface="Arial" panose="020B0604020202020204" pitchFamily="34" charset="0"/>
            </a:pPr>
            <a:r>
              <a:rPr lang="zh-CN" altLang="en-US" sz="1200" b="1" dirty="0" smtClean="0">
                <a:solidFill>
                  <a:schemeClr val="tx1"/>
                </a:solidFill>
                <a:latin typeface="微软雅黑" panose="020B0503020204020204" charset="-122"/>
                <a:ea typeface="微软雅黑" panose="020B0503020204020204" charset="-122"/>
                <a:cs typeface="微软雅黑" panose="020B0503020204020204" charset="-122"/>
                <a:sym typeface="+mn-ea"/>
              </a:rPr>
              <a:t>招商</a:t>
            </a:r>
            <a:r>
              <a:rPr lang="zh-CN" altLang="en-US" sz="1200" b="1" dirty="0">
                <a:solidFill>
                  <a:schemeClr val="tx1"/>
                </a:solidFill>
                <a:latin typeface="微软雅黑" panose="020B0503020204020204" charset="-122"/>
                <a:ea typeface="微软雅黑" panose="020B0503020204020204" charset="-122"/>
                <a:cs typeface="微软雅黑" panose="020B0503020204020204" charset="-122"/>
                <a:sym typeface="+mn-ea"/>
              </a:rPr>
              <a:t>合作</a:t>
            </a:r>
            <a:r>
              <a:rPr sz="1200" b="1" dirty="0">
                <a:solidFill>
                  <a:schemeClr val="tx1"/>
                </a:solidFill>
                <a:latin typeface="微软雅黑" panose="020B0503020204020204" charset="-122"/>
                <a:ea typeface="微软雅黑" panose="020B0503020204020204" charset="-122"/>
                <a:cs typeface="微软雅黑" panose="020B0503020204020204" charset="-122"/>
                <a:sym typeface="+mn-ea"/>
              </a:rPr>
              <a:t>合同签订</a:t>
            </a:r>
            <a:endParaRPr lang="zh-CN" sz="1600" b="1" dirty="0">
              <a:solidFill>
                <a:srgbClr val="FF0000"/>
              </a:solidFill>
              <a:latin typeface="微软雅黑" panose="020B0503020204020204" charset="-122"/>
              <a:cs typeface="微软雅黑" panose="020B0503020204020204" charset="-122"/>
              <a:sym typeface="+mn-ea"/>
            </a:endParaRPr>
          </a:p>
        </p:txBody>
      </p:sp>
      <p:sp>
        <p:nvSpPr>
          <p:cNvPr id="90" name="object 28"/>
          <p:cNvSpPr txBox="1"/>
          <p:nvPr/>
        </p:nvSpPr>
        <p:spPr>
          <a:xfrm>
            <a:off x="1395730" y="3732530"/>
            <a:ext cx="431165" cy="173990"/>
          </a:xfrm>
          <a:prstGeom prst="rect">
            <a:avLst/>
          </a:prstGeom>
        </p:spPr>
        <p:txBody>
          <a:bodyPr vert="horz" wrap="square" lIns="0" tIns="13299" rIns="0" bIns="0" rtlCol="0">
            <a:spAutoFit/>
          </a:bodyPr>
          <a:lstStyle/>
          <a:p>
            <a:pPr marL="12700" algn="ctr">
              <a:lnSpc>
                <a:spcPct val="100000"/>
              </a:lnSpc>
              <a:spcBef>
                <a:spcPts val="105"/>
              </a:spcBef>
            </a:pPr>
            <a:r>
              <a:rPr lang="en-US" altLang="zh-CN" sz="1045" b="1" dirty="0" smtClean="0">
                <a:solidFill>
                  <a:srgbClr val="FFFFFF"/>
                </a:solidFill>
                <a:cs typeface="Arial" panose="020B0604020202020204" pitchFamily="34" charset="0"/>
              </a:rPr>
              <a:t>3.28</a:t>
            </a:r>
            <a:r>
              <a:rPr lang="zh-CN" altLang="en-US" sz="1045" b="1" dirty="0" smtClean="0">
                <a:solidFill>
                  <a:srgbClr val="FFFFFF"/>
                </a:solidFill>
                <a:cs typeface="Arial" panose="020B0604020202020204" pitchFamily="34" charset="0"/>
              </a:rPr>
              <a:t>前</a:t>
            </a:r>
            <a:endParaRPr lang="zh-CN" sz="1045" b="1" dirty="0">
              <a:solidFill>
                <a:srgbClr val="FFFFFF"/>
              </a:solidFill>
              <a:latin typeface="Arial" panose="020B0604020202020204" pitchFamily="34" charset="0"/>
              <a:cs typeface="Arial" panose="020B0604020202020204" pitchFamily="34" charset="0"/>
            </a:endParaRPr>
          </a:p>
        </p:txBody>
      </p:sp>
      <p:sp>
        <p:nvSpPr>
          <p:cNvPr id="91" name="object 27"/>
          <p:cNvSpPr/>
          <p:nvPr/>
        </p:nvSpPr>
        <p:spPr>
          <a:xfrm>
            <a:off x="2890520" y="3611880"/>
            <a:ext cx="422275" cy="367030"/>
          </a:xfrm>
          <a:prstGeom prst="rect">
            <a:avLst/>
          </a:prstGeom>
          <a:solidFill>
            <a:srgbClr val="C00000"/>
          </a:solidFill>
        </p:spPr>
        <p:txBody>
          <a:bodyPr wrap="square" lIns="0" tIns="0" rIns="0" bIns="0" rtlCol="0"/>
          <a:lstStyle/>
          <a:p>
            <a:endParaRPr sz="100"/>
          </a:p>
        </p:txBody>
      </p:sp>
      <p:sp>
        <p:nvSpPr>
          <p:cNvPr id="92" name="object 28"/>
          <p:cNvSpPr txBox="1"/>
          <p:nvPr/>
        </p:nvSpPr>
        <p:spPr>
          <a:xfrm>
            <a:off x="2890520" y="3708400"/>
            <a:ext cx="556260" cy="173990"/>
          </a:xfrm>
          <a:prstGeom prst="rect">
            <a:avLst/>
          </a:prstGeom>
        </p:spPr>
        <p:txBody>
          <a:bodyPr vert="horz" wrap="square" lIns="0" tIns="13299" rIns="0" bIns="0" rtlCol="0">
            <a:spAutoFit/>
          </a:bodyPr>
          <a:lstStyle/>
          <a:p>
            <a:pPr marL="12700">
              <a:lnSpc>
                <a:spcPct val="100000"/>
              </a:lnSpc>
              <a:spcBef>
                <a:spcPts val="105"/>
              </a:spcBef>
            </a:pPr>
            <a:r>
              <a:rPr lang="en-US" altLang="zh-CN" sz="1045" b="1" dirty="0" smtClean="0">
                <a:solidFill>
                  <a:srgbClr val="FFFFFF"/>
                </a:solidFill>
                <a:cs typeface="Arial" panose="020B0604020202020204" pitchFamily="34" charset="0"/>
              </a:rPr>
              <a:t>   4</a:t>
            </a:r>
            <a:r>
              <a:rPr lang="en-US" altLang="zh-CN" sz="1045" b="1" dirty="0" smtClean="0">
                <a:solidFill>
                  <a:srgbClr val="FFFFFF"/>
                </a:solidFill>
                <a:cs typeface="Arial" panose="020B0604020202020204" pitchFamily="34" charset="0"/>
              </a:rPr>
              <a:t>.10</a:t>
            </a:r>
            <a:endParaRPr lang="zh-CN" altLang="en-US" sz="1045" b="1" dirty="0">
              <a:solidFill>
                <a:srgbClr val="FFFFFF"/>
              </a:solidFill>
              <a:latin typeface="Arial" panose="020B0604020202020204" pitchFamily="34" charset="0"/>
              <a:cs typeface="Arial" panose="020B0604020202020204" pitchFamily="34" charset="0"/>
            </a:endParaRPr>
          </a:p>
        </p:txBody>
      </p:sp>
      <p:sp>
        <p:nvSpPr>
          <p:cNvPr id="93" name="圆角矩形 92"/>
          <p:cNvSpPr/>
          <p:nvPr/>
        </p:nvSpPr>
        <p:spPr>
          <a:xfrm>
            <a:off x="2675255" y="4281805"/>
            <a:ext cx="833755" cy="1884680"/>
          </a:xfrm>
          <a:prstGeom prst="roundRect">
            <a:avLst/>
          </a:prstGeom>
          <a:solidFill>
            <a:schemeClr val="accent6">
              <a:lumMod val="60000"/>
              <a:lumOff val="40000"/>
              <a:alpha val="0"/>
            </a:schemeClr>
          </a:solid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algn="ctr">
              <a:lnSpc>
                <a:spcPct val="100000"/>
              </a:lnSpc>
              <a:spcBef>
                <a:spcPts val="100"/>
              </a:spcBef>
            </a:pPr>
            <a:r>
              <a:rPr lang="zh-CN" altLang="en-US" sz="1200" b="1" dirty="0">
                <a:solidFill>
                  <a:schemeClr val="tx1"/>
                </a:solidFill>
                <a:latin typeface="微软雅黑" panose="020B0503020204020204" charset="-122"/>
                <a:cs typeface="微软雅黑" panose="020B0503020204020204" charset="-122"/>
                <a:sym typeface="+mn-ea"/>
              </a:rPr>
              <a:t>项目</a:t>
            </a:r>
            <a:r>
              <a:rPr lang="zh-CN" sz="1200" b="1" dirty="0" smtClean="0">
                <a:solidFill>
                  <a:schemeClr val="tx1"/>
                </a:solidFill>
                <a:latin typeface="微软雅黑" panose="020B0503020204020204" charset="-122"/>
                <a:cs typeface="微软雅黑" panose="020B0503020204020204" charset="-122"/>
                <a:sym typeface="+mn-ea"/>
              </a:rPr>
              <a:t>经理</a:t>
            </a:r>
            <a:r>
              <a:rPr lang="zh-CN" altLang="en-US" sz="1200" b="1" dirty="0" smtClean="0">
                <a:solidFill>
                  <a:schemeClr val="tx1"/>
                </a:solidFill>
                <a:latin typeface="微软雅黑" panose="020B0503020204020204" charset="-122"/>
                <a:cs typeface="微软雅黑" panose="020B0503020204020204" charset="-122"/>
                <a:sym typeface="+mn-ea"/>
              </a:rPr>
              <a:t>、招商人员</a:t>
            </a:r>
            <a:r>
              <a:rPr lang="zh-CN" sz="1200" b="1" dirty="0" smtClean="0">
                <a:solidFill>
                  <a:schemeClr val="tx1"/>
                </a:solidFill>
                <a:latin typeface="微软雅黑" panose="020B0503020204020204" charset="-122"/>
                <a:cs typeface="微软雅黑" panose="020B0503020204020204" charset="-122"/>
                <a:sym typeface="+mn-ea"/>
              </a:rPr>
              <a:t>驻</a:t>
            </a:r>
            <a:r>
              <a:rPr lang="zh-CN" sz="1200" b="1" dirty="0">
                <a:solidFill>
                  <a:schemeClr val="tx1"/>
                </a:solidFill>
                <a:latin typeface="微软雅黑" panose="020B0503020204020204" charset="-122"/>
                <a:cs typeface="微软雅黑" panose="020B0503020204020204" charset="-122"/>
                <a:sym typeface="+mn-ea"/>
              </a:rPr>
              <a:t>场到位</a:t>
            </a:r>
            <a:endParaRPr lang="zh-CN" sz="1600" b="1" dirty="0">
              <a:solidFill>
                <a:srgbClr val="FF0000"/>
              </a:solidFill>
              <a:latin typeface="微软雅黑" panose="020B0503020204020204" charset="-122"/>
              <a:cs typeface="微软雅黑" panose="020B0503020204020204" charset="-122"/>
              <a:sym typeface="+mn-ea"/>
            </a:endParaRPr>
          </a:p>
        </p:txBody>
      </p:sp>
      <p:sp>
        <p:nvSpPr>
          <p:cNvPr id="97" name="object 47"/>
          <p:cNvSpPr txBox="1"/>
          <p:nvPr/>
        </p:nvSpPr>
        <p:spPr>
          <a:xfrm>
            <a:off x="1075055" y="2966085"/>
            <a:ext cx="1082675" cy="408305"/>
          </a:xfrm>
          <a:prstGeom prst="rect">
            <a:avLst/>
          </a:prstGeom>
        </p:spPr>
        <p:txBody>
          <a:bodyPr vert="horz" wrap="square" lIns="0" tIns="75999" rIns="0" bIns="0" rtlCol="0">
            <a:spAutoFit/>
          </a:bodyPr>
          <a:lstStyle/>
          <a:p>
            <a:pPr marR="17780" algn="ctr">
              <a:lnSpc>
                <a:spcPct val="60000"/>
              </a:lnSpc>
              <a:spcBef>
                <a:spcPts val="600"/>
              </a:spcBef>
            </a:pPr>
            <a:r>
              <a:rPr lang="en-US" sz="1595" b="1" i="1" spc="-10" dirty="0" smtClean="0">
                <a:solidFill>
                  <a:srgbClr val="0070C0"/>
                </a:solidFill>
                <a:latin typeface="微软雅黑" panose="020B0503020204020204" charset="-122"/>
                <a:ea typeface="微软雅黑" panose="020B0503020204020204" charset="-122"/>
                <a:cs typeface="微软雅黑" panose="020B0503020204020204" charset="-122"/>
              </a:rPr>
              <a:t>2023.3</a:t>
            </a:r>
            <a:endParaRPr sz="1595" i="1" dirty="0">
              <a:solidFill>
                <a:srgbClr val="0070C0"/>
              </a:solidFill>
              <a:latin typeface="微软雅黑" panose="020B0503020204020204" charset="-122"/>
              <a:ea typeface="微软雅黑" panose="020B0503020204020204" charset="-122"/>
              <a:cs typeface="微软雅黑" panose="020B0503020204020204" charset="-122"/>
            </a:endParaRPr>
          </a:p>
          <a:p>
            <a:pPr marL="142240" defTabSz="0">
              <a:lnSpc>
                <a:spcPct val="100000"/>
              </a:lnSpc>
              <a:spcBef>
                <a:spcPts val="5"/>
              </a:spcBef>
              <a:tabLst>
                <a:tab pos="958215" algn="l"/>
                <a:tab pos="2193290" algn="l"/>
              </a:tabLst>
            </a:pPr>
            <a:r>
              <a:rPr lang="en-US" altLang="zh-CN" sz="1200" b="1" dirty="0" smtClean="0">
                <a:solidFill>
                  <a:srgbClr val="C00000"/>
                </a:solidFill>
                <a:latin typeface="微软雅黑" panose="020B0503020204020204" charset="-122"/>
                <a:ea typeface="微软雅黑" panose="020B0503020204020204" charset="-122"/>
                <a:cs typeface="Arial" panose="020B0604020202020204" pitchFamily="34" charset="0"/>
              </a:rPr>
              <a:t>  </a:t>
            </a:r>
            <a:r>
              <a:rPr lang="zh-CN" sz="1200" b="1" dirty="0" smtClean="0">
                <a:solidFill>
                  <a:srgbClr val="C00000"/>
                </a:solidFill>
                <a:latin typeface="微软雅黑" panose="020B0503020204020204" charset="-122"/>
                <a:ea typeface="微软雅黑" panose="020B0503020204020204" charset="-122"/>
                <a:cs typeface="Arial" panose="020B0604020202020204" pitchFamily="34" charset="0"/>
              </a:rPr>
              <a:t>合作</a:t>
            </a:r>
            <a:r>
              <a:rPr lang="zh-CN" sz="1200" b="1" dirty="0">
                <a:solidFill>
                  <a:srgbClr val="C00000"/>
                </a:solidFill>
                <a:latin typeface="微软雅黑" panose="020B0503020204020204" charset="-122"/>
                <a:ea typeface="微软雅黑" panose="020B0503020204020204" charset="-122"/>
                <a:cs typeface="Arial" panose="020B0604020202020204" pitchFamily="34" charset="0"/>
              </a:rPr>
              <a:t>筹备</a:t>
            </a:r>
            <a:endParaRPr lang="zh-CN" sz="1200" b="1" dirty="0">
              <a:solidFill>
                <a:srgbClr val="C00000"/>
              </a:solidFill>
              <a:latin typeface="微软雅黑" panose="020B0503020204020204" charset="-122"/>
              <a:ea typeface="微软雅黑" panose="020B0503020204020204" charset="-122"/>
              <a:cs typeface="Arial" panose="020B0604020202020204" pitchFamily="34" charset="0"/>
            </a:endParaRPr>
          </a:p>
        </p:txBody>
      </p:sp>
      <p:grpSp>
        <p:nvGrpSpPr>
          <p:cNvPr id="101" name="组合 100"/>
          <p:cNvGrpSpPr/>
          <p:nvPr/>
        </p:nvGrpSpPr>
        <p:grpSpPr>
          <a:xfrm>
            <a:off x="2069465" y="1451610"/>
            <a:ext cx="2270760" cy="1026160"/>
            <a:chOff x="4138" y="3055"/>
            <a:chExt cx="3576" cy="1616"/>
          </a:xfrm>
        </p:grpSpPr>
        <p:sp>
          <p:nvSpPr>
            <p:cNvPr id="99" name="七角星 98"/>
            <p:cNvSpPr/>
            <p:nvPr/>
          </p:nvSpPr>
          <p:spPr>
            <a:xfrm>
              <a:off x="4138" y="3055"/>
              <a:ext cx="3462" cy="1616"/>
            </a:xfrm>
            <a:prstGeom prst="star7">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i="1">
                <a:solidFill>
                  <a:srgbClr val="002060"/>
                </a:solidFill>
              </a:endParaRPr>
            </a:p>
          </p:txBody>
        </p:sp>
        <p:sp>
          <p:nvSpPr>
            <p:cNvPr id="100" name="文本框 99"/>
            <p:cNvSpPr txBox="1"/>
            <p:nvPr/>
          </p:nvSpPr>
          <p:spPr>
            <a:xfrm>
              <a:off x="4552" y="3452"/>
              <a:ext cx="3162" cy="822"/>
            </a:xfrm>
            <a:prstGeom prst="rect">
              <a:avLst/>
            </a:prstGeom>
            <a:noFill/>
          </p:spPr>
          <p:txBody>
            <a:bodyPr wrap="square" rtlCol="0">
              <a:spAutoFit/>
            </a:bodyPr>
            <a:lstStyle/>
            <a:p>
              <a:r>
                <a:rPr lang="zh-CN" altLang="en-US" sz="2800" b="1" i="1" dirty="0" smtClean="0">
                  <a:solidFill>
                    <a:srgbClr val="002060"/>
                  </a:solidFill>
                  <a:latin typeface="微软雅黑" panose="020B0503020204020204" charset="-122"/>
                  <a:ea typeface="微软雅黑" panose="020B0503020204020204" charset="-122"/>
                </a:rPr>
                <a:t>６个月</a:t>
              </a:r>
              <a:endParaRPr lang="zh-CN" altLang="en-US" sz="2800" b="1" i="1" dirty="0">
                <a:solidFill>
                  <a:srgbClr val="002060"/>
                </a:solidFill>
                <a:latin typeface="微软雅黑" panose="020B0503020204020204" charset="-122"/>
                <a:ea typeface="微软雅黑" panose="020B0503020204020204" charset="-122"/>
              </a:endParaRPr>
            </a:p>
          </p:txBody>
        </p:sp>
      </p:grpSp>
      <p:sp>
        <p:nvSpPr>
          <p:cNvPr id="36" name="object 27"/>
          <p:cNvSpPr/>
          <p:nvPr/>
        </p:nvSpPr>
        <p:spPr>
          <a:xfrm>
            <a:off x="9372699" y="3651250"/>
            <a:ext cx="422275" cy="367030"/>
          </a:xfrm>
          <a:prstGeom prst="rect">
            <a:avLst/>
          </a:prstGeom>
          <a:solidFill>
            <a:srgbClr val="C00000"/>
          </a:solidFill>
        </p:spPr>
        <p:txBody>
          <a:bodyPr wrap="square" lIns="0" tIns="0" rIns="0" bIns="0" rtlCol="0"/>
          <a:lstStyle/>
          <a:p>
            <a:endParaRPr sz="100" dirty="0"/>
          </a:p>
        </p:txBody>
      </p:sp>
      <p:sp>
        <p:nvSpPr>
          <p:cNvPr id="37" name="object 28"/>
          <p:cNvSpPr txBox="1"/>
          <p:nvPr/>
        </p:nvSpPr>
        <p:spPr>
          <a:xfrm>
            <a:off x="9403969" y="3747770"/>
            <a:ext cx="359733" cy="173990"/>
          </a:xfrm>
          <a:prstGeom prst="rect">
            <a:avLst/>
          </a:prstGeom>
        </p:spPr>
        <p:txBody>
          <a:bodyPr vert="horz" wrap="square" lIns="0" tIns="13299" rIns="0" bIns="0" rtlCol="0">
            <a:spAutoFit/>
          </a:bodyPr>
          <a:lstStyle/>
          <a:p>
            <a:pPr marL="12700">
              <a:lnSpc>
                <a:spcPct val="100000"/>
              </a:lnSpc>
              <a:spcBef>
                <a:spcPts val="105"/>
              </a:spcBef>
            </a:pPr>
            <a:r>
              <a:rPr lang="en-US" sz="1050" b="1" dirty="0" smtClean="0">
                <a:solidFill>
                  <a:schemeClr val="bg1"/>
                </a:solidFill>
                <a:latin typeface="Arial" panose="020B0604020202020204" pitchFamily="34" charset="0"/>
                <a:cs typeface="Arial" panose="020B0604020202020204" pitchFamily="34" charset="0"/>
              </a:rPr>
              <a:t>9.30</a:t>
            </a:r>
            <a:endParaRPr sz="1050" b="1" dirty="0">
              <a:solidFill>
                <a:schemeClr val="bg1"/>
              </a:solidFill>
              <a:latin typeface="Arial" panose="020B0604020202020204" pitchFamily="34" charset="0"/>
              <a:cs typeface="Arial" panose="020B0604020202020204" pitchFamily="34" charset="0"/>
            </a:endParaRPr>
          </a:p>
        </p:txBody>
      </p:sp>
      <p:sp>
        <p:nvSpPr>
          <p:cNvPr id="38" name="圆角矩形 37"/>
          <p:cNvSpPr/>
          <p:nvPr/>
        </p:nvSpPr>
        <p:spPr>
          <a:xfrm>
            <a:off x="9183151" y="4351020"/>
            <a:ext cx="801370" cy="1884680"/>
          </a:xfrm>
          <a:prstGeom prst="roundRect">
            <a:avLst/>
          </a:prstGeom>
          <a:solidFill>
            <a:schemeClr val="accent6">
              <a:lumMod val="60000"/>
              <a:lumOff val="40000"/>
              <a:alpha val="0"/>
            </a:schemeClr>
          </a:solid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algn="ctr">
              <a:spcBef>
                <a:spcPts val="100"/>
              </a:spcBef>
            </a:pPr>
            <a:r>
              <a:rPr lang="zh-CN" altLang="en-US" sz="1200" b="1" dirty="0" smtClean="0">
                <a:solidFill>
                  <a:schemeClr val="tx1"/>
                </a:solidFill>
                <a:latin typeface="微软雅黑" panose="020B0503020204020204" charset="-122"/>
                <a:cs typeface="微软雅黑" panose="020B0503020204020204" charset="-122"/>
                <a:sym typeface="+mn-ea"/>
              </a:rPr>
              <a:t>商户签约</a:t>
            </a:r>
            <a:r>
              <a:rPr lang="en-US" altLang="zh-CN" sz="1200" b="1" dirty="0" smtClean="0">
                <a:solidFill>
                  <a:srgbClr val="FF0000"/>
                </a:solidFill>
                <a:latin typeface="微软雅黑" panose="020B0503020204020204" charset="-122"/>
                <a:cs typeface="微软雅黑" panose="020B0503020204020204" charset="-122"/>
                <a:sym typeface="+mn-ea"/>
              </a:rPr>
              <a:t>45</a:t>
            </a:r>
            <a:r>
              <a:rPr lang="zh-CN" altLang="en-US" sz="1200" b="1" dirty="0" smtClean="0">
                <a:solidFill>
                  <a:srgbClr val="FF0000"/>
                </a:solidFill>
                <a:latin typeface="微软雅黑" panose="020B0503020204020204" charset="-122"/>
                <a:cs typeface="微软雅黑" panose="020B0503020204020204" charset="-122"/>
                <a:sym typeface="+mn-ea"/>
              </a:rPr>
              <a:t>家</a:t>
            </a:r>
            <a:endParaRPr lang="zh-CN" altLang="en-US" sz="1200" b="1" dirty="0">
              <a:solidFill>
                <a:schemeClr val="tx1"/>
              </a:solidFill>
              <a:latin typeface="微软雅黑" panose="020B0503020204020204" charset="-122"/>
              <a:cs typeface="微软雅黑" panose="020B0503020204020204" charset="-122"/>
              <a:sym typeface="+mn-ea"/>
            </a:endParaRPr>
          </a:p>
          <a:p>
            <a:pPr marL="12700" marR="5080" algn="ctr">
              <a:lnSpc>
                <a:spcPct val="100000"/>
              </a:lnSpc>
              <a:spcBef>
                <a:spcPts val="100"/>
              </a:spcBef>
            </a:pPr>
            <a:endParaRPr sz="1200" b="1" dirty="0">
              <a:solidFill>
                <a:schemeClr val="tx1"/>
              </a:solidFill>
              <a:latin typeface="微软雅黑" panose="020B0503020204020204" charset="-122"/>
              <a:cs typeface="微软雅黑" panose="020B0503020204020204" charset="-122"/>
              <a:sym typeface="+mn-ea"/>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5459" y="363594"/>
            <a:ext cx="10868746" cy="535601"/>
          </a:xfrm>
        </p:spPr>
        <p:txBody>
          <a:bodyPr>
            <a:normAutofit fontScale="90000"/>
          </a:bodyPr>
          <a:lstStyle/>
          <a:p>
            <a:r>
              <a:rPr lang="zh-CN" altLang="en-US" dirty="0" smtClean="0"/>
              <a:t>合作提议</a:t>
            </a:r>
            <a:endParaRPr lang="zh-CN" altLang="en-US" dirty="0"/>
          </a:p>
        </p:txBody>
      </p:sp>
      <p:sp>
        <p:nvSpPr>
          <p:cNvPr id="3" name="内容占位符 2"/>
          <p:cNvSpPr>
            <a:spLocks noGrp="1"/>
          </p:cNvSpPr>
          <p:nvPr>
            <p:ph idx="1"/>
          </p:nvPr>
        </p:nvSpPr>
        <p:spPr>
          <a:xfrm>
            <a:off x="865459" y="971203"/>
            <a:ext cx="10403087" cy="5189244"/>
          </a:xfrm>
        </p:spPr>
        <p:txBody>
          <a:bodyPr>
            <a:normAutofit/>
          </a:bodyPr>
          <a:lstStyle/>
          <a:p>
            <a:pPr marL="0" indent="0">
              <a:spcBef>
                <a:spcPts val="700"/>
              </a:spcBef>
              <a:buNone/>
            </a:pPr>
            <a:r>
              <a:rPr lang="zh-CN" altLang="en-US" sz="1600" dirty="0" smtClean="0">
                <a:solidFill>
                  <a:srgbClr val="FF0000"/>
                </a:solidFill>
                <a:latin typeface="+mn-ea"/>
              </a:rPr>
              <a:t>一</a:t>
            </a:r>
            <a:r>
              <a:rPr lang="zh-CN" altLang="en-US" sz="1600" dirty="0" smtClean="0">
                <a:solidFill>
                  <a:srgbClr val="FF0000"/>
                </a:solidFill>
                <a:latin typeface="+mn-ea"/>
              </a:rPr>
              <a:t>、人员配置：</a:t>
            </a:r>
            <a:endParaRPr lang="en-US" altLang="zh-CN" sz="1600" dirty="0" smtClean="0">
              <a:solidFill>
                <a:srgbClr val="FF0000"/>
              </a:solidFill>
              <a:latin typeface="+mn-ea"/>
            </a:endParaRPr>
          </a:p>
          <a:p>
            <a:pPr marL="0" indent="0">
              <a:spcBef>
                <a:spcPts val="700"/>
              </a:spcBef>
              <a:buNone/>
            </a:pPr>
            <a:r>
              <a:rPr lang="en-US" altLang="zh-CN" sz="1600" dirty="0">
                <a:solidFill>
                  <a:srgbClr val="FF0000"/>
                </a:solidFill>
                <a:latin typeface="+mn-ea"/>
              </a:rPr>
              <a:t> </a:t>
            </a:r>
            <a:r>
              <a:rPr lang="en-US" altLang="zh-CN" sz="1600" dirty="0" smtClean="0">
                <a:solidFill>
                  <a:srgbClr val="FF0000"/>
                </a:solidFill>
                <a:latin typeface="+mn-ea"/>
              </a:rPr>
              <a:t>     </a:t>
            </a:r>
            <a:r>
              <a:rPr lang="zh-CN" altLang="en-US" sz="1600" dirty="0" smtClean="0">
                <a:solidFill>
                  <a:srgbClr val="FF0000"/>
                </a:solidFill>
                <a:latin typeface="+mn-ea"/>
              </a:rPr>
              <a:t>总监</a:t>
            </a:r>
            <a:r>
              <a:rPr lang="en-US" altLang="zh-CN" sz="1600" dirty="0" smtClean="0">
                <a:solidFill>
                  <a:srgbClr val="FF0000"/>
                </a:solidFill>
                <a:latin typeface="+mn-ea"/>
              </a:rPr>
              <a:t>1</a:t>
            </a:r>
            <a:r>
              <a:rPr lang="zh-CN" altLang="en-US" sz="1600" dirty="0" smtClean="0">
                <a:solidFill>
                  <a:srgbClr val="FF0000"/>
                </a:solidFill>
                <a:latin typeface="+mn-ea"/>
              </a:rPr>
              <a:t>人，经理</a:t>
            </a:r>
            <a:r>
              <a:rPr lang="en-US" altLang="zh-CN" sz="1600" dirty="0" smtClean="0">
                <a:solidFill>
                  <a:srgbClr val="FF0000"/>
                </a:solidFill>
                <a:latin typeface="+mn-ea"/>
              </a:rPr>
              <a:t>1</a:t>
            </a:r>
            <a:r>
              <a:rPr lang="zh-CN" altLang="en-US" sz="1600" dirty="0" smtClean="0">
                <a:solidFill>
                  <a:srgbClr val="FF0000"/>
                </a:solidFill>
                <a:latin typeface="+mn-ea"/>
              </a:rPr>
              <a:t>人，主管</a:t>
            </a:r>
            <a:r>
              <a:rPr lang="en-US" altLang="zh-CN" sz="1600" dirty="0" smtClean="0">
                <a:solidFill>
                  <a:srgbClr val="FF0000"/>
                </a:solidFill>
                <a:latin typeface="+mn-ea"/>
              </a:rPr>
              <a:t>1</a:t>
            </a:r>
            <a:r>
              <a:rPr lang="zh-CN" altLang="en-US" sz="1600" dirty="0" smtClean="0">
                <a:solidFill>
                  <a:srgbClr val="FF0000"/>
                </a:solidFill>
                <a:latin typeface="+mn-ea"/>
              </a:rPr>
              <a:t>人。</a:t>
            </a:r>
            <a:endParaRPr lang="en-US" altLang="zh-CN" sz="1600" dirty="0" smtClean="0">
              <a:solidFill>
                <a:srgbClr val="FF0000"/>
              </a:solidFill>
              <a:latin typeface="+mn-ea"/>
            </a:endParaRPr>
          </a:p>
          <a:p>
            <a:pPr marL="0" indent="0">
              <a:spcBef>
                <a:spcPts val="700"/>
              </a:spcBef>
              <a:buNone/>
            </a:pPr>
            <a:r>
              <a:rPr lang="zh-CN" altLang="en-US" sz="1600" dirty="0" smtClean="0">
                <a:solidFill>
                  <a:srgbClr val="FF0000"/>
                </a:solidFill>
                <a:latin typeface="+mn-ea"/>
              </a:rPr>
              <a:t>二、需要提供：</a:t>
            </a:r>
            <a:endParaRPr lang="en-US" altLang="zh-CN" sz="1600" dirty="0" smtClean="0">
              <a:solidFill>
                <a:srgbClr val="FF0000"/>
              </a:solidFill>
              <a:latin typeface="+mn-ea"/>
            </a:endParaRPr>
          </a:p>
          <a:p>
            <a:pPr marL="0" indent="0">
              <a:spcBef>
                <a:spcPts val="700"/>
              </a:spcBef>
              <a:buNone/>
            </a:pPr>
            <a:r>
              <a:rPr lang="zh-CN" altLang="en-US" sz="1600" dirty="0" smtClean="0">
                <a:solidFill>
                  <a:srgbClr val="FF0000"/>
                </a:solidFill>
                <a:latin typeface="+mn-ea"/>
              </a:rPr>
              <a:t>       </a:t>
            </a:r>
            <a:r>
              <a:rPr lang="en-US" altLang="zh-CN" sz="1600" dirty="0" smtClean="0">
                <a:solidFill>
                  <a:srgbClr val="FF0000"/>
                </a:solidFill>
                <a:latin typeface="+mn-ea"/>
              </a:rPr>
              <a:t>1</a:t>
            </a:r>
            <a:r>
              <a:rPr lang="zh-CN" altLang="en-US" sz="1600" dirty="0" smtClean="0">
                <a:solidFill>
                  <a:srgbClr val="FF0000"/>
                </a:solidFill>
                <a:latin typeface="+mn-ea"/>
              </a:rPr>
              <a:t>、招商</a:t>
            </a:r>
            <a:r>
              <a:rPr lang="zh-CN" altLang="en-US" sz="1600" dirty="0" smtClean="0">
                <a:solidFill>
                  <a:srgbClr val="FF0000"/>
                </a:solidFill>
                <a:latin typeface="+mn-ea"/>
              </a:rPr>
              <a:t>办公室</a:t>
            </a:r>
            <a:r>
              <a:rPr lang="en-US" altLang="zh-CN" sz="1600" dirty="0" smtClean="0">
                <a:solidFill>
                  <a:srgbClr val="FF0000"/>
                </a:solidFill>
                <a:latin typeface="+mn-ea"/>
              </a:rPr>
              <a:t>1</a:t>
            </a:r>
            <a:r>
              <a:rPr lang="zh-CN" altLang="en-US" sz="1600" dirty="0" smtClean="0">
                <a:solidFill>
                  <a:srgbClr val="FF0000"/>
                </a:solidFill>
                <a:latin typeface="+mn-ea"/>
              </a:rPr>
              <a:t>间</a:t>
            </a:r>
            <a:r>
              <a:rPr lang="en-US" altLang="zh-CN" sz="1600" dirty="0" smtClean="0">
                <a:solidFill>
                  <a:srgbClr val="FF0000"/>
                </a:solidFill>
                <a:latin typeface="+mn-ea"/>
              </a:rPr>
              <a:t>30-50</a:t>
            </a:r>
            <a:r>
              <a:rPr lang="zh-CN" altLang="en-US" sz="1600" dirty="0" smtClean="0">
                <a:solidFill>
                  <a:srgbClr val="FF0000"/>
                </a:solidFill>
                <a:latin typeface="+mn-ea"/>
              </a:rPr>
              <a:t>平方米，配置</a:t>
            </a:r>
            <a:r>
              <a:rPr lang="zh-CN" altLang="en-US" sz="1600" dirty="0" smtClean="0">
                <a:solidFill>
                  <a:srgbClr val="FF0000"/>
                </a:solidFill>
                <a:latin typeface="+mn-ea"/>
              </a:rPr>
              <a:t>电脑</a:t>
            </a:r>
            <a:r>
              <a:rPr lang="zh-CN" altLang="en-US" sz="1600" dirty="0" smtClean="0">
                <a:solidFill>
                  <a:srgbClr val="FF0000"/>
                </a:solidFill>
                <a:latin typeface="+mn-ea"/>
              </a:rPr>
              <a:t>打印机等办公接待用品，具备商务洽谈条件；</a:t>
            </a:r>
            <a:endParaRPr lang="en-US" altLang="zh-CN" sz="1600" dirty="0" smtClean="0">
              <a:solidFill>
                <a:srgbClr val="FF0000"/>
              </a:solidFill>
              <a:latin typeface="+mn-ea"/>
            </a:endParaRPr>
          </a:p>
          <a:p>
            <a:pPr marL="0" indent="0">
              <a:spcBef>
                <a:spcPts val="700"/>
              </a:spcBef>
              <a:buNone/>
            </a:pPr>
            <a:r>
              <a:rPr lang="en-US" altLang="zh-CN" sz="1600" dirty="0">
                <a:solidFill>
                  <a:srgbClr val="FF0000"/>
                </a:solidFill>
                <a:latin typeface="+mn-ea"/>
              </a:rPr>
              <a:t> </a:t>
            </a:r>
            <a:r>
              <a:rPr lang="en-US" altLang="zh-CN" sz="1600" dirty="0" smtClean="0">
                <a:solidFill>
                  <a:srgbClr val="FF0000"/>
                </a:solidFill>
                <a:latin typeface="+mn-ea"/>
              </a:rPr>
              <a:t>      2</a:t>
            </a:r>
            <a:r>
              <a:rPr lang="zh-CN" altLang="en-US" sz="1600" dirty="0" smtClean="0">
                <a:solidFill>
                  <a:srgbClr val="FF0000"/>
                </a:solidFill>
                <a:latin typeface="+mn-ea"/>
              </a:rPr>
              <a:t>、宿舍</a:t>
            </a:r>
            <a:r>
              <a:rPr lang="en-US" altLang="zh-CN" sz="1600" dirty="0">
                <a:solidFill>
                  <a:srgbClr val="FF0000"/>
                </a:solidFill>
                <a:latin typeface="+mn-ea"/>
              </a:rPr>
              <a:t>3</a:t>
            </a:r>
            <a:r>
              <a:rPr lang="zh-CN" altLang="en-US" sz="1600" dirty="0" smtClean="0">
                <a:solidFill>
                  <a:srgbClr val="FF0000"/>
                </a:solidFill>
                <a:latin typeface="+mn-ea"/>
              </a:rPr>
              <a:t>间，每日三餐。</a:t>
            </a:r>
            <a:endParaRPr lang="en-US" altLang="zh-CN" sz="1600" dirty="0" smtClean="0">
              <a:solidFill>
                <a:srgbClr val="FF0000"/>
              </a:solidFill>
              <a:latin typeface="+mn-ea"/>
            </a:endParaRPr>
          </a:p>
          <a:p>
            <a:pPr marL="0" indent="0">
              <a:spcBef>
                <a:spcPts val="700"/>
              </a:spcBef>
              <a:buNone/>
            </a:pPr>
            <a:r>
              <a:rPr lang="zh-CN" altLang="en-US" sz="1600" dirty="0">
                <a:solidFill>
                  <a:srgbClr val="FF0000"/>
                </a:solidFill>
                <a:latin typeface="+mn-ea"/>
              </a:rPr>
              <a:t>三</a:t>
            </a:r>
            <a:r>
              <a:rPr lang="zh-CN" altLang="en-US" sz="1600" dirty="0" smtClean="0">
                <a:solidFill>
                  <a:srgbClr val="FF0000"/>
                </a:solidFill>
                <a:latin typeface="+mn-ea"/>
              </a:rPr>
              <a:t>、合作方案：</a:t>
            </a:r>
            <a:endParaRPr lang="en-US" altLang="zh-CN" sz="1600" dirty="0" smtClean="0">
              <a:solidFill>
                <a:srgbClr val="FF0000"/>
              </a:solidFill>
              <a:latin typeface="+mn-ea"/>
            </a:endParaRPr>
          </a:p>
          <a:p>
            <a:pPr marL="0" indent="0">
              <a:spcBef>
                <a:spcPts val="700"/>
              </a:spcBef>
              <a:buNone/>
            </a:pPr>
            <a:r>
              <a:rPr lang="en-US" altLang="zh-CN" sz="1600" dirty="0" smtClean="0">
                <a:solidFill>
                  <a:srgbClr val="FF0000"/>
                </a:solidFill>
                <a:latin typeface="+mn-ea"/>
              </a:rPr>
              <a:t>       1</a:t>
            </a:r>
            <a:r>
              <a:rPr lang="zh-CN" altLang="en-US" sz="1600" dirty="0" smtClean="0">
                <a:solidFill>
                  <a:srgbClr val="FF0000"/>
                </a:solidFill>
                <a:latin typeface="+mn-ea"/>
              </a:rPr>
              <a:t>、</a:t>
            </a:r>
            <a:r>
              <a:rPr lang="zh-CN" altLang="en-US" sz="1600" dirty="0" smtClean="0">
                <a:solidFill>
                  <a:srgbClr val="FF0000"/>
                </a:solidFill>
                <a:latin typeface="+mn-ea"/>
              </a:rPr>
              <a:t>合同及</a:t>
            </a:r>
            <a:r>
              <a:rPr lang="zh-CN" altLang="en-US" sz="1600" dirty="0" smtClean="0">
                <a:solidFill>
                  <a:srgbClr val="FF0000"/>
                </a:solidFill>
                <a:latin typeface="+mn-ea"/>
              </a:rPr>
              <a:t>期限</a:t>
            </a:r>
            <a:r>
              <a:rPr lang="zh-CN" altLang="en-US" sz="1600" dirty="0">
                <a:solidFill>
                  <a:srgbClr val="FF0000"/>
                </a:solidFill>
                <a:latin typeface="+mn-ea"/>
              </a:rPr>
              <a:t>：独家招商</a:t>
            </a:r>
            <a:r>
              <a:rPr lang="zh-CN" altLang="en-US" sz="1600" dirty="0" smtClean="0">
                <a:solidFill>
                  <a:srgbClr val="FF0000"/>
                </a:solidFill>
                <a:latin typeface="+mn-ea"/>
              </a:rPr>
              <a:t>代理</a:t>
            </a:r>
            <a:r>
              <a:rPr lang="en-US" altLang="zh-CN" sz="1600" dirty="0" smtClean="0">
                <a:solidFill>
                  <a:srgbClr val="FF0000"/>
                </a:solidFill>
                <a:latin typeface="+mn-ea"/>
              </a:rPr>
              <a:t>3</a:t>
            </a:r>
            <a:r>
              <a:rPr lang="zh-CN" altLang="en-US" sz="1600" dirty="0" smtClean="0">
                <a:solidFill>
                  <a:srgbClr val="FF0000"/>
                </a:solidFill>
                <a:latin typeface="+mn-ea"/>
              </a:rPr>
              <a:t>月</a:t>
            </a:r>
            <a:r>
              <a:rPr lang="en-US" altLang="zh-CN" sz="1600" dirty="0" smtClean="0">
                <a:solidFill>
                  <a:srgbClr val="FF0000"/>
                </a:solidFill>
                <a:latin typeface="+mn-ea"/>
              </a:rPr>
              <a:t>28</a:t>
            </a:r>
            <a:r>
              <a:rPr lang="zh-CN" altLang="en-US" sz="1600" dirty="0" smtClean="0">
                <a:solidFill>
                  <a:srgbClr val="FF0000"/>
                </a:solidFill>
                <a:latin typeface="+mn-ea"/>
              </a:rPr>
              <a:t>日</a:t>
            </a:r>
            <a:r>
              <a:rPr lang="en-US" altLang="zh-CN" sz="1600" dirty="0" smtClean="0">
                <a:solidFill>
                  <a:srgbClr val="FF0000"/>
                </a:solidFill>
                <a:latin typeface="+mn-ea"/>
              </a:rPr>
              <a:t>-9</a:t>
            </a:r>
            <a:r>
              <a:rPr lang="zh-CN" altLang="en-US" sz="1600" dirty="0" smtClean="0">
                <a:solidFill>
                  <a:srgbClr val="FF0000"/>
                </a:solidFill>
                <a:latin typeface="+mn-ea"/>
              </a:rPr>
              <a:t>月</a:t>
            </a:r>
            <a:r>
              <a:rPr lang="en-US" altLang="zh-CN" sz="1600" dirty="0" smtClean="0">
                <a:solidFill>
                  <a:srgbClr val="FF0000"/>
                </a:solidFill>
                <a:latin typeface="+mn-ea"/>
              </a:rPr>
              <a:t>28</a:t>
            </a:r>
            <a:r>
              <a:rPr lang="zh-CN" altLang="en-US" sz="1600" dirty="0" smtClean="0">
                <a:solidFill>
                  <a:srgbClr val="FF0000"/>
                </a:solidFill>
                <a:latin typeface="+mn-ea"/>
              </a:rPr>
              <a:t>日</a:t>
            </a:r>
            <a:r>
              <a:rPr lang="en-US" altLang="zh-CN" sz="1600" dirty="0">
                <a:solidFill>
                  <a:srgbClr val="FF0000"/>
                </a:solidFill>
                <a:latin typeface="+mn-ea"/>
              </a:rPr>
              <a:t>6</a:t>
            </a:r>
            <a:r>
              <a:rPr lang="zh-CN" altLang="en-US" sz="1600" dirty="0">
                <a:solidFill>
                  <a:srgbClr val="FF0000"/>
                </a:solidFill>
                <a:latin typeface="+mn-ea"/>
              </a:rPr>
              <a:t>个</a:t>
            </a:r>
            <a:r>
              <a:rPr lang="zh-CN" altLang="en-US" sz="1600" dirty="0" smtClean="0">
                <a:solidFill>
                  <a:srgbClr val="FF0000"/>
                </a:solidFill>
                <a:latin typeface="+mn-ea"/>
              </a:rPr>
              <a:t>月，</a:t>
            </a:r>
            <a:r>
              <a:rPr lang="zh-CN" altLang="en-US" sz="1600" dirty="0" smtClean="0">
                <a:solidFill>
                  <a:srgbClr val="FF0000"/>
                </a:solidFill>
                <a:latin typeface="+mn-ea"/>
              </a:rPr>
              <a:t>其中</a:t>
            </a:r>
            <a:r>
              <a:rPr lang="en-US" altLang="zh-CN" sz="1600" dirty="0" smtClean="0">
                <a:solidFill>
                  <a:srgbClr val="FF0000"/>
                </a:solidFill>
                <a:latin typeface="+mn-ea"/>
              </a:rPr>
              <a:t>3</a:t>
            </a:r>
            <a:r>
              <a:rPr lang="zh-CN" altLang="en-US" sz="1600" dirty="0" smtClean="0">
                <a:solidFill>
                  <a:srgbClr val="FF0000"/>
                </a:solidFill>
                <a:latin typeface="+mn-ea"/>
              </a:rPr>
              <a:t>月</a:t>
            </a:r>
            <a:r>
              <a:rPr lang="en-US" altLang="zh-CN" sz="1600" dirty="0" smtClean="0">
                <a:solidFill>
                  <a:srgbClr val="FF0000"/>
                </a:solidFill>
                <a:latin typeface="+mn-ea"/>
              </a:rPr>
              <a:t>28</a:t>
            </a:r>
            <a:r>
              <a:rPr lang="zh-CN" altLang="en-US" sz="1600" dirty="0" smtClean="0">
                <a:solidFill>
                  <a:srgbClr val="FF0000"/>
                </a:solidFill>
                <a:latin typeface="+mn-ea"/>
              </a:rPr>
              <a:t>日</a:t>
            </a:r>
            <a:r>
              <a:rPr lang="en-US" altLang="zh-CN" sz="1600" dirty="0" smtClean="0">
                <a:solidFill>
                  <a:srgbClr val="FF0000"/>
                </a:solidFill>
                <a:latin typeface="+mn-ea"/>
              </a:rPr>
              <a:t>-5</a:t>
            </a:r>
            <a:r>
              <a:rPr lang="zh-CN" altLang="en-US" sz="1600" dirty="0" smtClean="0">
                <a:solidFill>
                  <a:srgbClr val="FF0000"/>
                </a:solidFill>
                <a:latin typeface="+mn-ea"/>
              </a:rPr>
              <a:t>月</a:t>
            </a:r>
            <a:r>
              <a:rPr lang="en-US" altLang="zh-CN" sz="1600" dirty="0" smtClean="0">
                <a:solidFill>
                  <a:srgbClr val="FF0000"/>
                </a:solidFill>
                <a:latin typeface="+mn-ea"/>
              </a:rPr>
              <a:t>28</a:t>
            </a:r>
            <a:r>
              <a:rPr lang="zh-CN" altLang="en-US" sz="1600" dirty="0" smtClean="0">
                <a:solidFill>
                  <a:srgbClr val="FF0000"/>
                </a:solidFill>
                <a:latin typeface="+mn-ea"/>
              </a:rPr>
              <a:t>日为第一阶段；</a:t>
            </a:r>
            <a:endParaRPr lang="en-US" altLang="zh-CN" sz="1600" dirty="0" smtClean="0">
              <a:solidFill>
                <a:srgbClr val="FF0000"/>
              </a:solidFill>
              <a:latin typeface="+mn-ea"/>
            </a:endParaRPr>
          </a:p>
          <a:p>
            <a:pPr marL="0" indent="0">
              <a:spcBef>
                <a:spcPts val="700"/>
              </a:spcBef>
              <a:buNone/>
            </a:pPr>
            <a:r>
              <a:rPr lang="en-US" altLang="zh-CN" sz="1600" dirty="0" smtClean="0">
                <a:solidFill>
                  <a:srgbClr val="FF0000"/>
                </a:solidFill>
                <a:latin typeface="+mn-ea"/>
              </a:rPr>
              <a:t>       2</a:t>
            </a:r>
            <a:r>
              <a:rPr lang="zh-CN" altLang="en-US" sz="1600" dirty="0" smtClean="0">
                <a:solidFill>
                  <a:srgbClr val="FF0000"/>
                </a:solidFill>
                <a:latin typeface="+mn-ea"/>
              </a:rPr>
              <a:t>、每月基础费：</a:t>
            </a:r>
            <a:r>
              <a:rPr lang="en-US" altLang="zh-CN" sz="1600" dirty="0" smtClean="0">
                <a:solidFill>
                  <a:srgbClr val="FF0000"/>
                </a:solidFill>
                <a:latin typeface="+mn-ea"/>
              </a:rPr>
              <a:t>6</a:t>
            </a:r>
            <a:r>
              <a:rPr lang="zh-CN" altLang="en-US" sz="1600" dirty="0" smtClean="0">
                <a:solidFill>
                  <a:srgbClr val="FF0000"/>
                </a:solidFill>
                <a:latin typeface="+mn-ea"/>
              </a:rPr>
              <a:t>万，每月</a:t>
            </a:r>
            <a:r>
              <a:rPr lang="en-US" altLang="zh-CN" sz="1600" dirty="0" smtClean="0">
                <a:solidFill>
                  <a:srgbClr val="FF0000"/>
                </a:solidFill>
                <a:latin typeface="+mn-ea"/>
              </a:rPr>
              <a:t>28</a:t>
            </a:r>
            <a:r>
              <a:rPr lang="zh-CN" altLang="en-US" sz="1600" dirty="0" smtClean="0">
                <a:solidFill>
                  <a:srgbClr val="FF0000"/>
                </a:solidFill>
                <a:latin typeface="+mn-ea"/>
              </a:rPr>
              <a:t>日支付次月基础费；</a:t>
            </a:r>
            <a:endParaRPr lang="en-US" altLang="zh-CN" sz="1600" dirty="0" smtClean="0">
              <a:solidFill>
                <a:srgbClr val="FF0000"/>
              </a:solidFill>
              <a:latin typeface="+mn-ea"/>
            </a:endParaRPr>
          </a:p>
          <a:p>
            <a:pPr marL="0" indent="0">
              <a:spcBef>
                <a:spcPts val="700"/>
              </a:spcBef>
              <a:buNone/>
            </a:pPr>
            <a:r>
              <a:rPr lang="en-US" altLang="zh-CN" sz="1600" dirty="0">
                <a:solidFill>
                  <a:srgbClr val="FF0000"/>
                </a:solidFill>
                <a:latin typeface="+mn-ea"/>
              </a:rPr>
              <a:t> </a:t>
            </a:r>
            <a:r>
              <a:rPr lang="en-US" altLang="zh-CN" sz="1600" dirty="0" smtClean="0">
                <a:solidFill>
                  <a:srgbClr val="FF0000"/>
                </a:solidFill>
                <a:latin typeface="+mn-ea"/>
              </a:rPr>
              <a:t>      3</a:t>
            </a:r>
            <a:r>
              <a:rPr lang="zh-CN" altLang="en-US" sz="1600" dirty="0" smtClean="0">
                <a:solidFill>
                  <a:srgbClr val="FF0000"/>
                </a:solidFill>
                <a:latin typeface="+mn-ea"/>
              </a:rPr>
              <a:t>、佣金：一单一结，</a:t>
            </a:r>
            <a:r>
              <a:rPr lang="en-US" altLang="zh-CN" sz="1600" dirty="0" smtClean="0">
                <a:solidFill>
                  <a:srgbClr val="FF0000"/>
                </a:solidFill>
                <a:latin typeface="+mn-ea"/>
              </a:rPr>
              <a:t>2</a:t>
            </a:r>
            <a:r>
              <a:rPr lang="zh-CN" altLang="en-US" sz="1600" dirty="0" smtClean="0">
                <a:solidFill>
                  <a:srgbClr val="FF0000"/>
                </a:solidFill>
                <a:latin typeface="+mn-ea"/>
              </a:rPr>
              <a:t>月租金</a:t>
            </a:r>
            <a:r>
              <a:rPr lang="en-US" altLang="zh-CN" sz="1600" dirty="0" smtClean="0">
                <a:solidFill>
                  <a:srgbClr val="FF0000"/>
                </a:solidFill>
                <a:latin typeface="+mn-ea"/>
              </a:rPr>
              <a:t>/</a:t>
            </a:r>
            <a:r>
              <a:rPr lang="zh-CN" altLang="en-US" sz="1600" dirty="0" smtClean="0">
                <a:solidFill>
                  <a:srgbClr val="FF0000"/>
                </a:solidFill>
                <a:latin typeface="+mn-ea"/>
              </a:rPr>
              <a:t>户，特殊商户单独提报。</a:t>
            </a:r>
            <a:endParaRPr lang="en-US" altLang="zh-CN" sz="1600" dirty="0" smtClean="0">
              <a:solidFill>
                <a:srgbClr val="FF0000"/>
              </a:solidFill>
              <a:latin typeface="+mn-ea"/>
            </a:endParaRPr>
          </a:p>
          <a:p>
            <a:pPr marL="0" indent="0">
              <a:spcBef>
                <a:spcPts val="0"/>
              </a:spcBef>
              <a:buNone/>
            </a:pPr>
            <a:r>
              <a:rPr lang="en-US" altLang="zh-CN" sz="1600" dirty="0">
                <a:solidFill>
                  <a:srgbClr val="FF0000"/>
                </a:solidFill>
                <a:latin typeface="+mn-ea"/>
              </a:rPr>
              <a:t> </a:t>
            </a:r>
            <a:endParaRPr lang="en-US" altLang="zh-CN" sz="1600" dirty="0">
              <a:solidFill>
                <a:srgbClr val="FF0000"/>
              </a:solidFill>
              <a:latin typeface="+mn-ea"/>
            </a:endParaRPr>
          </a:p>
        </p:txBody>
      </p:sp>
      <p:sp>
        <p:nvSpPr>
          <p:cNvPr id="4" name="矩形 3"/>
          <p:cNvSpPr/>
          <p:nvPr/>
        </p:nvSpPr>
        <p:spPr>
          <a:xfrm>
            <a:off x="538395" y="178463"/>
            <a:ext cx="11523210" cy="64818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8"/>
          <p:cNvSpPr txBox="1"/>
          <p:nvPr/>
        </p:nvSpPr>
        <p:spPr>
          <a:xfrm>
            <a:off x="8476405" y="3419475"/>
            <a:ext cx="3168351" cy="282929"/>
          </a:xfrm>
          <a:prstGeom prst="rect">
            <a:avLst/>
          </a:prstGeom>
        </p:spPr>
        <p:txBody>
          <a:bodyPr vert="horz" wrap="square" lIns="0" tIns="12032" rIns="0" bIns="0" rtlCol="0">
            <a:spAutoFit/>
          </a:bodyPr>
          <a:lstStyle/>
          <a:p>
            <a:pPr marL="62230">
              <a:lnSpc>
                <a:spcPts val="1815"/>
              </a:lnSpc>
              <a:spcBef>
                <a:spcPts val="95"/>
              </a:spcBef>
            </a:pPr>
            <a:r>
              <a:rPr lang="zh-CN" altLang="en-US" sz="3200" b="1" spc="-10" dirty="0" smtClean="0">
                <a:latin typeface="+mj-ea"/>
                <a:ea typeface="+mj-ea"/>
                <a:cs typeface="微软雅黑" panose="020B0503020204020204" charset="-122"/>
              </a:rPr>
              <a:t> </a:t>
            </a:r>
            <a:r>
              <a:rPr lang="zh-CN" altLang="en-US" sz="3200" b="1" spc="-10" dirty="0" smtClean="0">
                <a:solidFill>
                  <a:srgbClr val="C00000"/>
                </a:solidFill>
                <a:latin typeface="+mj-ea"/>
                <a:ea typeface="+mj-ea"/>
                <a:cs typeface="微软雅黑" panose="020B0503020204020204" charset="-122"/>
              </a:rPr>
              <a:t>西安君悦行公司</a:t>
            </a:r>
            <a:endParaRPr sz="3200" dirty="0">
              <a:solidFill>
                <a:srgbClr val="C00000"/>
              </a:solidFill>
              <a:latin typeface="+mj-ea"/>
              <a:ea typeface="+mj-ea"/>
              <a:cs typeface="微软雅黑" panose="020B0503020204020204" charset="-122"/>
            </a:endParaRPr>
          </a:p>
        </p:txBody>
      </p:sp>
      <p:sp>
        <p:nvSpPr>
          <p:cNvPr id="2" name="标题 1"/>
          <p:cNvSpPr>
            <a:spLocks noGrp="1"/>
          </p:cNvSpPr>
          <p:nvPr>
            <p:ph type="title"/>
          </p:nvPr>
        </p:nvSpPr>
        <p:spPr>
          <a:xfrm>
            <a:off x="8188372" y="3995539"/>
            <a:ext cx="3744416" cy="535088"/>
          </a:xfrm>
        </p:spPr>
        <p:txBody>
          <a:bodyPr>
            <a:normAutofit/>
          </a:bodyPr>
          <a:lstStyle/>
          <a:p>
            <a:pPr algn="ctr"/>
            <a:r>
              <a:rPr lang="en-US" altLang="zh-CN" sz="2400" dirty="0" smtClean="0">
                <a:latin typeface="+mn-ea"/>
                <a:ea typeface="+mn-ea"/>
              </a:rPr>
              <a:t>2023.3.22</a:t>
            </a:r>
            <a:endParaRPr lang="zh-CN" altLang="en-US" sz="2400" dirty="0">
              <a:latin typeface="+mn-ea"/>
              <a:ea typeface="+mn-ea"/>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9" name="组合 2"/>
          <p:cNvGrpSpPr/>
          <p:nvPr/>
        </p:nvGrpSpPr>
        <p:grpSpPr>
          <a:xfrm>
            <a:off x="365967" y="0"/>
            <a:ext cx="11869973" cy="3262814"/>
            <a:chOff x="-9" y="645"/>
            <a:chExt cx="14403" cy="4328"/>
          </a:xfrm>
        </p:grpSpPr>
        <p:pic>
          <p:nvPicPr>
            <p:cNvPr id="12290" name="图片 1"/>
            <p:cNvPicPr>
              <a:picLocks noChangeAspect="1"/>
            </p:cNvPicPr>
            <p:nvPr/>
          </p:nvPicPr>
          <p:blipFill>
            <a:blip r:embed="rId1"/>
            <a:srcRect l="359" t="29655" b="36797"/>
            <a:stretch>
              <a:fillRect/>
            </a:stretch>
          </p:blipFill>
          <p:spPr>
            <a:xfrm>
              <a:off x="-9" y="645"/>
              <a:ext cx="14403" cy="4328"/>
            </a:xfrm>
            <a:prstGeom prst="rect">
              <a:avLst/>
            </a:prstGeom>
            <a:noFill/>
            <a:ln w="9525">
              <a:noFill/>
            </a:ln>
          </p:spPr>
        </p:pic>
        <p:sp>
          <p:nvSpPr>
            <p:cNvPr id="4" name="矩形 3"/>
            <p:cNvSpPr/>
            <p:nvPr>
              <p:custDataLst>
                <p:tags r:id="rId2"/>
              </p:custDataLst>
            </p:nvPr>
          </p:nvSpPr>
          <p:spPr>
            <a:xfrm>
              <a:off x="-9" y="645"/>
              <a:ext cx="14400" cy="4328"/>
            </a:xfrm>
            <a:prstGeom prst="rect">
              <a:avLst/>
            </a:prstGeom>
            <a:solidFill>
              <a:schemeClr val="tx1">
                <a:lumMod val="75000"/>
                <a:lumOff val="2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590" strike="noStrike" noProof="1">
                <a:latin typeface="Arial" panose="020B0604020202020204" pitchFamily="34" charset="0"/>
                <a:cs typeface="Arial" panose="020B0604020202020204" pitchFamily="34" charset="0"/>
              </a:endParaRPr>
            </a:p>
          </p:txBody>
        </p:sp>
      </p:grpSp>
      <p:sp>
        <p:nvSpPr>
          <p:cNvPr id="12293" name="文本框 8"/>
          <p:cNvSpPr txBox="1"/>
          <p:nvPr>
            <p:custDataLst>
              <p:tags r:id="rId3"/>
            </p:custDataLst>
          </p:nvPr>
        </p:nvSpPr>
        <p:spPr>
          <a:xfrm>
            <a:off x="967093" y="3914167"/>
            <a:ext cx="1720107" cy="550434"/>
          </a:xfrm>
          <a:prstGeom prst="rect">
            <a:avLst/>
          </a:prstGeom>
          <a:noFill/>
          <a:ln w="9525">
            <a:noFill/>
          </a:ln>
        </p:spPr>
        <p:txBody>
          <a:bodyPr wrap="square" anchor="b"/>
          <a:lstStyle/>
          <a:p>
            <a:pPr algn="ctr"/>
            <a:r>
              <a:rPr lang="zh-CN" altLang="en-US" sz="2400" b="1" dirty="0">
                <a:solidFill>
                  <a:srgbClr val="404040"/>
                </a:solidFill>
                <a:ea typeface="微软雅黑" panose="020B0503020204020204" charset="-122"/>
              </a:rPr>
              <a:t>公司</a:t>
            </a:r>
            <a:r>
              <a:rPr lang="zh-CN" altLang="en-US" sz="2400" b="1" dirty="0" smtClean="0">
                <a:solidFill>
                  <a:srgbClr val="404040"/>
                </a:solidFill>
                <a:ea typeface="微软雅黑" panose="020B0503020204020204" charset="-122"/>
              </a:rPr>
              <a:t>简介</a:t>
            </a:r>
            <a:endParaRPr lang="zh-CN" altLang="en-US" sz="2400" b="1" dirty="0">
              <a:solidFill>
                <a:srgbClr val="404040"/>
              </a:solidFill>
              <a:ea typeface="微软雅黑" panose="020B0503020204020204" charset="-122"/>
            </a:endParaRPr>
          </a:p>
        </p:txBody>
      </p:sp>
      <p:sp>
        <p:nvSpPr>
          <p:cNvPr id="10" name="文本框 9"/>
          <p:cNvSpPr txBox="1"/>
          <p:nvPr>
            <p:custDataLst>
              <p:tags r:id="rId4"/>
            </p:custDataLst>
          </p:nvPr>
        </p:nvSpPr>
        <p:spPr>
          <a:xfrm>
            <a:off x="843246" y="4567808"/>
            <a:ext cx="1966427" cy="1000415"/>
          </a:xfrm>
          <a:prstGeom prst="rect">
            <a:avLst/>
          </a:prstGeom>
          <a:noFill/>
        </p:spPr>
        <p:txBody>
          <a:bodyPr wrap="square" rtlCol="0">
            <a:normAutofit/>
          </a:bodyPr>
          <a:lstStyle/>
          <a:p>
            <a:pPr algn="ctr">
              <a:lnSpc>
                <a:spcPct val="130000"/>
              </a:lnSpc>
            </a:pPr>
            <a:r>
              <a:rPr lang="zh-CN" altLang="en-US" sz="1590" noProof="1" smtClean="0">
                <a:solidFill>
                  <a:schemeClr val="tx1">
                    <a:lumMod val="50000"/>
                    <a:lumOff val="50000"/>
                  </a:schemeClr>
                </a:solidFill>
                <a:latin typeface="微软雅黑" panose="020B0503020204020204" charset="-122"/>
                <a:ea typeface="微软雅黑" panose="020B0503020204020204" charset="-122"/>
              </a:rPr>
              <a:t>核心</a:t>
            </a:r>
            <a:r>
              <a:rPr lang="zh-CN" altLang="en-US" sz="1590" noProof="1">
                <a:solidFill>
                  <a:schemeClr val="tx1">
                    <a:lumMod val="50000"/>
                    <a:lumOff val="50000"/>
                  </a:schemeClr>
                </a:solidFill>
                <a:latin typeface="微软雅黑" panose="020B0503020204020204" charset="-122"/>
                <a:ea typeface="微软雅黑" panose="020B0503020204020204" charset="-122"/>
              </a:rPr>
              <a:t>优势</a:t>
            </a:r>
            <a:endParaRPr lang="zh-CN" altLang="en-US" sz="1590" noProof="1">
              <a:solidFill>
                <a:schemeClr val="tx1">
                  <a:lumMod val="50000"/>
                  <a:lumOff val="50000"/>
                </a:schemeClr>
              </a:solidFill>
              <a:latin typeface="微软雅黑" panose="020B0503020204020204" charset="-122"/>
              <a:ea typeface="微软雅黑" panose="020B0503020204020204" charset="-122"/>
            </a:endParaRPr>
          </a:p>
        </p:txBody>
      </p:sp>
      <p:sp>
        <p:nvSpPr>
          <p:cNvPr id="12295" name="文本框 10"/>
          <p:cNvSpPr txBox="1"/>
          <p:nvPr>
            <p:custDataLst>
              <p:tags r:id="rId5"/>
            </p:custDataLst>
          </p:nvPr>
        </p:nvSpPr>
        <p:spPr>
          <a:xfrm>
            <a:off x="3122044" y="3914167"/>
            <a:ext cx="1718731" cy="550434"/>
          </a:xfrm>
          <a:prstGeom prst="rect">
            <a:avLst/>
          </a:prstGeom>
          <a:noFill/>
          <a:ln w="9525">
            <a:noFill/>
          </a:ln>
        </p:spPr>
        <p:txBody>
          <a:bodyPr wrap="square" anchor="b"/>
          <a:lstStyle/>
          <a:p>
            <a:pPr algn="ctr">
              <a:lnSpc>
                <a:spcPct val="90000"/>
              </a:lnSpc>
              <a:buSzTx/>
            </a:pPr>
            <a:r>
              <a:rPr lang="zh-CN" altLang="en-US" sz="2400" b="1" dirty="0">
                <a:solidFill>
                  <a:srgbClr val="404040"/>
                </a:solidFill>
                <a:ea typeface="微软雅黑" panose="020B0503020204020204" charset="-122"/>
              </a:rPr>
              <a:t>客户</a:t>
            </a:r>
            <a:r>
              <a:rPr lang="zh-CN" altLang="en-US" sz="2400" b="1" dirty="0" smtClean="0">
                <a:solidFill>
                  <a:srgbClr val="404040"/>
                </a:solidFill>
                <a:ea typeface="微软雅黑" panose="020B0503020204020204" charset="-122"/>
              </a:rPr>
              <a:t>资源</a:t>
            </a:r>
            <a:endParaRPr lang="zh-CN" altLang="en-US" sz="2400" b="1" dirty="0">
              <a:solidFill>
                <a:srgbClr val="404040"/>
              </a:solidFill>
              <a:ea typeface="微软雅黑" panose="020B0503020204020204" charset="-122"/>
            </a:endParaRPr>
          </a:p>
        </p:txBody>
      </p:sp>
      <p:sp>
        <p:nvSpPr>
          <p:cNvPr id="12296" name="文本框 11"/>
          <p:cNvSpPr txBox="1"/>
          <p:nvPr>
            <p:custDataLst>
              <p:tags r:id="rId6"/>
            </p:custDataLst>
          </p:nvPr>
        </p:nvSpPr>
        <p:spPr>
          <a:xfrm>
            <a:off x="5227455" y="3914167"/>
            <a:ext cx="1720107" cy="550434"/>
          </a:xfrm>
          <a:prstGeom prst="rect">
            <a:avLst/>
          </a:prstGeom>
          <a:noFill/>
          <a:ln w="9525">
            <a:noFill/>
          </a:ln>
        </p:spPr>
        <p:txBody>
          <a:bodyPr wrap="square" anchor="b"/>
          <a:lstStyle/>
          <a:p>
            <a:pPr algn="ctr">
              <a:lnSpc>
                <a:spcPct val="90000"/>
              </a:lnSpc>
              <a:buSzTx/>
            </a:pPr>
            <a:r>
              <a:rPr lang="zh-CN" altLang="en-US" sz="2400" b="1" dirty="0">
                <a:solidFill>
                  <a:srgbClr val="404040"/>
                </a:solidFill>
                <a:latin typeface="Arial" panose="020B0604020202020204" pitchFamily="34" charset="0"/>
                <a:ea typeface="微软雅黑" panose="020B0503020204020204" charset="-122"/>
              </a:rPr>
              <a:t>项目案例</a:t>
            </a:r>
            <a:endParaRPr lang="zh-CN" altLang="en-US" sz="2400" b="1" dirty="0">
              <a:solidFill>
                <a:srgbClr val="404040"/>
              </a:solidFill>
              <a:latin typeface="Arial" panose="020B0604020202020204" pitchFamily="34" charset="0"/>
              <a:ea typeface="微软雅黑" panose="020B0503020204020204" charset="-122"/>
            </a:endParaRPr>
          </a:p>
        </p:txBody>
      </p:sp>
      <p:sp>
        <p:nvSpPr>
          <p:cNvPr id="5" name="矩形: 圆角 4"/>
          <p:cNvSpPr/>
          <p:nvPr>
            <p:custDataLst>
              <p:tags r:id="rId7"/>
            </p:custDataLst>
          </p:nvPr>
        </p:nvSpPr>
        <p:spPr>
          <a:xfrm rot="2700000">
            <a:off x="5711148" y="2798850"/>
            <a:ext cx="924730" cy="92335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590" strike="noStrike" noProof="1"/>
          </a:p>
        </p:txBody>
      </p:sp>
      <p:sp>
        <p:nvSpPr>
          <p:cNvPr id="8" name="矩形: 圆角 7"/>
          <p:cNvSpPr/>
          <p:nvPr>
            <p:custDataLst>
              <p:tags r:id="rId8"/>
            </p:custDataLst>
          </p:nvPr>
        </p:nvSpPr>
        <p:spPr>
          <a:xfrm rot="2700000">
            <a:off x="1365470" y="2797473"/>
            <a:ext cx="923354" cy="92473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590" strike="noStrike" noProof="1"/>
          </a:p>
        </p:txBody>
      </p:sp>
      <p:sp>
        <p:nvSpPr>
          <p:cNvPr id="17" name="文本框 16"/>
          <p:cNvSpPr txBox="1"/>
          <p:nvPr>
            <p:custDataLst>
              <p:tags r:id="rId9"/>
            </p:custDataLst>
          </p:nvPr>
        </p:nvSpPr>
        <p:spPr>
          <a:xfrm>
            <a:off x="1377167" y="2957787"/>
            <a:ext cx="899960" cy="604102"/>
          </a:xfrm>
          <a:prstGeom prst="rect">
            <a:avLst/>
          </a:prstGeom>
          <a:noFill/>
        </p:spPr>
        <p:txBody>
          <a:bodyPr wrap="square" rtlCol="0">
            <a:normAutofit lnSpcReduction="10000"/>
          </a:bodyPr>
          <a:lstStyle/>
          <a:p>
            <a:pPr algn="ctr"/>
            <a:r>
              <a:rPr lang="en-US" altLang="zh-CN" sz="3535" b="1" noProof="1">
                <a:solidFill>
                  <a:schemeClr val="bg1"/>
                </a:solidFill>
                <a:latin typeface="Arial" panose="020B0604020202020204" pitchFamily="34" charset="0"/>
                <a:ea typeface="宋体" panose="02010600030101010101" pitchFamily="2" charset="-122"/>
                <a:cs typeface="+mn-cs"/>
              </a:rPr>
              <a:t>01</a:t>
            </a:r>
            <a:endParaRPr lang="zh-CN" altLang="en-US" sz="3535" b="1" noProof="1">
              <a:solidFill>
                <a:schemeClr val="bg1"/>
              </a:solidFill>
            </a:endParaRPr>
          </a:p>
        </p:txBody>
      </p:sp>
      <p:sp>
        <p:nvSpPr>
          <p:cNvPr id="18" name="文本框 17"/>
          <p:cNvSpPr txBox="1"/>
          <p:nvPr>
            <p:custDataLst>
              <p:tags r:id="rId10"/>
            </p:custDataLst>
          </p:nvPr>
        </p:nvSpPr>
        <p:spPr>
          <a:xfrm>
            <a:off x="5715965" y="2957787"/>
            <a:ext cx="899960" cy="604102"/>
          </a:xfrm>
          <a:prstGeom prst="rect">
            <a:avLst/>
          </a:prstGeom>
          <a:noFill/>
        </p:spPr>
        <p:txBody>
          <a:bodyPr wrap="square" rtlCol="0">
            <a:normAutofit lnSpcReduction="10000"/>
          </a:bodyPr>
          <a:lstStyle/>
          <a:p>
            <a:pPr algn="ctr"/>
            <a:r>
              <a:rPr lang="en-US" altLang="zh-CN" sz="3535" b="1" noProof="1">
                <a:solidFill>
                  <a:schemeClr val="bg1"/>
                </a:solidFill>
                <a:latin typeface="Arial" panose="020B0604020202020204" pitchFamily="34" charset="0"/>
                <a:ea typeface="宋体" panose="02010600030101010101" pitchFamily="2" charset="-122"/>
                <a:cs typeface="+mn-cs"/>
              </a:rPr>
              <a:t>03</a:t>
            </a:r>
            <a:endParaRPr lang="zh-CN" altLang="en-US" sz="3535" b="1" noProof="1">
              <a:solidFill>
                <a:schemeClr val="bg1"/>
              </a:solidFill>
            </a:endParaRPr>
          </a:p>
        </p:txBody>
      </p:sp>
      <p:sp>
        <p:nvSpPr>
          <p:cNvPr id="19" name="文本框 18"/>
          <p:cNvSpPr txBox="1"/>
          <p:nvPr>
            <p:custDataLst>
              <p:tags r:id="rId11"/>
            </p:custDataLst>
          </p:nvPr>
        </p:nvSpPr>
        <p:spPr>
          <a:xfrm>
            <a:off x="7877795" y="2957787"/>
            <a:ext cx="899960" cy="604102"/>
          </a:xfrm>
          <a:prstGeom prst="rect">
            <a:avLst/>
          </a:prstGeom>
          <a:noFill/>
        </p:spPr>
        <p:txBody>
          <a:bodyPr wrap="square" rtlCol="0">
            <a:normAutofit lnSpcReduction="10000"/>
          </a:bodyPr>
          <a:lstStyle/>
          <a:p>
            <a:pPr algn="ctr"/>
            <a:r>
              <a:rPr lang="en-US" altLang="zh-CN" sz="3535" b="1" noProof="1">
                <a:solidFill>
                  <a:schemeClr val="bg1"/>
                </a:solidFill>
                <a:latin typeface="Arial" panose="020B0604020202020204" pitchFamily="34" charset="0"/>
                <a:ea typeface="宋体" panose="02010600030101010101" pitchFamily="2" charset="-122"/>
                <a:cs typeface="+mn-cs"/>
              </a:rPr>
              <a:t>0</a:t>
            </a:r>
            <a:r>
              <a:rPr lang="en-US" sz="3535" b="1" noProof="1">
                <a:solidFill>
                  <a:schemeClr val="bg1"/>
                </a:solidFill>
                <a:latin typeface="Arial" panose="020B0604020202020204" pitchFamily="34" charset="0"/>
                <a:ea typeface="宋体" panose="02010600030101010101" pitchFamily="2" charset="-122"/>
                <a:cs typeface="+mn-cs"/>
              </a:rPr>
              <a:t>4</a:t>
            </a:r>
            <a:endParaRPr lang="en-US" sz="3535" b="1" noProof="1">
              <a:solidFill>
                <a:schemeClr val="bg1"/>
              </a:solidFill>
            </a:endParaRPr>
          </a:p>
        </p:txBody>
      </p:sp>
      <p:sp>
        <p:nvSpPr>
          <p:cNvPr id="7" name="矩形: 圆角 4"/>
          <p:cNvSpPr/>
          <p:nvPr>
            <p:custDataLst>
              <p:tags r:id="rId12"/>
            </p:custDataLst>
          </p:nvPr>
        </p:nvSpPr>
        <p:spPr>
          <a:xfrm rot="2700000">
            <a:off x="3527301" y="2798850"/>
            <a:ext cx="924730" cy="92335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590" strike="noStrike" noProof="1"/>
          </a:p>
        </p:txBody>
      </p:sp>
      <p:sp>
        <p:nvSpPr>
          <p:cNvPr id="13" name="文本框 12"/>
          <p:cNvSpPr txBox="1"/>
          <p:nvPr>
            <p:custDataLst>
              <p:tags r:id="rId13"/>
            </p:custDataLst>
          </p:nvPr>
        </p:nvSpPr>
        <p:spPr>
          <a:xfrm>
            <a:off x="3532117" y="2957787"/>
            <a:ext cx="899960" cy="604102"/>
          </a:xfrm>
          <a:prstGeom prst="rect">
            <a:avLst/>
          </a:prstGeom>
          <a:noFill/>
        </p:spPr>
        <p:txBody>
          <a:bodyPr wrap="square" rtlCol="0">
            <a:normAutofit lnSpcReduction="10000"/>
          </a:bodyPr>
          <a:lstStyle/>
          <a:p>
            <a:pPr algn="ctr"/>
            <a:r>
              <a:rPr lang="en-US" altLang="zh-CN" sz="3535" b="1" noProof="1">
                <a:solidFill>
                  <a:schemeClr val="bg1"/>
                </a:solidFill>
                <a:latin typeface="Arial" panose="020B0604020202020204" pitchFamily="34" charset="0"/>
                <a:ea typeface="宋体" panose="02010600030101010101" pitchFamily="2" charset="-122"/>
                <a:cs typeface="+mn-cs"/>
              </a:rPr>
              <a:t>02</a:t>
            </a:r>
            <a:endParaRPr lang="zh-CN" altLang="en-US" sz="3535" b="1" noProof="1">
              <a:solidFill>
                <a:schemeClr val="bg1"/>
              </a:solidFill>
            </a:endParaRPr>
          </a:p>
        </p:txBody>
      </p:sp>
      <p:sp>
        <p:nvSpPr>
          <p:cNvPr id="2" name="文本框 1"/>
          <p:cNvSpPr txBox="1"/>
          <p:nvPr>
            <p:custDataLst>
              <p:tags r:id="rId14"/>
            </p:custDataLst>
          </p:nvPr>
        </p:nvSpPr>
        <p:spPr>
          <a:xfrm>
            <a:off x="3006452" y="4567808"/>
            <a:ext cx="1966427" cy="1000415"/>
          </a:xfrm>
          <a:prstGeom prst="rect">
            <a:avLst/>
          </a:prstGeom>
          <a:noFill/>
        </p:spPr>
        <p:txBody>
          <a:bodyPr wrap="square" rtlCol="0">
            <a:normAutofit/>
          </a:bodyPr>
          <a:lstStyle/>
          <a:p>
            <a:pPr algn="ctr">
              <a:lnSpc>
                <a:spcPct val="130000"/>
              </a:lnSpc>
            </a:pPr>
            <a:r>
              <a:rPr lang="zh-CN" altLang="en-US" sz="1590" noProof="1" smtClean="0">
                <a:solidFill>
                  <a:schemeClr val="tx1">
                    <a:lumMod val="50000"/>
                    <a:lumOff val="50000"/>
                  </a:schemeClr>
                </a:solidFill>
                <a:latin typeface="微软雅黑" panose="020B0503020204020204" charset="-122"/>
                <a:ea typeface="微软雅黑" panose="020B0503020204020204" charset="-122"/>
              </a:rPr>
              <a:t>合作伙伴</a:t>
            </a:r>
            <a:endParaRPr lang="zh-CN" altLang="en-US" sz="1590" noProof="1">
              <a:solidFill>
                <a:schemeClr val="tx1">
                  <a:lumMod val="50000"/>
                  <a:lumOff val="50000"/>
                </a:schemeClr>
              </a:solidFill>
              <a:latin typeface="微软雅黑" panose="020B0503020204020204" charset="-122"/>
              <a:ea typeface="微软雅黑" panose="020B0503020204020204" charset="-122"/>
            </a:endParaRPr>
          </a:p>
        </p:txBody>
      </p:sp>
      <p:sp>
        <p:nvSpPr>
          <p:cNvPr id="3" name="文本框 2"/>
          <p:cNvSpPr txBox="1"/>
          <p:nvPr>
            <p:custDataLst>
              <p:tags r:id="rId15"/>
            </p:custDataLst>
          </p:nvPr>
        </p:nvSpPr>
        <p:spPr>
          <a:xfrm>
            <a:off x="5103607" y="4567808"/>
            <a:ext cx="1966427" cy="1000415"/>
          </a:xfrm>
          <a:prstGeom prst="rect">
            <a:avLst/>
          </a:prstGeom>
          <a:noFill/>
        </p:spPr>
        <p:txBody>
          <a:bodyPr wrap="square" rtlCol="0">
            <a:normAutofit/>
          </a:bodyPr>
          <a:lstStyle/>
          <a:p>
            <a:pPr algn="ctr">
              <a:lnSpc>
                <a:spcPct val="130000"/>
              </a:lnSpc>
            </a:pPr>
            <a:r>
              <a:rPr lang="zh-CN" altLang="en-US" sz="1590" noProof="1">
                <a:solidFill>
                  <a:schemeClr val="tx1">
                    <a:lumMod val="50000"/>
                    <a:lumOff val="50000"/>
                  </a:schemeClr>
                </a:solidFill>
                <a:latin typeface="微软雅黑" panose="020B0503020204020204" charset="-122"/>
                <a:ea typeface="微软雅黑" panose="020B0503020204020204" charset="-122"/>
                <a:cs typeface="+mn-cs"/>
              </a:rPr>
              <a:t>项目</a:t>
            </a:r>
            <a:r>
              <a:rPr lang="zh-CN" altLang="en-US" sz="1590" noProof="1" smtClean="0">
                <a:solidFill>
                  <a:schemeClr val="tx1">
                    <a:lumMod val="50000"/>
                    <a:lumOff val="50000"/>
                  </a:schemeClr>
                </a:solidFill>
                <a:latin typeface="微软雅黑" panose="020B0503020204020204" charset="-122"/>
                <a:ea typeface="微软雅黑" panose="020B0503020204020204" charset="-122"/>
                <a:cs typeface="+mn-cs"/>
              </a:rPr>
              <a:t>介绍</a:t>
            </a:r>
            <a:endParaRPr lang="zh-CN" altLang="en-US" sz="1590" noProof="1">
              <a:solidFill>
                <a:schemeClr val="tx1">
                  <a:lumMod val="50000"/>
                  <a:lumOff val="50000"/>
                </a:schemeClr>
              </a:solidFill>
              <a:latin typeface="微软雅黑" panose="020B0503020204020204" charset="-122"/>
              <a:ea typeface="微软雅黑" panose="020B0503020204020204" charset="-122"/>
              <a:cs typeface="+mn-cs"/>
            </a:endParaRPr>
          </a:p>
        </p:txBody>
      </p:sp>
      <p:sp>
        <p:nvSpPr>
          <p:cNvPr id="14" name="文本框 13"/>
          <p:cNvSpPr txBox="1"/>
          <p:nvPr>
            <p:custDataLst>
              <p:tags r:id="rId16"/>
            </p:custDataLst>
          </p:nvPr>
        </p:nvSpPr>
        <p:spPr>
          <a:xfrm>
            <a:off x="7344561" y="4565519"/>
            <a:ext cx="1966427" cy="1000415"/>
          </a:xfrm>
          <a:prstGeom prst="rect">
            <a:avLst/>
          </a:prstGeom>
          <a:noFill/>
        </p:spPr>
        <p:txBody>
          <a:bodyPr wrap="square" rtlCol="0">
            <a:normAutofit/>
          </a:bodyPr>
          <a:lstStyle/>
          <a:p>
            <a:pPr algn="ctr">
              <a:lnSpc>
                <a:spcPct val="130000"/>
              </a:lnSpc>
            </a:pPr>
            <a:r>
              <a:rPr lang="zh-CN" altLang="en-US" sz="1590" noProof="1">
                <a:solidFill>
                  <a:schemeClr val="tx1">
                    <a:lumMod val="50000"/>
                    <a:lumOff val="50000"/>
                  </a:schemeClr>
                </a:solidFill>
                <a:latin typeface="微软雅黑" panose="020B0503020204020204" charset="-122"/>
                <a:ea typeface="微软雅黑" panose="020B0503020204020204" charset="-122"/>
                <a:cs typeface="+mn-cs"/>
              </a:rPr>
              <a:t>产品体系</a:t>
            </a:r>
            <a:endParaRPr lang="zh-CN" altLang="en-US" sz="1590" noProof="1">
              <a:solidFill>
                <a:schemeClr val="tx1">
                  <a:lumMod val="50000"/>
                  <a:lumOff val="50000"/>
                </a:schemeClr>
              </a:solidFill>
              <a:latin typeface="微软雅黑" panose="020B0503020204020204" charset="-122"/>
              <a:ea typeface="微软雅黑" panose="020B0503020204020204" charset="-122"/>
            </a:endParaRPr>
          </a:p>
          <a:p>
            <a:pPr algn="ctr">
              <a:lnSpc>
                <a:spcPct val="130000"/>
              </a:lnSpc>
            </a:pPr>
            <a:r>
              <a:rPr lang="zh-CN" altLang="en-US" sz="1590" noProof="1">
                <a:solidFill>
                  <a:schemeClr val="tx1">
                    <a:lumMod val="50000"/>
                    <a:lumOff val="50000"/>
                  </a:schemeClr>
                </a:solidFill>
                <a:latin typeface="微软雅黑" panose="020B0503020204020204" charset="-122"/>
                <a:ea typeface="微软雅黑" panose="020B0503020204020204" charset="-122"/>
                <a:cs typeface="+mn-cs"/>
              </a:rPr>
              <a:t>运营模式</a:t>
            </a:r>
            <a:endParaRPr lang="zh-CN" altLang="en-US" sz="1590" noProof="1">
              <a:solidFill>
                <a:schemeClr val="tx1">
                  <a:lumMod val="50000"/>
                  <a:lumOff val="50000"/>
                </a:schemeClr>
              </a:solidFill>
              <a:latin typeface="微软雅黑" panose="020B0503020204020204" charset="-122"/>
              <a:ea typeface="微软雅黑" panose="020B0503020204020204" charset="-122"/>
            </a:endParaRPr>
          </a:p>
        </p:txBody>
      </p:sp>
      <p:sp>
        <p:nvSpPr>
          <p:cNvPr id="16" name="文本框 15"/>
          <p:cNvSpPr txBox="1"/>
          <p:nvPr>
            <p:custDataLst>
              <p:tags r:id="rId17"/>
            </p:custDataLst>
          </p:nvPr>
        </p:nvSpPr>
        <p:spPr>
          <a:xfrm>
            <a:off x="1376617" y="2957787"/>
            <a:ext cx="899960" cy="604102"/>
          </a:xfrm>
          <a:prstGeom prst="rect">
            <a:avLst/>
          </a:prstGeom>
          <a:noFill/>
        </p:spPr>
        <p:txBody>
          <a:bodyPr wrap="square" rtlCol="0">
            <a:normAutofit lnSpcReduction="10000"/>
          </a:bodyPr>
          <a:lstStyle/>
          <a:p>
            <a:pPr algn="ctr"/>
            <a:r>
              <a:rPr lang="en-US" altLang="zh-CN" sz="3535" b="1" noProof="1">
                <a:solidFill>
                  <a:schemeClr val="bg1"/>
                </a:solidFill>
                <a:latin typeface="Arial" panose="020B0604020202020204" pitchFamily="34" charset="0"/>
                <a:ea typeface="宋体" panose="02010600030101010101" pitchFamily="2" charset="-122"/>
                <a:cs typeface="+mn-cs"/>
              </a:rPr>
              <a:t>01</a:t>
            </a:r>
            <a:endParaRPr lang="zh-CN" altLang="en-US" sz="3535" b="1" noProof="1">
              <a:solidFill>
                <a:schemeClr val="bg1"/>
              </a:solidFill>
            </a:endParaRPr>
          </a:p>
        </p:txBody>
      </p:sp>
      <p:sp>
        <p:nvSpPr>
          <p:cNvPr id="20" name="文本框 15"/>
          <p:cNvSpPr txBox="1"/>
          <p:nvPr>
            <p:custDataLst>
              <p:tags r:id="rId18"/>
            </p:custDataLst>
          </p:nvPr>
        </p:nvSpPr>
        <p:spPr>
          <a:xfrm>
            <a:off x="7467705" y="3914061"/>
            <a:ext cx="1720107" cy="550434"/>
          </a:xfrm>
          <a:prstGeom prst="rect">
            <a:avLst/>
          </a:prstGeom>
          <a:noFill/>
          <a:ln w="9525">
            <a:noFill/>
          </a:ln>
        </p:spPr>
        <p:txBody>
          <a:bodyPr wrap="square" anchor="b"/>
          <a:lstStyle/>
          <a:p>
            <a:pPr algn="ctr">
              <a:lnSpc>
                <a:spcPct val="90000"/>
              </a:lnSpc>
            </a:pPr>
            <a:r>
              <a:rPr lang="zh-CN" altLang="en-US" sz="2400" b="1" dirty="0" smtClean="0">
                <a:solidFill>
                  <a:srgbClr val="404040"/>
                </a:solidFill>
                <a:latin typeface="Arial" panose="020B0604020202020204" pitchFamily="34" charset="0"/>
                <a:ea typeface="微软雅黑" panose="020B0503020204020204" charset="-122"/>
              </a:rPr>
              <a:t>君悦行</a:t>
            </a:r>
            <a:endParaRPr lang="zh-CN" altLang="en-US" sz="2400" b="1" dirty="0">
              <a:solidFill>
                <a:srgbClr val="404040"/>
              </a:solidFill>
              <a:latin typeface="Arial" panose="020B0604020202020204" pitchFamily="34" charset="0"/>
              <a:ea typeface="微软雅黑" panose="020B0503020204020204" charset="-122"/>
            </a:endParaRPr>
          </a:p>
        </p:txBody>
      </p:sp>
      <p:sp>
        <p:nvSpPr>
          <p:cNvPr id="23" name="矩形: 圆角 5"/>
          <p:cNvSpPr/>
          <p:nvPr>
            <p:custDataLst>
              <p:tags r:id="rId19"/>
            </p:custDataLst>
          </p:nvPr>
        </p:nvSpPr>
        <p:spPr>
          <a:xfrm rot="2700000">
            <a:off x="7855503" y="2798162"/>
            <a:ext cx="923354" cy="92335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590" strike="noStrike" noProof="1"/>
          </a:p>
        </p:txBody>
      </p:sp>
      <p:sp>
        <p:nvSpPr>
          <p:cNvPr id="24" name="文本框 23"/>
          <p:cNvSpPr txBox="1"/>
          <p:nvPr>
            <p:custDataLst>
              <p:tags r:id="rId20"/>
            </p:custDataLst>
          </p:nvPr>
        </p:nvSpPr>
        <p:spPr>
          <a:xfrm>
            <a:off x="5706058" y="2957787"/>
            <a:ext cx="899960" cy="604102"/>
          </a:xfrm>
          <a:prstGeom prst="rect">
            <a:avLst/>
          </a:prstGeom>
          <a:noFill/>
        </p:spPr>
        <p:txBody>
          <a:bodyPr wrap="square" rtlCol="0">
            <a:normAutofit lnSpcReduction="10000"/>
          </a:bodyPr>
          <a:lstStyle/>
          <a:p>
            <a:pPr algn="ctr"/>
            <a:r>
              <a:rPr lang="en-US" altLang="zh-CN" sz="3535" b="1" noProof="1">
                <a:solidFill>
                  <a:schemeClr val="bg1"/>
                </a:solidFill>
                <a:latin typeface="Arial" panose="020B0604020202020204" pitchFamily="34" charset="0"/>
                <a:ea typeface="宋体" panose="02010600030101010101" pitchFamily="2" charset="-122"/>
                <a:cs typeface="+mn-cs"/>
              </a:rPr>
              <a:t>03</a:t>
            </a:r>
            <a:endParaRPr lang="zh-CN" altLang="en-US" sz="3535" b="1" noProof="1">
              <a:solidFill>
                <a:schemeClr val="bg1"/>
              </a:solidFill>
            </a:endParaRPr>
          </a:p>
        </p:txBody>
      </p:sp>
      <p:sp>
        <p:nvSpPr>
          <p:cNvPr id="25" name="文本框 24"/>
          <p:cNvSpPr txBox="1"/>
          <p:nvPr>
            <p:custDataLst>
              <p:tags r:id="rId21"/>
            </p:custDataLst>
          </p:nvPr>
        </p:nvSpPr>
        <p:spPr>
          <a:xfrm>
            <a:off x="7867888" y="2957787"/>
            <a:ext cx="899960" cy="604102"/>
          </a:xfrm>
          <a:prstGeom prst="rect">
            <a:avLst/>
          </a:prstGeom>
          <a:noFill/>
        </p:spPr>
        <p:txBody>
          <a:bodyPr wrap="square" rtlCol="0">
            <a:normAutofit lnSpcReduction="10000"/>
          </a:bodyPr>
          <a:lstStyle/>
          <a:p>
            <a:pPr algn="ctr"/>
            <a:r>
              <a:rPr lang="en-US" altLang="zh-CN" sz="3535" b="1" noProof="1">
                <a:solidFill>
                  <a:schemeClr val="bg1"/>
                </a:solidFill>
                <a:latin typeface="Arial" panose="020B0604020202020204" pitchFamily="34" charset="0"/>
                <a:ea typeface="宋体" panose="02010600030101010101" pitchFamily="2" charset="-122"/>
                <a:cs typeface="+mn-cs"/>
              </a:rPr>
              <a:t>0</a:t>
            </a:r>
            <a:r>
              <a:rPr lang="en-US" sz="3535" b="1" noProof="1">
                <a:solidFill>
                  <a:schemeClr val="bg1"/>
                </a:solidFill>
                <a:latin typeface="Arial" panose="020B0604020202020204" pitchFamily="34" charset="0"/>
                <a:ea typeface="宋体" panose="02010600030101010101" pitchFamily="2" charset="-122"/>
                <a:cs typeface="+mn-cs"/>
              </a:rPr>
              <a:t>4</a:t>
            </a:r>
            <a:endParaRPr lang="en-US" sz="3535" b="1" noProof="1">
              <a:solidFill>
                <a:schemeClr val="bg1"/>
              </a:solidFill>
            </a:endParaRPr>
          </a:p>
        </p:txBody>
      </p:sp>
      <p:sp>
        <p:nvSpPr>
          <p:cNvPr id="27" name="文本框 26"/>
          <p:cNvSpPr txBox="1"/>
          <p:nvPr>
            <p:custDataLst>
              <p:tags r:id="rId22"/>
            </p:custDataLst>
          </p:nvPr>
        </p:nvSpPr>
        <p:spPr>
          <a:xfrm>
            <a:off x="3522209" y="2957787"/>
            <a:ext cx="899960" cy="604102"/>
          </a:xfrm>
          <a:prstGeom prst="rect">
            <a:avLst/>
          </a:prstGeom>
          <a:noFill/>
        </p:spPr>
        <p:txBody>
          <a:bodyPr wrap="square" rtlCol="0">
            <a:normAutofit lnSpcReduction="10000"/>
          </a:bodyPr>
          <a:lstStyle/>
          <a:p>
            <a:pPr algn="ctr"/>
            <a:r>
              <a:rPr lang="en-US" altLang="zh-CN" sz="3535" b="1" noProof="1">
                <a:solidFill>
                  <a:schemeClr val="bg1"/>
                </a:solidFill>
                <a:latin typeface="Arial" panose="020B0604020202020204" pitchFamily="34" charset="0"/>
                <a:ea typeface="宋体" panose="02010600030101010101" pitchFamily="2" charset="-122"/>
                <a:cs typeface="+mn-cs"/>
              </a:rPr>
              <a:t>02</a:t>
            </a:r>
            <a:endParaRPr lang="zh-CN" altLang="en-US" sz="3535" b="1" noProof="1">
              <a:solidFill>
                <a:schemeClr val="bg1"/>
              </a:solidFill>
            </a:endParaRPr>
          </a:p>
        </p:txBody>
      </p:sp>
      <p:sp>
        <p:nvSpPr>
          <p:cNvPr id="69" name="矩形: 圆角 5"/>
          <p:cNvSpPr/>
          <p:nvPr>
            <p:custDataLst>
              <p:tags r:id="rId23"/>
            </p:custDataLst>
          </p:nvPr>
        </p:nvSpPr>
        <p:spPr>
          <a:xfrm rot="2700000">
            <a:off x="10168529" y="2797527"/>
            <a:ext cx="923354" cy="923354"/>
          </a:xfrm>
          <a:prstGeom prst="roundRect">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590" strike="noStrike" noProof="1"/>
          </a:p>
        </p:txBody>
      </p:sp>
      <p:sp>
        <p:nvSpPr>
          <p:cNvPr id="70" name="文本框 69"/>
          <p:cNvSpPr txBox="1"/>
          <p:nvPr>
            <p:custDataLst>
              <p:tags r:id="rId24"/>
            </p:custDataLst>
          </p:nvPr>
        </p:nvSpPr>
        <p:spPr>
          <a:xfrm>
            <a:off x="10180913" y="2957152"/>
            <a:ext cx="899960" cy="604102"/>
          </a:xfrm>
          <a:prstGeom prst="rect">
            <a:avLst/>
          </a:prstGeom>
          <a:noFill/>
        </p:spPr>
        <p:txBody>
          <a:bodyPr wrap="square" rtlCol="0">
            <a:normAutofit lnSpcReduction="10000"/>
          </a:bodyPr>
          <a:lstStyle/>
          <a:p>
            <a:pPr algn="ctr"/>
            <a:r>
              <a:rPr lang="en-US" altLang="zh-CN" sz="3535" b="1" noProof="1">
                <a:solidFill>
                  <a:schemeClr val="bg1"/>
                </a:solidFill>
                <a:latin typeface="Arial" panose="020B0604020202020204" pitchFamily="34" charset="0"/>
                <a:ea typeface="宋体" panose="02010600030101010101" pitchFamily="2" charset="-122"/>
                <a:cs typeface="+mn-cs"/>
              </a:rPr>
              <a:t>0</a:t>
            </a:r>
            <a:r>
              <a:rPr lang="en-US" sz="3535" b="1" noProof="1">
                <a:solidFill>
                  <a:schemeClr val="bg1"/>
                </a:solidFill>
                <a:latin typeface="Arial" panose="020B0604020202020204" pitchFamily="34" charset="0"/>
                <a:ea typeface="宋体" panose="02010600030101010101" pitchFamily="2" charset="-122"/>
                <a:cs typeface="+mn-cs"/>
              </a:rPr>
              <a:t>5</a:t>
            </a:r>
            <a:endParaRPr lang="en-US" sz="3535" b="1" noProof="1">
              <a:solidFill>
                <a:schemeClr val="bg1"/>
              </a:solidFill>
            </a:endParaRPr>
          </a:p>
        </p:txBody>
      </p:sp>
      <p:sp>
        <p:nvSpPr>
          <p:cNvPr id="71" name="文本框 15"/>
          <p:cNvSpPr txBox="1"/>
          <p:nvPr>
            <p:custDataLst>
              <p:tags r:id="rId25"/>
            </p:custDataLst>
          </p:nvPr>
        </p:nvSpPr>
        <p:spPr>
          <a:xfrm>
            <a:off x="9612363" y="3912156"/>
            <a:ext cx="2082796" cy="550435"/>
          </a:xfrm>
          <a:prstGeom prst="rect">
            <a:avLst/>
          </a:prstGeom>
          <a:noFill/>
          <a:ln w="9525">
            <a:noFill/>
          </a:ln>
        </p:spPr>
        <p:txBody>
          <a:bodyPr wrap="square" anchor="b"/>
          <a:lstStyle/>
          <a:p>
            <a:pPr algn="ctr">
              <a:lnSpc>
                <a:spcPct val="90000"/>
              </a:lnSpc>
            </a:pPr>
            <a:r>
              <a:rPr lang="zh-CN" altLang="en-US" sz="2400" b="1" dirty="0" smtClean="0">
                <a:solidFill>
                  <a:srgbClr val="404040"/>
                </a:solidFill>
                <a:latin typeface="Arial" panose="020B0604020202020204" pitchFamily="34" charset="0"/>
                <a:ea typeface="微软雅黑" panose="020B0503020204020204" charset="-122"/>
              </a:rPr>
              <a:t>项目</a:t>
            </a:r>
            <a:endParaRPr lang="zh-CN" altLang="en-US" sz="2400" b="1" dirty="0">
              <a:solidFill>
                <a:srgbClr val="404040"/>
              </a:solidFill>
              <a:latin typeface="Arial" panose="020B0604020202020204" pitchFamily="34" charset="0"/>
              <a:ea typeface="微软雅黑" panose="020B0503020204020204" charset="-122"/>
            </a:endParaRPr>
          </a:p>
        </p:txBody>
      </p:sp>
      <p:sp>
        <p:nvSpPr>
          <p:cNvPr id="72" name="文本框 71"/>
          <p:cNvSpPr txBox="1"/>
          <p:nvPr>
            <p:custDataLst>
              <p:tags r:id="rId26"/>
            </p:custDataLst>
          </p:nvPr>
        </p:nvSpPr>
        <p:spPr>
          <a:xfrm>
            <a:off x="9728731" y="4565521"/>
            <a:ext cx="1966427" cy="1000415"/>
          </a:xfrm>
          <a:prstGeom prst="rect">
            <a:avLst/>
          </a:prstGeom>
          <a:noFill/>
        </p:spPr>
        <p:txBody>
          <a:bodyPr wrap="square" rtlCol="0">
            <a:normAutofit/>
          </a:bodyPr>
          <a:lstStyle/>
          <a:p>
            <a:pPr algn="ctr">
              <a:lnSpc>
                <a:spcPct val="130000"/>
              </a:lnSpc>
            </a:pPr>
            <a:r>
              <a:rPr lang="zh-CN" altLang="en-US" sz="1590" noProof="1">
                <a:solidFill>
                  <a:schemeClr val="tx1">
                    <a:lumMod val="50000"/>
                    <a:lumOff val="50000"/>
                  </a:schemeClr>
                </a:solidFill>
                <a:latin typeface="微软雅黑" panose="020B0503020204020204" charset="-122"/>
                <a:ea typeface="微软雅黑" panose="020B0503020204020204" charset="-122"/>
              </a:rPr>
              <a:t>项目分析</a:t>
            </a:r>
            <a:endParaRPr lang="zh-CN" altLang="en-US" sz="1590" noProof="1">
              <a:solidFill>
                <a:schemeClr val="tx1">
                  <a:lumMod val="50000"/>
                  <a:lumOff val="50000"/>
                </a:schemeClr>
              </a:solidFill>
              <a:latin typeface="微软雅黑" panose="020B0503020204020204" charset="-122"/>
              <a:ea typeface="微软雅黑" panose="020B0503020204020204" charset="-122"/>
            </a:endParaRPr>
          </a:p>
          <a:p>
            <a:pPr algn="ctr">
              <a:lnSpc>
                <a:spcPct val="130000"/>
              </a:lnSpc>
            </a:pPr>
            <a:r>
              <a:rPr lang="zh-CN" altLang="en-US" sz="1590" noProof="1">
                <a:solidFill>
                  <a:schemeClr val="tx1">
                    <a:lumMod val="50000"/>
                    <a:lumOff val="50000"/>
                  </a:schemeClr>
                </a:solidFill>
                <a:latin typeface="微软雅黑" panose="020B0503020204020204" charset="-122"/>
                <a:ea typeface="微软雅黑" panose="020B0503020204020204" charset="-122"/>
              </a:rPr>
              <a:t>招商规划</a:t>
            </a:r>
            <a:endParaRPr lang="zh-CN" altLang="en-US" sz="1590" noProof="1">
              <a:solidFill>
                <a:schemeClr val="tx1">
                  <a:lumMod val="50000"/>
                  <a:lumOff val="50000"/>
                </a:schemeClr>
              </a:solidFill>
              <a:latin typeface="微软雅黑" panose="020B0503020204020204" charset="-122"/>
              <a:ea typeface="微软雅黑" panose="020B0503020204020204" charset="-122"/>
            </a:endParaRPr>
          </a:p>
        </p:txBody>
      </p:sp>
    </p:spTree>
    <p:custDataLst>
      <p:tags r:id="rId27"/>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4273087" y="2025961"/>
            <a:ext cx="3450168" cy="2729332"/>
          </a:xfrm>
          <a:prstGeom prst="rect">
            <a:avLst/>
          </a:prstGeom>
          <a:noFill/>
        </p:spPr>
        <p:txBody>
          <a:bodyPr wrap="square" lIns="87706" tIns="45607" rIns="87706" bIns="45607" rtlCol="0" anchor="ctr">
            <a:normAutofit/>
          </a:bodyPr>
          <a:lstStyle/>
          <a:p>
            <a:pPr algn="dist"/>
            <a:r>
              <a:rPr lang="en-US" altLang="zh-CN" sz="6600" b="1" noProof="1">
                <a:solidFill>
                  <a:schemeClr val="bg1"/>
                </a:solidFill>
              </a:rPr>
              <a:t>PART</a:t>
            </a:r>
            <a:endParaRPr lang="en-US" altLang="zh-CN" sz="6600" b="1" noProof="1">
              <a:solidFill>
                <a:schemeClr val="bg1"/>
              </a:solidFill>
            </a:endParaRPr>
          </a:p>
          <a:p>
            <a:pPr algn="dist"/>
            <a:r>
              <a:rPr lang="en-US" altLang="zh-CN" sz="6600" b="1" noProof="1">
                <a:solidFill>
                  <a:schemeClr val="bg1"/>
                </a:solidFill>
              </a:rPr>
              <a:t>ONE</a:t>
            </a:r>
            <a:endParaRPr lang="en-US" altLang="zh-CN" sz="6600" b="1" noProof="1">
              <a:solidFill>
                <a:schemeClr val="bg1"/>
              </a:solidFill>
            </a:endParaRPr>
          </a:p>
        </p:txBody>
      </p:sp>
      <p:sp>
        <p:nvSpPr>
          <p:cNvPr id="14339" name="文本占位符 4"/>
          <p:cNvSpPr>
            <a:spLocks noGrp="1"/>
          </p:cNvSpPr>
          <p:nvPr>
            <p:custDataLst>
              <p:tags r:id="rId2"/>
            </p:custDataLst>
          </p:nvPr>
        </p:nvSpPr>
        <p:spPr>
          <a:xfrm>
            <a:off x="8316218" y="2623796"/>
            <a:ext cx="2736304" cy="432048"/>
          </a:xfrm>
          <a:prstGeom prst="rect">
            <a:avLst/>
          </a:prstGeom>
          <a:solidFill>
            <a:schemeClr val="accent2"/>
          </a:solidFill>
          <a:ln w="9525">
            <a:noFill/>
          </a:ln>
        </p:spPr>
        <p:txBody>
          <a:bodyPr lIns="87706" tIns="45607" rIns="87706" bIns="45607" anchor="t"/>
          <a:lstStyle/>
          <a:p>
            <a:pPr>
              <a:spcBef>
                <a:spcPct val="195000"/>
              </a:spcBef>
              <a:buSzTx/>
            </a:pPr>
            <a:r>
              <a:rPr lang="en-US" altLang="zh-CN" sz="3200" b="1" dirty="0" smtClean="0">
                <a:solidFill>
                  <a:srgbClr val="FF0000"/>
                </a:solidFill>
                <a:latin typeface="Arial" panose="020B0604020202020204" pitchFamily="34" charset="0"/>
                <a:ea typeface="微软雅黑" panose="020B0503020204020204" charset="-122"/>
              </a:rPr>
              <a:t> </a:t>
            </a:r>
            <a:r>
              <a:rPr lang="zh-CN" altLang="zh-CN" sz="3200" b="1" dirty="0" smtClean="0">
                <a:solidFill>
                  <a:srgbClr val="FF0000"/>
                </a:solidFill>
                <a:latin typeface="Arial" panose="020B0604020202020204" pitchFamily="34" charset="0"/>
                <a:ea typeface="微软雅黑" panose="020B0503020204020204" charset="-122"/>
              </a:rPr>
              <a:t>公</a:t>
            </a:r>
            <a:r>
              <a:rPr lang="en-US" altLang="zh-CN" sz="3200" b="1" dirty="0" smtClean="0">
                <a:solidFill>
                  <a:srgbClr val="FF0000"/>
                </a:solidFill>
                <a:latin typeface="Arial" panose="020B0604020202020204" pitchFamily="34" charset="0"/>
                <a:ea typeface="微软雅黑" panose="020B0503020204020204" charset="-122"/>
              </a:rPr>
              <a:t> </a:t>
            </a:r>
            <a:r>
              <a:rPr lang="zh-CN" altLang="zh-CN" sz="3200" b="1" dirty="0" smtClean="0">
                <a:solidFill>
                  <a:srgbClr val="FF0000"/>
                </a:solidFill>
                <a:latin typeface="Arial" panose="020B0604020202020204" pitchFamily="34" charset="0"/>
                <a:ea typeface="微软雅黑" panose="020B0503020204020204" charset="-122"/>
              </a:rPr>
              <a:t>司</a:t>
            </a:r>
            <a:r>
              <a:rPr lang="en-US" altLang="zh-CN" sz="3200" b="1" dirty="0" smtClean="0">
                <a:solidFill>
                  <a:srgbClr val="FF0000"/>
                </a:solidFill>
                <a:latin typeface="Arial" panose="020B0604020202020204" pitchFamily="34" charset="0"/>
                <a:ea typeface="微软雅黑" panose="020B0503020204020204" charset="-122"/>
              </a:rPr>
              <a:t> </a:t>
            </a:r>
            <a:r>
              <a:rPr lang="zh-CN" altLang="zh-CN" sz="3200" b="1" dirty="0" smtClean="0">
                <a:solidFill>
                  <a:srgbClr val="FF0000"/>
                </a:solidFill>
                <a:latin typeface="Arial" panose="020B0604020202020204" pitchFamily="34" charset="0"/>
                <a:ea typeface="微软雅黑" panose="020B0503020204020204" charset="-122"/>
              </a:rPr>
              <a:t>简</a:t>
            </a:r>
            <a:r>
              <a:rPr lang="en-US" altLang="zh-CN" sz="3200" b="1" dirty="0" smtClean="0">
                <a:solidFill>
                  <a:srgbClr val="FF0000"/>
                </a:solidFill>
                <a:latin typeface="Arial" panose="020B0604020202020204" pitchFamily="34" charset="0"/>
                <a:ea typeface="微软雅黑" panose="020B0503020204020204" charset="-122"/>
              </a:rPr>
              <a:t> </a:t>
            </a:r>
            <a:r>
              <a:rPr lang="zh-CN" altLang="zh-CN" sz="3200" b="1" dirty="0" smtClean="0">
                <a:solidFill>
                  <a:srgbClr val="FF0000"/>
                </a:solidFill>
                <a:latin typeface="Arial" panose="020B0604020202020204" pitchFamily="34" charset="0"/>
                <a:ea typeface="微软雅黑" panose="020B0503020204020204" charset="-122"/>
              </a:rPr>
              <a:t>介</a:t>
            </a:r>
            <a:endParaRPr lang="en-US" altLang="zh-CN" sz="3200" b="1" dirty="0" smtClean="0">
              <a:solidFill>
                <a:srgbClr val="FF0000"/>
              </a:solidFill>
              <a:latin typeface="Arial" panose="020B0604020202020204" pitchFamily="34" charset="0"/>
              <a:ea typeface="微软雅黑" panose="020B0503020204020204" charset="-122"/>
            </a:endParaRPr>
          </a:p>
          <a:p>
            <a:pPr>
              <a:spcBef>
                <a:spcPct val="195000"/>
              </a:spcBef>
              <a:buSzTx/>
            </a:pPr>
            <a:endParaRPr lang="en-US" altLang="zh-CN" sz="3200" b="1" dirty="0" smtClean="0">
              <a:solidFill>
                <a:srgbClr val="FF0000"/>
              </a:solidFill>
              <a:latin typeface="Arial" panose="020B0604020202020204" pitchFamily="34" charset="0"/>
              <a:ea typeface="微软雅黑" panose="020B0503020204020204" charset="-122"/>
            </a:endParaRPr>
          </a:p>
          <a:p>
            <a:pPr algn="dist">
              <a:spcBef>
                <a:spcPct val="195000"/>
              </a:spcBef>
              <a:buSzTx/>
            </a:pPr>
            <a:endParaRPr lang="en-US" altLang="zh-CN" sz="3200" b="1" dirty="0" smtClean="0">
              <a:solidFill>
                <a:srgbClr val="FF0000"/>
              </a:solidFill>
              <a:latin typeface="Arial" panose="020B0604020202020204" pitchFamily="34" charset="0"/>
              <a:ea typeface="微软雅黑" panose="020B0503020204020204" charset="-122"/>
            </a:endParaRPr>
          </a:p>
          <a:p>
            <a:pPr algn="dist">
              <a:spcBef>
                <a:spcPct val="195000"/>
              </a:spcBef>
              <a:buSzTx/>
            </a:pPr>
            <a:endParaRPr lang="en-US" altLang="zh-CN" sz="3200" b="1" dirty="0" smtClean="0">
              <a:solidFill>
                <a:srgbClr val="FF0000"/>
              </a:solidFill>
              <a:latin typeface="Arial" panose="020B0604020202020204" pitchFamily="34" charset="0"/>
              <a:ea typeface="微软雅黑" panose="020B0503020204020204" charset="-122"/>
            </a:endParaRPr>
          </a:p>
          <a:p>
            <a:pPr algn="dist">
              <a:spcBef>
                <a:spcPct val="195000"/>
              </a:spcBef>
              <a:buSzTx/>
            </a:pPr>
            <a:endParaRPr lang="en-US" altLang="zh-CN" sz="3200" b="1" dirty="0" smtClean="0">
              <a:solidFill>
                <a:srgbClr val="FF0000"/>
              </a:solidFill>
              <a:latin typeface="Arial" panose="020B0604020202020204" pitchFamily="34" charset="0"/>
              <a:ea typeface="微软雅黑" panose="020B0503020204020204" charset="-122"/>
            </a:endParaRPr>
          </a:p>
          <a:p>
            <a:pPr algn="dist">
              <a:spcBef>
                <a:spcPct val="195000"/>
              </a:spcBef>
              <a:buSzTx/>
            </a:pPr>
            <a:endParaRPr lang="en-US" altLang="zh-CN" sz="3200" b="1" dirty="0">
              <a:solidFill>
                <a:srgbClr val="FF0000"/>
              </a:solidFill>
              <a:ea typeface="微软雅黑" panose="020B0503020204020204" charset="-122"/>
            </a:endParaRPr>
          </a:p>
          <a:p>
            <a:pPr algn="dist">
              <a:spcBef>
                <a:spcPct val="195000"/>
              </a:spcBef>
              <a:buSzTx/>
            </a:pPr>
            <a:endParaRPr lang="en-US" altLang="zh-CN" sz="3200" b="1" dirty="0" smtClean="0">
              <a:solidFill>
                <a:srgbClr val="FF0000"/>
              </a:solidFill>
              <a:latin typeface="Arial" panose="020B0604020202020204" pitchFamily="34" charset="0"/>
              <a:ea typeface="微软雅黑" panose="020B0503020204020204" charset="-122"/>
            </a:endParaRPr>
          </a:p>
          <a:p>
            <a:pPr algn="dist">
              <a:spcBef>
                <a:spcPct val="195000"/>
              </a:spcBef>
              <a:buSzTx/>
            </a:pPr>
            <a:endParaRPr lang="zh-CN" altLang="zh-CN" sz="3200" b="1" dirty="0">
              <a:solidFill>
                <a:srgbClr val="FF0000"/>
              </a:solidFill>
              <a:latin typeface="Arial" panose="020B0604020202020204" pitchFamily="34" charset="0"/>
              <a:ea typeface="微软雅黑" panose="020B0503020204020204" charset="-122"/>
            </a:endParaRPr>
          </a:p>
        </p:txBody>
      </p:sp>
      <p:sp>
        <p:nvSpPr>
          <p:cNvPr id="8" name="文本占位符 4"/>
          <p:cNvSpPr>
            <a:spLocks noGrp="1"/>
          </p:cNvSpPr>
          <p:nvPr>
            <p:custDataLst>
              <p:tags r:id="rId3"/>
            </p:custDataLst>
          </p:nvPr>
        </p:nvSpPr>
        <p:spPr>
          <a:xfrm>
            <a:off x="8533003" y="3396817"/>
            <a:ext cx="2440363" cy="675025"/>
          </a:xfrm>
          <a:prstGeom prst="rect">
            <a:avLst/>
          </a:prstGeom>
          <a:noFill/>
          <a:ln w="9525">
            <a:noFill/>
          </a:ln>
        </p:spPr>
        <p:txBody>
          <a:bodyPr lIns="87706" tIns="45607" rIns="87706" bIns="45607" anchor="t"/>
          <a:lstStyle/>
          <a:p>
            <a:pPr marL="457200" indent="-457200">
              <a:spcBef>
                <a:spcPct val="195000"/>
              </a:spcBef>
              <a:buClrTx/>
              <a:buSzTx/>
              <a:buFont typeface="Arial" panose="020B0604020202020204" pitchFamily="34" charset="0"/>
              <a:buChar char="•"/>
            </a:pPr>
            <a:r>
              <a:rPr lang="zh-CN" altLang="en-US" sz="2800" b="1" dirty="0" smtClean="0">
                <a:solidFill>
                  <a:srgbClr val="FF0000"/>
                </a:solidFill>
                <a:ea typeface="微软雅黑" panose="020B0503020204020204" charset="-122"/>
              </a:rPr>
              <a:t>核心</a:t>
            </a:r>
            <a:r>
              <a:rPr lang="zh-CN" altLang="en-US" sz="2800" b="1" dirty="0">
                <a:solidFill>
                  <a:srgbClr val="FF0000"/>
                </a:solidFill>
                <a:ea typeface="微软雅黑" panose="020B0503020204020204" charset="-122"/>
              </a:rPr>
              <a:t>优势</a:t>
            </a:r>
            <a:endParaRPr lang="zh-CN" altLang="zh-CN" sz="2800" b="1" dirty="0">
              <a:solidFill>
                <a:srgbClr val="FF0000"/>
              </a:solidFill>
              <a:ea typeface="微软雅黑" panose="020B0503020204020204" charset="-122"/>
            </a:endParaRPr>
          </a:p>
        </p:txBody>
      </p:sp>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86154" y="1218565"/>
            <a:ext cx="5817895" cy="584775"/>
          </a:xfrm>
          <a:prstGeom prst="rect">
            <a:avLst/>
          </a:prstGeom>
          <a:noFill/>
        </p:spPr>
        <p:txBody>
          <a:bodyPr wrap="square" rtlCol="0">
            <a:spAutoFit/>
          </a:bodyPr>
          <a:lstStyle/>
          <a:p>
            <a:r>
              <a:rPr lang="zh-CN" altLang="en-US" sz="3200" b="1" dirty="0" smtClean="0">
                <a:solidFill>
                  <a:srgbClr val="C00000"/>
                </a:solidFill>
                <a:latin typeface="微软雅黑" panose="020B0503020204020204" charset="-122"/>
                <a:ea typeface="微软雅黑" panose="020B0503020204020204" charset="-122"/>
              </a:rPr>
              <a:t>西安君悦行商业管理公司</a:t>
            </a:r>
            <a:r>
              <a:rPr lang="zh-CN" altLang="en-US" sz="3200" b="1" dirty="0" smtClean="0">
                <a:solidFill>
                  <a:srgbClr val="C00000"/>
                </a:solidFill>
                <a:latin typeface="微软雅黑" panose="020B0503020204020204" charset="-122"/>
                <a:ea typeface="微软雅黑" panose="020B0503020204020204" charset="-122"/>
              </a:rPr>
              <a:t>简介</a:t>
            </a:r>
            <a:endParaRPr lang="zh-CN" altLang="en-US" sz="3200" b="1" dirty="0">
              <a:solidFill>
                <a:srgbClr val="C00000"/>
              </a:solidFill>
              <a:latin typeface="微软雅黑" panose="020B0503020204020204" charset="-122"/>
              <a:ea typeface="微软雅黑" panose="020B0503020204020204" charset="-122"/>
            </a:endParaRPr>
          </a:p>
        </p:txBody>
      </p:sp>
      <p:sp>
        <p:nvSpPr>
          <p:cNvPr id="18" name="文本框 17"/>
          <p:cNvSpPr txBox="1"/>
          <p:nvPr/>
        </p:nvSpPr>
        <p:spPr>
          <a:xfrm>
            <a:off x="902335" y="2080895"/>
            <a:ext cx="7029450" cy="3291840"/>
          </a:xfrm>
          <a:prstGeom prst="rect">
            <a:avLst/>
          </a:prstGeom>
          <a:noFill/>
        </p:spPr>
        <p:txBody>
          <a:bodyPr wrap="square" rtlCol="0" anchor="t">
            <a:spAutoFit/>
          </a:bodyPr>
          <a:lstStyle/>
          <a:p>
            <a:r>
              <a:rPr lang="zh-CN" altLang="en-US" sz="2000" b="1" dirty="0">
                <a:solidFill>
                  <a:schemeClr val="bg1">
                    <a:lumMod val="50000"/>
                  </a:schemeClr>
                </a:solidFill>
                <a:latin typeface="微软雅黑" panose="020B0503020204020204" charset="-122"/>
                <a:ea typeface="微软雅黑" panose="020B0503020204020204" charset="-122"/>
              </a:rPr>
              <a:t>业务覆盖从前期战略策划及市场研究、 项目管理与开发咨询、物业资产管理及招商代理，服务</a:t>
            </a:r>
            <a:r>
              <a:rPr lang="zh-CN" altLang="en-US" sz="2000" b="1" dirty="0" smtClean="0">
                <a:solidFill>
                  <a:schemeClr val="bg1">
                    <a:lumMod val="50000"/>
                  </a:schemeClr>
                </a:solidFill>
                <a:latin typeface="微软雅黑" panose="020B0503020204020204" charset="-122"/>
                <a:ea typeface="微软雅黑" panose="020B0503020204020204" charset="-122"/>
              </a:rPr>
              <a:t>范围目前主要涉及</a:t>
            </a:r>
            <a:r>
              <a:rPr lang="zh-CN" altLang="en-US" sz="2000" b="1" dirty="0">
                <a:solidFill>
                  <a:schemeClr val="bg1">
                    <a:lumMod val="50000"/>
                  </a:schemeClr>
                </a:solidFill>
                <a:latin typeface="微软雅黑" panose="020B0503020204020204" charset="-122"/>
                <a:ea typeface="微软雅黑" panose="020B0503020204020204" charset="-122"/>
              </a:rPr>
              <a:t>陕西</a:t>
            </a:r>
            <a:r>
              <a:rPr lang="zh-CN" altLang="en-US" sz="2000" b="1" dirty="0" smtClean="0">
                <a:solidFill>
                  <a:schemeClr val="bg1">
                    <a:lumMod val="50000"/>
                  </a:schemeClr>
                </a:solidFill>
                <a:latin typeface="微软雅黑" panose="020B0503020204020204" charset="-122"/>
                <a:ea typeface="微软雅黑" panose="020B0503020204020204" charset="-122"/>
              </a:rPr>
              <a:t>、甘肃、广西</a:t>
            </a:r>
            <a:r>
              <a:rPr lang="zh-CN" altLang="en-US" sz="2000" b="1" dirty="0" smtClean="0">
                <a:solidFill>
                  <a:schemeClr val="bg1">
                    <a:lumMod val="50000"/>
                  </a:schemeClr>
                </a:solidFill>
                <a:latin typeface="微软雅黑" panose="020B0503020204020204" charset="-122"/>
                <a:ea typeface="微软雅黑" panose="020B0503020204020204" charset="-122"/>
              </a:rPr>
              <a:t>。</a:t>
            </a:r>
            <a:endParaRPr lang="zh-CN" altLang="en-US" sz="2000" b="1" dirty="0">
              <a:solidFill>
                <a:schemeClr val="bg1">
                  <a:lumMod val="50000"/>
                </a:schemeClr>
              </a:solidFill>
              <a:latin typeface="微软雅黑" panose="020B0503020204020204" charset="-122"/>
              <a:ea typeface="微软雅黑" panose="020B0503020204020204" charset="-122"/>
            </a:endParaRPr>
          </a:p>
          <a:p>
            <a:endParaRPr lang="zh-CN" altLang="en-US" sz="2000" b="1" dirty="0">
              <a:solidFill>
                <a:schemeClr val="bg1">
                  <a:lumMod val="50000"/>
                </a:schemeClr>
              </a:solidFill>
              <a:latin typeface="微软雅黑" panose="020B0503020204020204" charset="-122"/>
              <a:ea typeface="微软雅黑" panose="020B0503020204020204" charset="-122"/>
            </a:endParaRPr>
          </a:p>
          <a:p>
            <a:r>
              <a:rPr lang="zh-CN" altLang="en-US" sz="2000" b="1" dirty="0">
                <a:solidFill>
                  <a:schemeClr val="bg1">
                    <a:lumMod val="50000"/>
                  </a:schemeClr>
                </a:solidFill>
                <a:latin typeface="微软雅黑" panose="020B0503020204020204" charset="-122"/>
                <a:ea typeface="微软雅黑" panose="020B0503020204020204" charset="-122"/>
              </a:rPr>
              <a:t>通过横跨商业地产策略，咨询，技术，运营等深度服务，服务商业面积</a:t>
            </a:r>
            <a:r>
              <a:rPr lang="zh-CN" altLang="en-US" sz="2000" b="1" dirty="0" smtClean="0">
                <a:solidFill>
                  <a:schemeClr val="bg1">
                    <a:lumMod val="50000"/>
                  </a:schemeClr>
                </a:solidFill>
                <a:latin typeface="微软雅黑" panose="020B0503020204020204" charset="-122"/>
                <a:ea typeface="微软雅黑" panose="020B0503020204020204" charset="-122"/>
              </a:rPr>
              <a:t>逾</a:t>
            </a:r>
            <a:r>
              <a:rPr lang="en-US" altLang="zh-CN" sz="2000" b="1" dirty="0" smtClean="0">
                <a:solidFill>
                  <a:schemeClr val="bg1">
                    <a:lumMod val="50000"/>
                  </a:schemeClr>
                </a:solidFill>
                <a:latin typeface="微软雅黑" panose="020B0503020204020204" charset="-122"/>
                <a:ea typeface="微软雅黑" panose="020B0503020204020204" charset="-122"/>
              </a:rPr>
              <a:t>120</a:t>
            </a:r>
            <a:r>
              <a:rPr lang="zh-CN" altLang="en-US" sz="2000" b="1" dirty="0" smtClean="0">
                <a:solidFill>
                  <a:schemeClr val="bg1">
                    <a:lumMod val="50000"/>
                  </a:schemeClr>
                </a:solidFill>
                <a:latin typeface="微软雅黑" panose="020B0503020204020204" charset="-122"/>
                <a:ea typeface="微软雅黑" panose="020B0503020204020204" charset="-122"/>
              </a:rPr>
              <a:t>万平方米</a:t>
            </a:r>
            <a:r>
              <a:rPr lang="zh-CN" altLang="en-US" sz="2000" b="1" dirty="0">
                <a:solidFill>
                  <a:schemeClr val="bg1">
                    <a:lumMod val="50000"/>
                  </a:schemeClr>
                </a:solidFill>
                <a:latin typeface="微软雅黑" panose="020B0503020204020204" charset="-122"/>
                <a:ea typeface="微软雅黑" panose="020B0503020204020204" charset="-122"/>
              </a:rPr>
              <a:t>。</a:t>
            </a:r>
            <a:endParaRPr lang="zh-CN" altLang="en-US" sz="2000" b="1" dirty="0">
              <a:solidFill>
                <a:schemeClr val="bg1">
                  <a:lumMod val="50000"/>
                </a:schemeClr>
              </a:solidFill>
              <a:latin typeface="微软雅黑" panose="020B0503020204020204" charset="-122"/>
              <a:ea typeface="微软雅黑" panose="020B0503020204020204" charset="-122"/>
            </a:endParaRPr>
          </a:p>
          <a:p>
            <a:endParaRPr lang="zh-CN" altLang="en-US" sz="2000" b="1" dirty="0">
              <a:solidFill>
                <a:schemeClr val="bg1">
                  <a:lumMod val="50000"/>
                </a:schemeClr>
              </a:solidFill>
              <a:latin typeface="微软雅黑" panose="020B0503020204020204" charset="-122"/>
              <a:ea typeface="微软雅黑" panose="020B0503020204020204" charset="-122"/>
            </a:endParaRPr>
          </a:p>
          <a:p>
            <a:r>
              <a:rPr lang="zh-CN" altLang="en-US" sz="2000" b="1" dirty="0">
                <a:solidFill>
                  <a:schemeClr val="bg1">
                    <a:lumMod val="50000"/>
                  </a:schemeClr>
                </a:solidFill>
                <a:latin typeface="微软雅黑" panose="020B0503020204020204" charset="-122"/>
                <a:ea typeface="微软雅黑" panose="020B0503020204020204" charset="-122"/>
              </a:rPr>
              <a:t>为开发企业、公共机构、零售品牌提供项目开发、租售和运营的全过程的策略咨询和落地执行服务</a:t>
            </a:r>
            <a:r>
              <a:rPr lang="zh-CN" altLang="en-US" sz="2400" b="1" dirty="0">
                <a:solidFill>
                  <a:schemeClr val="bg1">
                    <a:lumMod val="50000"/>
                  </a:schemeClr>
                </a:solidFill>
                <a:latin typeface="微软雅黑" panose="020B0503020204020204" charset="-122"/>
                <a:ea typeface="微软雅黑" panose="020B0503020204020204" charset="-122"/>
              </a:rPr>
              <a:t>。</a:t>
            </a:r>
            <a:endParaRPr lang="zh-CN" altLang="en-US" sz="2400" b="1" dirty="0">
              <a:solidFill>
                <a:schemeClr val="bg1">
                  <a:lumMod val="50000"/>
                </a:schemeClr>
              </a:solidFill>
              <a:latin typeface="微软雅黑" panose="020B0503020204020204" charset="-122"/>
              <a:ea typeface="微软雅黑" panose="020B0503020204020204" charset="-122"/>
            </a:endParaRPr>
          </a:p>
          <a:p>
            <a:endParaRPr lang="zh-CN" altLang="en-US" sz="2400" b="1" dirty="0">
              <a:solidFill>
                <a:schemeClr val="bg1">
                  <a:lumMod val="50000"/>
                </a:schemeClr>
              </a:solidFill>
              <a:latin typeface="微软雅黑" panose="020B0503020204020204" charset="-122"/>
              <a:ea typeface="微软雅黑" panose="020B0503020204020204" charset="-122"/>
            </a:endParaRPr>
          </a:p>
        </p:txBody>
      </p:sp>
      <p:pic>
        <p:nvPicPr>
          <p:cNvPr id="19" name="图片 18"/>
          <p:cNvPicPr>
            <a:picLocks noChangeAspect="1"/>
          </p:cNvPicPr>
          <p:nvPr/>
        </p:nvPicPr>
        <p:blipFill>
          <a:blip r:embed="rId1">
            <a:grayscl/>
          </a:blip>
          <a:stretch>
            <a:fillRect/>
          </a:stretch>
        </p:blipFill>
        <p:spPr>
          <a:xfrm>
            <a:off x="8936355" y="-27305"/>
            <a:ext cx="3719830" cy="2398395"/>
          </a:xfrm>
          <a:prstGeom prst="rect">
            <a:avLst/>
          </a:prstGeom>
        </p:spPr>
      </p:pic>
      <p:pic>
        <p:nvPicPr>
          <p:cNvPr id="20" name="图片 19"/>
          <p:cNvPicPr>
            <a:picLocks noChangeAspect="1"/>
          </p:cNvPicPr>
          <p:nvPr/>
        </p:nvPicPr>
        <p:blipFill>
          <a:blip r:embed="rId2">
            <a:grayscl/>
          </a:blip>
          <a:srcRect r="-1676" b="34520"/>
          <a:stretch>
            <a:fillRect/>
          </a:stretch>
        </p:blipFill>
        <p:spPr>
          <a:xfrm>
            <a:off x="8935720" y="4657725"/>
            <a:ext cx="3720465" cy="2167890"/>
          </a:xfrm>
          <a:prstGeom prst="rect">
            <a:avLst/>
          </a:prstGeom>
        </p:spPr>
      </p:pic>
      <p:pic>
        <p:nvPicPr>
          <p:cNvPr id="21" name="图片 20"/>
          <p:cNvPicPr>
            <a:picLocks noChangeAspect="1"/>
          </p:cNvPicPr>
          <p:nvPr/>
        </p:nvPicPr>
        <p:blipFill>
          <a:blip r:embed="rId3">
            <a:grayscl/>
          </a:blip>
          <a:stretch>
            <a:fillRect/>
          </a:stretch>
        </p:blipFill>
        <p:spPr>
          <a:xfrm>
            <a:off x="8935720" y="2371090"/>
            <a:ext cx="3719830" cy="2286635"/>
          </a:xfrm>
          <a:prstGeom prst="rect">
            <a:avLst/>
          </a:prstGeom>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9525" y="-27305"/>
            <a:ext cx="12609513" cy="13284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755" strike="noStrike" noProof="1">
              <a:latin typeface="Arial" panose="020B0604020202020204" pitchFamily="34" charset="0"/>
              <a:cs typeface="Arial" panose="020B0604020202020204" pitchFamily="34" charset="0"/>
            </a:endParaRPr>
          </a:p>
        </p:txBody>
      </p:sp>
      <p:sp>
        <p:nvSpPr>
          <p:cNvPr id="58" name="MH_Desc_1"/>
          <p:cNvSpPr/>
          <p:nvPr>
            <p:custDataLst>
              <p:tags r:id="rId2"/>
            </p:custDataLst>
          </p:nvPr>
        </p:nvSpPr>
        <p:spPr bwMode="auto">
          <a:xfrm>
            <a:off x="719455" y="1301115"/>
            <a:ext cx="6296025" cy="5556885"/>
          </a:xfrm>
          <a:prstGeom prst="rect">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87706" tIns="45607" rIns="87706" bIns="45607" anchor="ctr" anchorCtr="0">
            <a:noAutofit/>
          </a:bodyPr>
          <a:lstStyle/>
          <a:p>
            <a:pPr marL="285750" lvl="0" algn="l" fontAlgn="ctr">
              <a:lnSpc>
                <a:spcPts val="2000"/>
              </a:lnSpc>
              <a:spcBef>
                <a:spcPts val="1000"/>
              </a:spcBef>
              <a:spcAft>
                <a:spcPts val="0"/>
              </a:spcAft>
              <a:buSzPct val="100000"/>
              <a:buFont typeface="Wingdings" panose="05000000000000000000" pitchFamily="2" charset="2"/>
              <a:buChar char="l"/>
            </a:pPr>
            <a:r>
              <a:rPr lang="zh-CN" altLang="pt-BR" sz="1800" b="1" strike="noStrike" noProof="1">
                <a:solidFill>
                  <a:schemeClr val="accent1"/>
                </a:solidFill>
              </a:rPr>
              <a:t>定位招商    </a:t>
            </a:r>
            <a:endParaRPr lang="zh-CN" altLang="pt-BR" sz="1800" b="1" strike="noStrike" noProof="1">
              <a:solidFill>
                <a:schemeClr val="accent1"/>
              </a:solidFill>
            </a:endParaRPr>
          </a:p>
          <a:p>
            <a:pPr lvl="0" algn="l" fontAlgn="ctr">
              <a:lnSpc>
                <a:spcPts val="2000"/>
              </a:lnSpc>
              <a:spcBef>
                <a:spcPts val="1000"/>
              </a:spcBef>
              <a:spcAft>
                <a:spcPts val="0"/>
              </a:spcAft>
              <a:buSzPct val="100000"/>
              <a:buFont typeface="Wingdings" panose="05000000000000000000" pitchFamily="2" charset="2"/>
            </a:pPr>
            <a:r>
              <a:rPr lang="zh-CN" altLang="pt-BR" sz="1400" b="1" strike="noStrike" noProof="1">
                <a:solidFill>
                  <a:schemeClr val="tx1">
                    <a:lumMod val="50000"/>
                    <a:lumOff val="50000"/>
                  </a:schemeClr>
                </a:solidFill>
              </a:rPr>
              <a:t>以高维度的专业视角分析制定项目定位，庞大</a:t>
            </a:r>
            <a:r>
              <a:rPr lang="zh-CN" altLang="pt-BR" sz="1400" b="1" strike="noStrike" noProof="1" smtClean="0">
                <a:solidFill>
                  <a:schemeClr val="tx1">
                    <a:lumMod val="50000"/>
                    <a:lumOff val="50000"/>
                  </a:schemeClr>
                </a:solidFill>
              </a:rPr>
              <a:t>的</a:t>
            </a:r>
            <a:r>
              <a:rPr lang="zh-CN" altLang="en-US" sz="1400" b="1" strike="noStrike" noProof="1" smtClean="0">
                <a:solidFill>
                  <a:schemeClr val="tx1">
                    <a:lumMod val="50000"/>
                    <a:lumOff val="50000"/>
                  </a:schemeClr>
                </a:solidFill>
              </a:rPr>
              <a:t>工商业</a:t>
            </a:r>
            <a:r>
              <a:rPr lang="zh-CN" altLang="pt-BR" sz="1400" b="1" strike="noStrike" noProof="1" smtClean="0">
                <a:solidFill>
                  <a:schemeClr val="tx1">
                    <a:lumMod val="50000"/>
                    <a:lumOff val="50000"/>
                  </a:schemeClr>
                </a:solidFill>
              </a:rPr>
              <a:t>品牌</a:t>
            </a:r>
            <a:r>
              <a:rPr lang="zh-CN" altLang="pt-BR" sz="1400" b="1" strike="noStrike" noProof="1">
                <a:solidFill>
                  <a:schemeClr val="tx1">
                    <a:lumMod val="50000"/>
                    <a:lumOff val="50000"/>
                  </a:schemeClr>
                </a:solidFill>
              </a:rPr>
              <a:t>资源</a:t>
            </a:r>
            <a:r>
              <a:rPr lang="zh-CN" altLang="pt-BR" sz="1400" b="1" strike="noStrike" noProof="1" smtClean="0">
                <a:solidFill>
                  <a:schemeClr val="tx1">
                    <a:lumMod val="50000"/>
                    <a:lumOff val="50000"/>
                  </a:schemeClr>
                </a:solidFill>
              </a:rPr>
              <a:t>组合</a:t>
            </a:r>
            <a:endParaRPr lang="zh-CN" altLang="pt-BR" sz="1600" b="1" strike="noStrike" noProof="1" smtClean="0">
              <a:solidFill>
                <a:schemeClr val="tx1">
                  <a:lumMod val="50000"/>
                  <a:lumOff val="50000"/>
                </a:schemeClr>
              </a:solidFill>
            </a:endParaRPr>
          </a:p>
          <a:p>
            <a:pPr marL="285750" lvl="0" algn="l" fontAlgn="ctr">
              <a:lnSpc>
                <a:spcPts val="2000"/>
              </a:lnSpc>
              <a:spcBef>
                <a:spcPts val="1000"/>
              </a:spcBef>
              <a:spcAft>
                <a:spcPts val="0"/>
              </a:spcAft>
              <a:buSzPct val="100000"/>
              <a:buFont typeface="Wingdings" panose="05000000000000000000" pitchFamily="2" charset="2"/>
              <a:buChar char="l"/>
            </a:pPr>
            <a:r>
              <a:rPr lang="zh-CN" altLang="pt-BR" sz="1800" b="1" strike="noStrike" noProof="1" smtClean="0">
                <a:solidFill>
                  <a:schemeClr val="tx1">
                    <a:lumMod val="65000"/>
                    <a:lumOff val="35000"/>
                  </a:schemeClr>
                </a:solidFill>
              </a:rPr>
              <a:t>市场运营    </a:t>
            </a:r>
            <a:endParaRPr lang="zh-CN" altLang="pt-BR" sz="1800" b="1" strike="noStrike" noProof="1" smtClean="0">
              <a:solidFill>
                <a:schemeClr val="tx1">
                  <a:lumMod val="65000"/>
                  <a:lumOff val="35000"/>
                </a:schemeClr>
              </a:solidFill>
            </a:endParaRPr>
          </a:p>
          <a:p>
            <a:pPr lvl="0" algn="l" fontAlgn="ctr">
              <a:lnSpc>
                <a:spcPts val="2000"/>
              </a:lnSpc>
              <a:spcBef>
                <a:spcPts val="1000"/>
              </a:spcBef>
              <a:spcAft>
                <a:spcPts val="0"/>
              </a:spcAft>
              <a:buSzPct val="100000"/>
              <a:buFont typeface="Wingdings" panose="05000000000000000000" pitchFamily="2" charset="2"/>
            </a:pPr>
            <a:r>
              <a:rPr lang="zh-CN" altLang="en-US" sz="1400" b="1" strike="noStrike" noProof="1" smtClean="0">
                <a:solidFill>
                  <a:srgbClr val="C00000"/>
                </a:solidFill>
                <a:sym typeface="+mn-ea"/>
              </a:rPr>
              <a:t>全渠道</a:t>
            </a:r>
            <a:r>
              <a:rPr lang="zh-CN" altLang="pt-BR" sz="1400" b="1" strike="noStrike" noProof="1" smtClean="0">
                <a:solidFill>
                  <a:srgbClr val="C00000"/>
                </a:solidFill>
                <a:sym typeface="+mn-ea"/>
              </a:rPr>
              <a:t>与</a:t>
            </a:r>
            <a:r>
              <a:rPr lang="zh-CN" altLang="en-US" sz="1400" b="1" noProof="1" smtClean="0">
                <a:solidFill>
                  <a:srgbClr val="C00000"/>
                </a:solidFill>
                <a:sym typeface="+mn-ea"/>
              </a:rPr>
              <a:t>开放式管理体系</a:t>
            </a:r>
            <a:r>
              <a:rPr lang="zh-CN" altLang="pt-BR" sz="1400" b="1" strike="noStrike" noProof="1" smtClean="0">
                <a:solidFill>
                  <a:srgbClr val="C00000"/>
                </a:solidFill>
                <a:sym typeface="+mn-ea"/>
              </a:rPr>
              <a:t>，</a:t>
            </a:r>
            <a:r>
              <a:rPr lang="zh-CN" altLang="en-US" sz="1400" b="1" strike="noStrike" noProof="1" smtClean="0">
                <a:solidFill>
                  <a:srgbClr val="C00000"/>
                </a:solidFill>
                <a:sym typeface="+mn-ea"/>
              </a:rPr>
              <a:t>快速</a:t>
            </a:r>
            <a:r>
              <a:rPr lang="zh-CN" altLang="pt-BR" sz="1400" b="1" strike="noStrike" noProof="1" smtClean="0">
                <a:solidFill>
                  <a:srgbClr val="C00000"/>
                </a:solidFill>
                <a:sym typeface="+mn-ea"/>
              </a:rPr>
              <a:t>建立打造</a:t>
            </a:r>
            <a:r>
              <a:rPr lang="zh-CN" altLang="en-US" sz="1400" b="1" strike="noStrike" noProof="1" smtClean="0">
                <a:solidFill>
                  <a:srgbClr val="C00000"/>
                </a:solidFill>
                <a:sym typeface="+mn-ea"/>
              </a:rPr>
              <a:t>目标物业</a:t>
            </a:r>
            <a:r>
              <a:rPr lang="zh-CN" altLang="pt-BR" sz="1400" b="1" strike="noStrike" noProof="1" smtClean="0">
                <a:solidFill>
                  <a:srgbClr val="C00000"/>
                </a:solidFill>
                <a:sym typeface="+mn-ea"/>
              </a:rPr>
              <a:t>影响力</a:t>
            </a:r>
            <a:r>
              <a:rPr lang="zh-CN" altLang="pt-BR" sz="1400" b="1" strike="noStrike" noProof="1" smtClean="0">
                <a:solidFill>
                  <a:srgbClr val="C00000"/>
                </a:solidFill>
              </a:rPr>
              <a:t>  </a:t>
            </a:r>
            <a:endParaRPr lang="zh-CN" altLang="pt-BR" sz="1600" b="1" strike="noStrike" noProof="1">
              <a:solidFill>
                <a:srgbClr val="C00000"/>
              </a:solidFill>
            </a:endParaRPr>
          </a:p>
          <a:p>
            <a:pPr marL="285750" lvl="0" algn="l" fontAlgn="ctr">
              <a:lnSpc>
                <a:spcPts val="2000"/>
              </a:lnSpc>
              <a:spcBef>
                <a:spcPts val="1000"/>
              </a:spcBef>
              <a:spcAft>
                <a:spcPts val="0"/>
              </a:spcAft>
              <a:buSzPct val="100000"/>
              <a:buFont typeface="Wingdings" panose="05000000000000000000" pitchFamily="2" charset="2"/>
              <a:buChar char="l"/>
            </a:pPr>
            <a:r>
              <a:rPr lang="zh-CN" altLang="pt-BR" sz="1800" b="1" strike="noStrike" noProof="1">
                <a:solidFill>
                  <a:schemeClr val="accent1"/>
                </a:solidFill>
              </a:rPr>
              <a:t>工程物业   </a:t>
            </a:r>
            <a:endParaRPr lang="zh-CN" altLang="pt-BR" sz="1800" b="1" strike="noStrike" noProof="1">
              <a:solidFill>
                <a:schemeClr val="accent1"/>
              </a:solidFill>
            </a:endParaRPr>
          </a:p>
          <a:p>
            <a:pPr lvl="0" algn="l" fontAlgn="ctr">
              <a:lnSpc>
                <a:spcPts val="2000"/>
              </a:lnSpc>
              <a:spcBef>
                <a:spcPts val="1000"/>
              </a:spcBef>
              <a:spcAft>
                <a:spcPts val="0"/>
              </a:spcAft>
              <a:buSzPct val="100000"/>
              <a:buFont typeface="Wingdings" panose="05000000000000000000" pitchFamily="2" charset="2"/>
            </a:pPr>
            <a:r>
              <a:rPr lang="zh-CN" altLang="pt-BR" sz="1400" b="1" strike="noStrike" noProof="1">
                <a:solidFill>
                  <a:schemeClr val="tx1">
                    <a:lumMod val="50000"/>
                    <a:lumOff val="50000"/>
                  </a:schemeClr>
                </a:solidFill>
              </a:rPr>
              <a:t>最大程度满足业主方利益，为业态变化预留灵活适应性</a:t>
            </a:r>
            <a:endParaRPr lang="zh-CN" altLang="pt-BR" sz="1600" b="1" strike="noStrike" noProof="1">
              <a:solidFill>
                <a:schemeClr val="tx1">
                  <a:lumMod val="50000"/>
                  <a:lumOff val="50000"/>
                </a:schemeClr>
              </a:solidFill>
            </a:endParaRPr>
          </a:p>
          <a:p>
            <a:pPr marL="285750" lvl="0" algn="l" fontAlgn="ctr">
              <a:lnSpc>
                <a:spcPts val="2000"/>
              </a:lnSpc>
              <a:spcBef>
                <a:spcPts val="1000"/>
              </a:spcBef>
              <a:spcAft>
                <a:spcPts val="0"/>
              </a:spcAft>
              <a:buSzPct val="100000"/>
              <a:buFont typeface="Wingdings" panose="05000000000000000000" pitchFamily="2" charset="2"/>
              <a:buChar char="l"/>
            </a:pPr>
            <a:r>
              <a:rPr lang="zh-CN" altLang="pt-BR" sz="1800" b="1" strike="noStrike" noProof="1">
                <a:solidFill>
                  <a:srgbClr val="36373B"/>
                </a:solidFill>
              </a:rPr>
              <a:t>信息网络   </a:t>
            </a:r>
            <a:endParaRPr lang="zh-CN" altLang="pt-BR" sz="1800" b="1" strike="noStrike" noProof="1">
              <a:solidFill>
                <a:srgbClr val="36373B"/>
              </a:solidFill>
            </a:endParaRPr>
          </a:p>
          <a:p>
            <a:pPr lvl="0" algn="l" fontAlgn="ctr">
              <a:lnSpc>
                <a:spcPts val="2000"/>
              </a:lnSpc>
              <a:spcBef>
                <a:spcPts val="1000"/>
              </a:spcBef>
              <a:spcAft>
                <a:spcPts val="0"/>
              </a:spcAft>
              <a:buSzPct val="100000"/>
              <a:buFont typeface="Wingdings" panose="05000000000000000000" pitchFamily="2" charset="2"/>
            </a:pPr>
            <a:r>
              <a:rPr lang="zh-CN" altLang="pt-BR" sz="1400" b="1" strike="noStrike" noProof="1">
                <a:solidFill>
                  <a:srgbClr val="C00000"/>
                </a:solidFill>
              </a:rPr>
              <a:t>数字化运营决策模型建设，处理对接内外部数据</a:t>
            </a:r>
            <a:endParaRPr lang="zh-CN" altLang="pt-BR" sz="1600" b="1" strike="noStrike" noProof="1">
              <a:solidFill>
                <a:srgbClr val="C00000"/>
              </a:solidFill>
            </a:endParaRPr>
          </a:p>
          <a:p>
            <a:pPr marL="285750" lvl="0" algn="l" fontAlgn="ctr">
              <a:lnSpc>
                <a:spcPts val="2000"/>
              </a:lnSpc>
              <a:spcBef>
                <a:spcPts val="1000"/>
              </a:spcBef>
              <a:spcAft>
                <a:spcPts val="0"/>
              </a:spcAft>
              <a:buSzPct val="100000"/>
              <a:buFont typeface="Wingdings" panose="05000000000000000000" pitchFamily="2" charset="2"/>
              <a:buChar char="l"/>
            </a:pPr>
            <a:r>
              <a:rPr lang="zh-CN" altLang="pt-BR" sz="1800" b="1" strike="noStrike" noProof="1">
                <a:solidFill>
                  <a:schemeClr val="accent1"/>
                </a:solidFill>
              </a:rPr>
              <a:t>人事行政</a:t>
            </a:r>
            <a:endParaRPr lang="zh-CN" altLang="pt-BR" sz="1800" b="1" strike="noStrike" noProof="1">
              <a:solidFill>
                <a:schemeClr val="accent1"/>
              </a:solidFill>
            </a:endParaRPr>
          </a:p>
          <a:p>
            <a:pPr lvl="0" algn="l" fontAlgn="ctr">
              <a:lnSpc>
                <a:spcPts val="2000"/>
              </a:lnSpc>
              <a:spcBef>
                <a:spcPts val="1000"/>
              </a:spcBef>
              <a:spcAft>
                <a:spcPts val="0"/>
              </a:spcAft>
              <a:buSzPct val="100000"/>
              <a:buFont typeface="Wingdings" panose="05000000000000000000" pitchFamily="2" charset="2"/>
            </a:pPr>
            <a:r>
              <a:rPr lang="zh-CN" altLang="pt-BR" sz="1400" b="1" strike="noStrike" noProof="1">
                <a:solidFill>
                  <a:schemeClr val="tx1">
                    <a:lumMod val="50000"/>
                    <a:lumOff val="50000"/>
                  </a:schemeClr>
                </a:solidFill>
              </a:rPr>
              <a:t>拥有系统</a:t>
            </a:r>
            <a:r>
              <a:rPr lang="zh-CN" altLang="pt-BR" sz="1400" b="1" strike="noStrike" noProof="1" smtClean="0">
                <a:solidFill>
                  <a:schemeClr val="tx1">
                    <a:lumMod val="50000"/>
                    <a:lumOff val="50000"/>
                  </a:schemeClr>
                </a:solidFill>
              </a:rPr>
              <a:t>的</a:t>
            </a:r>
            <a:r>
              <a:rPr lang="zh-CN" altLang="en-US" sz="1400" b="1" strike="noStrike" noProof="1" smtClean="0">
                <a:solidFill>
                  <a:schemeClr val="tx1">
                    <a:lumMod val="50000"/>
                    <a:lumOff val="50000"/>
                  </a:schemeClr>
                </a:solidFill>
              </a:rPr>
              <a:t>工</a:t>
            </a:r>
            <a:r>
              <a:rPr lang="zh-CN" altLang="pt-BR" sz="1400" b="1" strike="noStrike" noProof="1" smtClean="0">
                <a:solidFill>
                  <a:schemeClr val="tx1">
                    <a:lumMod val="50000"/>
                    <a:lumOff val="50000"/>
                  </a:schemeClr>
                </a:solidFill>
              </a:rPr>
              <a:t>商业</a:t>
            </a:r>
            <a:r>
              <a:rPr lang="zh-CN" altLang="pt-BR" sz="1400" b="1" strike="noStrike" noProof="1">
                <a:solidFill>
                  <a:schemeClr val="tx1">
                    <a:lumMod val="50000"/>
                    <a:lumOff val="50000"/>
                  </a:schemeClr>
                </a:solidFill>
              </a:rPr>
              <a:t>各阶层人才资源与管理考核体系，有效地</a:t>
            </a:r>
            <a:r>
              <a:rPr lang="zh-CN" altLang="pt-BR" sz="1400" b="1" strike="noStrike" noProof="1" smtClean="0">
                <a:solidFill>
                  <a:schemeClr val="tx1">
                    <a:lumMod val="50000"/>
                    <a:lumOff val="50000"/>
                  </a:schemeClr>
                </a:solidFill>
              </a:rPr>
              <a:t>与</a:t>
            </a:r>
            <a:r>
              <a:rPr lang="zh-CN" altLang="en-US" sz="1400" b="1" strike="noStrike" noProof="1" smtClean="0">
                <a:solidFill>
                  <a:schemeClr val="tx1">
                    <a:lumMod val="50000"/>
                    <a:lumOff val="50000"/>
                  </a:schemeClr>
                </a:solidFill>
              </a:rPr>
              <a:t>服务标的</a:t>
            </a:r>
            <a:r>
              <a:rPr lang="zh-CN" altLang="pt-BR" sz="1400" b="1" strike="noStrike" noProof="1" smtClean="0">
                <a:solidFill>
                  <a:schemeClr val="tx1">
                    <a:lumMod val="50000"/>
                    <a:lumOff val="50000"/>
                  </a:schemeClr>
                </a:solidFill>
              </a:rPr>
              <a:t>相匹配</a:t>
            </a:r>
            <a:endParaRPr lang="zh-CN" altLang="pt-BR" sz="1400" b="1" strike="noStrike" noProof="1">
              <a:solidFill>
                <a:schemeClr val="tx1">
                  <a:lumMod val="50000"/>
                  <a:lumOff val="50000"/>
                </a:schemeClr>
              </a:solidFill>
            </a:endParaRPr>
          </a:p>
        </p:txBody>
      </p:sp>
      <p:sp>
        <p:nvSpPr>
          <p:cNvPr id="59" name="环形箭头 23"/>
          <p:cNvSpPr/>
          <p:nvPr>
            <p:custDataLst>
              <p:tags r:id="rId3"/>
            </p:custDataLst>
          </p:nvPr>
        </p:nvSpPr>
        <p:spPr>
          <a:xfrm rot="20107437">
            <a:off x="7406957" y="1984573"/>
            <a:ext cx="3756816" cy="3756816"/>
          </a:xfrm>
          <a:prstGeom prst="circularArrow">
            <a:avLst>
              <a:gd name="adj1" fmla="val 3344"/>
              <a:gd name="adj2" fmla="val 330680"/>
              <a:gd name="adj3" fmla="val 13751966"/>
              <a:gd name="adj4" fmla="val 14242613"/>
              <a:gd name="adj5" fmla="val 3240"/>
            </a:avLst>
          </a:prstGeom>
          <a:solidFill>
            <a:schemeClr val="accent4">
              <a:lumMod val="7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fontAlgn="base"/>
            <a:endParaRPr lang="zh-CN" altLang="en-US" sz="1755" strike="noStrike" noProof="1"/>
          </a:p>
        </p:txBody>
      </p:sp>
      <p:sp>
        <p:nvSpPr>
          <p:cNvPr id="61" name="MH_SubTitle_2"/>
          <p:cNvSpPr>
            <a:spLocks noChangeArrowheads="1"/>
          </p:cNvSpPr>
          <p:nvPr>
            <p:custDataLst>
              <p:tags r:id="rId4"/>
            </p:custDataLst>
          </p:nvPr>
        </p:nvSpPr>
        <p:spPr bwMode="auto">
          <a:xfrm>
            <a:off x="7882419" y="1802090"/>
            <a:ext cx="1143453" cy="1118339"/>
          </a:xfrm>
          <a:prstGeom prst="ellipse">
            <a:avLst/>
          </a:prstGeom>
          <a:solidFill>
            <a:schemeClr val="accent1"/>
          </a:solidFill>
          <a:ln>
            <a:noFill/>
          </a:ln>
        </p:spPr>
        <p:txBody>
          <a:bodyPr wrap="square" lIns="87706" tIns="45607" rIns="87706" bIns="45607" anchor="ctr">
            <a:normAutofit/>
          </a:bodyPr>
          <a:lstStyle/>
          <a:p>
            <a:pPr algn="ctr" fontAlgn="base">
              <a:lnSpc>
                <a:spcPct val="110000"/>
              </a:lnSpc>
              <a:defRPr/>
            </a:pPr>
            <a:endParaRPr lang="zh-CN" altLang="en-US" sz="3600" strike="noStrike" noProof="1">
              <a:solidFill>
                <a:schemeClr val="bg1"/>
              </a:solidFill>
            </a:endParaRPr>
          </a:p>
        </p:txBody>
      </p:sp>
      <p:sp>
        <p:nvSpPr>
          <p:cNvPr id="62" name="MH_SubTitle_2"/>
          <p:cNvSpPr>
            <a:spLocks noChangeArrowheads="1"/>
          </p:cNvSpPr>
          <p:nvPr>
            <p:custDataLst>
              <p:tags r:id="rId5"/>
            </p:custDataLst>
          </p:nvPr>
        </p:nvSpPr>
        <p:spPr bwMode="auto">
          <a:xfrm>
            <a:off x="9616849" y="1802090"/>
            <a:ext cx="1143453" cy="1118339"/>
          </a:xfrm>
          <a:prstGeom prst="ellipse">
            <a:avLst/>
          </a:prstGeom>
          <a:solidFill>
            <a:schemeClr val="accent1"/>
          </a:solidFill>
          <a:ln>
            <a:noFill/>
          </a:ln>
        </p:spPr>
        <p:txBody>
          <a:bodyPr wrap="square" lIns="87706" tIns="45607" rIns="87706" bIns="45607" anchor="ctr">
            <a:normAutofit/>
          </a:bodyPr>
          <a:lstStyle/>
          <a:p>
            <a:pPr algn="ctr" fontAlgn="base">
              <a:lnSpc>
                <a:spcPct val="110000"/>
              </a:lnSpc>
              <a:defRPr/>
            </a:pPr>
            <a:endParaRPr lang="zh-CN" altLang="en-US" sz="3600" strike="noStrike" noProof="1">
              <a:solidFill>
                <a:schemeClr val="bg1"/>
              </a:solidFill>
            </a:endParaRPr>
          </a:p>
        </p:txBody>
      </p:sp>
      <p:sp>
        <p:nvSpPr>
          <p:cNvPr id="56" name="直角三角形 55"/>
          <p:cNvSpPr/>
          <p:nvPr>
            <p:custDataLst>
              <p:tags r:id="rId6"/>
            </p:custDataLst>
          </p:nvPr>
        </p:nvSpPr>
        <p:spPr>
          <a:xfrm rot="5400000">
            <a:off x="3596390" y="292780"/>
            <a:ext cx="452507" cy="4525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755" strike="noStrike" noProof="1">
              <a:latin typeface="Arial" panose="020B0604020202020204" pitchFamily="34" charset="0"/>
              <a:cs typeface="Arial" panose="020B0604020202020204" pitchFamily="34" charset="0"/>
            </a:endParaRPr>
          </a:p>
        </p:txBody>
      </p:sp>
      <p:sp>
        <p:nvSpPr>
          <p:cNvPr id="66" name="文本框 65"/>
          <p:cNvSpPr txBox="1"/>
          <p:nvPr>
            <p:custDataLst>
              <p:tags r:id="rId7"/>
            </p:custDataLst>
          </p:nvPr>
        </p:nvSpPr>
        <p:spPr>
          <a:xfrm>
            <a:off x="3674507" y="244196"/>
            <a:ext cx="5052201" cy="689081"/>
          </a:xfrm>
          <a:prstGeom prst="rect">
            <a:avLst/>
          </a:prstGeom>
          <a:noFill/>
        </p:spPr>
        <p:txBody>
          <a:bodyPr wrap="square" lIns="87706" tIns="45607" rIns="87706" bIns="45607" rtlCol="0">
            <a:normAutofit fontScale="97500"/>
          </a:bodyPr>
          <a:lstStyle/>
          <a:p>
            <a:pPr algn="ctr">
              <a:spcBef>
                <a:spcPts val="0"/>
              </a:spcBef>
              <a:spcAft>
                <a:spcPts val="0"/>
              </a:spcAft>
              <a:buSzPct val="100000"/>
            </a:pPr>
            <a:r>
              <a:rPr lang="zh-CN" altLang="en-US" sz="3200" b="1" noProof="1">
                <a:solidFill>
                  <a:schemeClr val="tx1">
                    <a:lumMod val="75000"/>
                    <a:lumOff val="25000"/>
                  </a:schemeClr>
                </a:solidFill>
                <a:latin typeface="+mj-lt"/>
                <a:ea typeface="+mj-ea"/>
                <a:cs typeface="+mj-cs"/>
              </a:rPr>
              <a:t>核心优势</a:t>
            </a:r>
            <a:endParaRPr lang="zh-CN" altLang="en-US" sz="3200" b="1" noProof="1">
              <a:solidFill>
                <a:schemeClr val="tx1">
                  <a:lumMod val="75000"/>
                  <a:lumOff val="25000"/>
                </a:schemeClr>
              </a:solidFill>
              <a:latin typeface="+mj-lt"/>
              <a:ea typeface="+mj-ea"/>
              <a:cs typeface="+mj-cs"/>
            </a:endParaRPr>
          </a:p>
        </p:txBody>
      </p:sp>
      <p:sp>
        <p:nvSpPr>
          <p:cNvPr id="18447" name="文本框 69"/>
          <p:cNvSpPr txBox="1"/>
          <p:nvPr>
            <p:custDataLst>
              <p:tags r:id="rId8"/>
            </p:custDataLst>
          </p:nvPr>
        </p:nvSpPr>
        <p:spPr>
          <a:xfrm>
            <a:off x="9616849" y="1802090"/>
            <a:ext cx="1143453" cy="1118339"/>
          </a:xfrm>
          <a:prstGeom prst="rect">
            <a:avLst/>
          </a:prstGeom>
          <a:noFill/>
          <a:ln w="9525">
            <a:noFill/>
          </a:ln>
        </p:spPr>
        <p:txBody>
          <a:bodyPr wrap="square" lIns="87706" tIns="45607" rIns="87706" bIns="45607" anchor="ctr"/>
          <a:lstStyle/>
          <a:p>
            <a:pPr algn="ctr">
              <a:lnSpc>
                <a:spcPct val="110000"/>
              </a:lnSpc>
              <a:buSzTx/>
            </a:pPr>
            <a:r>
              <a:rPr lang="zh-CN" altLang="en-US" sz="2000" b="1">
                <a:solidFill>
                  <a:schemeClr val="bg1"/>
                </a:solidFill>
                <a:latin typeface="Arial" panose="020B0604020202020204" pitchFamily="34" charset="0"/>
                <a:ea typeface="微软雅黑" panose="020B0503020204020204" charset="-122"/>
              </a:rPr>
              <a:t>市场</a:t>
            </a:r>
            <a:endParaRPr lang="zh-CN" altLang="en-US" sz="2000" b="1">
              <a:solidFill>
                <a:schemeClr val="bg1"/>
              </a:solidFill>
              <a:latin typeface="Arial" panose="020B0604020202020204" pitchFamily="34" charset="0"/>
              <a:ea typeface="微软雅黑" panose="020B0503020204020204" charset="-122"/>
            </a:endParaRPr>
          </a:p>
          <a:p>
            <a:pPr algn="ctr">
              <a:lnSpc>
                <a:spcPct val="110000"/>
              </a:lnSpc>
              <a:buSzTx/>
            </a:pPr>
            <a:r>
              <a:rPr lang="zh-CN" altLang="en-US" sz="2000" b="1">
                <a:solidFill>
                  <a:schemeClr val="bg1"/>
                </a:solidFill>
                <a:latin typeface="Arial" panose="020B0604020202020204" pitchFamily="34" charset="0"/>
                <a:ea typeface="微软雅黑" panose="020B0503020204020204" charset="-122"/>
              </a:rPr>
              <a:t>运营</a:t>
            </a:r>
            <a:endParaRPr lang="zh-CN" altLang="en-US" sz="2000" b="1">
              <a:solidFill>
                <a:schemeClr val="bg1"/>
              </a:solidFill>
              <a:latin typeface="Arial" panose="020B0604020202020204" pitchFamily="34" charset="0"/>
              <a:ea typeface="微软雅黑" panose="020B0503020204020204" charset="-122"/>
            </a:endParaRPr>
          </a:p>
        </p:txBody>
      </p:sp>
      <p:sp>
        <p:nvSpPr>
          <p:cNvPr id="18448" name="文本框 70"/>
          <p:cNvSpPr txBox="1"/>
          <p:nvPr>
            <p:custDataLst>
              <p:tags r:id="rId9"/>
            </p:custDataLst>
          </p:nvPr>
        </p:nvSpPr>
        <p:spPr>
          <a:xfrm>
            <a:off x="7882419" y="1802090"/>
            <a:ext cx="1143453" cy="1118339"/>
          </a:xfrm>
          <a:prstGeom prst="rect">
            <a:avLst/>
          </a:prstGeom>
          <a:noFill/>
          <a:ln w="9525">
            <a:noFill/>
          </a:ln>
        </p:spPr>
        <p:txBody>
          <a:bodyPr wrap="square" lIns="87706" tIns="45607" rIns="87706" bIns="45607" anchor="ctr"/>
          <a:lstStyle/>
          <a:p>
            <a:pPr algn="ctr">
              <a:lnSpc>
                <a:spcPct val="110000"/>
              </a:lnSpc>
              <a:buSzPct val="100000"/>
            </a:pPr>
            <a:r>
              <a:rPr lang="zh-CN" altLang="en-US" sz="2000" b="1" dirty="0">
                <a:solidFill>
                  <a:schemeClr val="bg1"/>
                </a:solidFill>
                <a:latin typeface="Arial" panose="020B0604020202020204" pitchFamily="34" charset="0"/>
                <a:ea typeface="微软雅黑" panose="020B0503020204020204" charset="-122"/>
              </a:rPr>
              <a:t>定位</a:t>
            </a:r>
            <a:endParaRPr lang="zh-CN" altLang="en-US" sz="2000" b="1" dirty="0">
              <a:solidFill>
                <a:schemeClr val="bg1"/>
              </a:solidFill>
              <a:latin typeface="Arial" panose="020B0604020202020204" pitchFamily="34" charset="0"/>
              <a:ea typeface="微软雅黑" panose="020B0503020204020204" charset="-122"/>
            </a:endParaRPr>
          </a:p>
          <a:p>
            <a:pPr algn="ctr">
              <a:lnSpc>
                <a:spcPct val="110000"/>
              </a:lnSpc>
              <a:buSzPct val="100000"/>
            </a:pPr>
            <a:r>
              <a:rPr lang="zh-CN" altLang="en-US" sz="2000" b="1" dirty="0">
                <a:solidFill>
                  <a:schemeClr val="bg1"/>
                </a:solidFill>
                <a:latin typeface="Arial" panose="020B0604020202020204" pitchFamily="34" charset="0"/>
                <a:ea typeface="微软雅黑" panose="020B0503020204020204" charset="-122"/>
              </a:rPr>
              <a:t>招商</a:t>
            </a:r>
            <a:endParaRPr lang="zh-CN" altLang="en-US" sz="2000" b="1" dirty="0">
              <a:solidFill>
                <a:schemeClr val="bg1"/>
              </a:solidFill>
              <a:latin typeface="Arial" panose="020B0604020202020204" pitchFamily="34" charset="0"/>
              <a:ea typeface="微软雅黑" panose="020B0503020204020204" charset="-122"/>
            </a:endParaRPr>
          </a:p>
        </p:txBody>
      </p:sp>
      <p:sp>
        <p:nvSpPr>
          <p:cNvPr id="18450" name="文本框 72"/>
          <p:cNvSpPr txBox="1"/>
          <p:nvPr>
            <p:custDataLst>
              <p:tags r:id="rId10"/>
            </p:custDataLst>
          </p:nvPr>
        </p:nvSpPr>
        <p:spPr>
          <a:xfrm>
            <a:off x="8556755" y="3434395"/>
            <a:ext cx="1761216" cy="857171"/>
          </a:xfrm>
          <a:prstGeom prst="rect">
            <a:avLst/>
          </a:prstGeom>
          <a:noFill/>
          <a:ln w="9525">
            <a:noFill/>
          </a:ln>
        </p:spPr>
        <p:txBody>
          <a:bodyPr lIns="87706" tIns="45607" rIns="87706" bIns="45607" anchor="ctr"/>
          <a:lstStyle/>
          <a:p>
            <a:pPr algn="ctr">
              <a:buSzPct val="100000"/>
            </a:pPr>
            <a:endParaRPr lang="zh-CN" altLang="en-US" sz="7200" b="1" dirty="0">
              <a:solidFill>
                <a:srgbClr val="36373B"/>
              </a:solidFill>
              <a:latin typeface="Arial" panose="020B0604020202020204" pitchFamily="34" charset="0"/>
              <a:ea typeface="微软雅黑" panose="020B0503020204020204" charset="-122"/>
            </a:endParaRPr>
          </a:p>
        </p:txBody>
      </p:sp>
      <p:sp>
        <p:nvSpPr>
          <p:cNvPr id="2" name="文本框 1"/>
          <p:cNvSpPr txBox="1"/>
          <p:nvPr/>
        </p:nvSpPr>
        <p:spPr>
          <a:xfrm>
            <a:off x="3062954" y="838956"/>
            <a:ext cx="5872112" cy="369332"/>
          </a:xfrm>
          <a:prstGeom prst="rect">
            <a:avLst/>
          </a:prstGeom>
          <a:solidFill>
            <a:srgbClr val="C00000"/>
          </a:solidFill>
        </p:spPr>
        <p:txBody>
          <a:bodyPr wrap="square" rtlCol="0">
            <a:spAutoFit/>
          </a:bodyPr>
          <a:lstStyle/>
          <a:p>
            <a:pPr algn="ctr"/>
            <a:r>
              <a:rPr lang="zh-CN" altLang="pt-BR" sz="1800" b="1" dirty="0" smtClean="0">
                <a:solidFill>
                  <a:schemeClr val="bg1"/>
                </a:solidFill>
                <a:latin typeface="+mn-lt"/>
                <a:ea typeface="+mn-ea"/>
              </a:rPr>
              <a:t>致力打造</a:t>
            </a:r>
            <a:r>
              <a:rPr lang="zh-CN" altLang="pt-BR" sz="1800" b="1" dirty="0">
                <a:solidFill>
                  <a:schemeClr val="bg1"/>
                </a:solidFill>
                <a:latin typeface="+mn-lt"/>
                <a:ea typeface="+mn-ea"/>
              </a:rPr>
              <a:t>现代</a:t>
            </a:r>
            <a:r>
              <a:rPr lang="zh-CN" altLang="pt-BR" sz="1800" b="1" dirty="0" smtClean="0">
                <a:solidFill>
                  <a:schemeClr val="bg1"/>
                </a:solidFill>
                <a:latin typeface="+mn-lt"/>
                <a:ea typeface="+mn-ea"/>
              </a:rPr>
              <a:t>新型</a:t>
            </a:r>
            <a:r>
              <a:rPr lang="zh-CN" altLang="en-US" sz="1800" b="1" dirty="0" smtClean="0">
                <a:solidFill>
                  <a:schemeClr val="bg1"/>
                </a:solidFill>
                <a:latin typeface="+mn-lt"/>
                <a:ea typeface="+mn-ea"/>
              </a:rPr>
              <a:t>服务模式</a:t>
            </a:r>
            <a:r>
              <a:rPr lang="zh-CN" altLang="pt-BR" sz="1800" b="1" dirty="0" smtClean="0">
                <a:solidFill>
                  <a:schemeClr val="bg1"/>
                </a:solidFill>
                <a:latin typeface="+mn-lt"/>
                <a:ea typeface="+mn-ea"/>
              </a:rPr>
              <a:t>，建立商业</a:t>
            </a:r>
            <a:r>
              <a:rPr lang="zh-CN" altLang="pt-BR" sz="1800" b="1" dirty="0">
                <a:solidFill>
                  <a:schemeClr val="bg1"/>
                </a:solidFill>
                <a:latin typeface="+mn-lt"/>
                <a:ea typeface="+mn-ea"/>
              </a:rPr>
              <a:t>价值增长趋势</a:t>
            </a:r>
            <a:endParaRPr lang="zh-CN" altLang="pt-BR" sz="1800" b="1" dirty="0">
              <a:solidFill>
                <a:schemeClr val="bg1"/>
              </a:solidFill>
              <a:latin typeface="+mn-lt"/>
              <a:ea typeface="+mn-ea"/>
            </a:endParaRPr>
          </a:p>
        </p:txBody>
      </p:sp>
      <p:sp>
        <p:nvSpPr>
          <p:cNvPr id="3" name="MH_SubTitle_2"/>
          <p:cNvSpPr>
            <a:spLocks noChangeArrowheads="1"/>
          </p:cNvSpPr>
          <p:nvPr>
            <p:custDataLst>
              <p:tags r:id="rId11"/>
            </p:custDataLst>
          </p:nvPr>
        </p:nvSpPr>
        <p:spPr bwMode="auto">
          <a:xfrm>
            <a:off x="10317971" y="3910707"/>
            <a:ext cx="1143453" cy="1118339"/>
          </a:xfrm>
          <a:prstGeom prst="ellipse">
            <a:avLst/>
          </a:prstGeom>
          <a:solidFill>
            <a:schemeClr val="accent1"/>
          </a:solidFill>
          <a:ln>
            <a:noFill/>
          </a:ln>
        </p:spPr>
        <p:txBody>
          <a:bodyPr wrap="square" lIns="87706" tIns="45607" rIns="87706" bIns="45607" anchor="ctr">
            <a:normAutofit/>
          </a:bodyPr>
          <a:lstStyle/>
          <a:p>
            <a:pPr algn="ctr" fontAlgn="base">
              <a:lnSpc>
                <a:spcPct val="110000"/>
              </a:lnSpc>
              <a:defRPr/>
            </a:pPr>
            <a:endParaRPr lang="zh-CN" altLang="en-US" sz="3600" strike="noStrike" noProof="1">
              <a:solidFill>
                <a:schemeClr val="bg1"/>
              </a:solidFill>
            </a:endParaRPr>
          </a:p>
        </p:txBody>
      </p:sp>
      <p:sp>
        <p:nvSpPr>
          <p:cNvPr id="4" name="MH_SubTitle_2"/>
          <p:cNvSpPr>
            <a:spLocks noChangeArrowheads="1"/>
          </p:cNvSpPr>
          <p:nvPr>
            <p:custDataLst>
              <p:tags r:id="rId12"/>
            </p:custDataLst>
          </p:nvPr>
        </p:nvSpPr>
        <p:spPr bwMode="auto">
          <a:xfrm>
            <a:off x="8713638" y="5006902"/>
            <a:ext cx="1143453" cy="1118339"/>
          </a:xfrm>
          <a:prstGeom prst="ellipse">
            <a:avLst/>
          </a:prstGeom>
          <a:solidFill>
            <a:schemeClr val="accent1"/>
          </a:solidFill>
          <a:ln>
            <a:noFill/>
          </a:ln>
        </p:spPr>
        <p:txBody>
          <a:bodyPr wrap="square" lIns="87706" tIns="45607" rIns="87706" bIns="45607" anchor="ctr">
            <a:normAutofit/>
          </a:bodyPr>
          <a:lstStyle/>
          <a:p>
            <a:pPr algn="ctr" fontAlgn="base">
              <a:lnSpc>
                <a:spcPct val="110000"/>
              </a:lnSpc>
              <a:defRPr/>
            </a:pPr>
            <a:endParaRPr lang="zh-CN" altLang="en-US" sz="3600" strike="noStrike" noProof="1">
              <a:solidFill>
                <a:schemeClr val="bg1"/>
              </a:solidFill>
            </a:endParaRPr>
          </a:p>
        </p:txBody>
      </p:sp>
      <p:sp>
        <p:nvSpPr>
          <p:cNvPr id="5" name="MH_SubTitle_2"/>
          <p:cNvSpPr>
            <a:spLocks noChangeArrowheads="1"/>
          </p:cNvSpPr>
          <p:nvPr>
            <p:custDataLst>
              <p:tags r:id="rId13"/>
            </p:custDataLst>
          </p:nvPr>
        </p:nvSpPr>
        <p:spPr bwMode="auto">
          <a:xfrm>
            <a:off x="7310691" y="3888563"/>
            <a:ext cx="1143453" cy="1118339"/>
          </a:xfrm>
          <a:prstGeom prst="ellipse">
            <a:avLst/>
          </a:prstGeom>
          <a:solidFill>
            <a:schemeClr val="accent1"/>
          </a:solidFill>
          <a:ln>
            <a:noFill/>
          </a:ln>
        </p:spPr>
        <p:txBody>
          <a:bodyPr wrap="square" lIns="87706" tIns="45607" rIns="87706" bIns="45607" anchor="ctr">
            <a:normAutofit/>
          </a:bodyPr>
          <a:lstStyle/>
          <a:p>
            <a:pPr algn="ctr" fontAlgn="base">
              <a:lnSpc>
                <a:spcPct val="110000"/>
              </a:lnSpc>
              <a:defRPr/>
            </a:pPr>
            <a:endParaRPr lang="zh-CN" altLang="en-US" sz="3600" strike="noStrike" noProof="1">
              <a:solidFill>
                <a:schemeClr val="bg1"/>
              </a:solidFill>
            </a:endParaRPr>
          </a:p>
        </p:txBody>
      </p:sp>
      <p:sp>
        <p:nvSpPr>
          <p:cNvPr id="6" name="文本框 66"/>
          <p:cNvSpPr txBox="1"/>
          <p:nvPr>
            <p:custDataLst>
              <p:tags r:id="rId14"/>
            </p:custDataLst>
          </p:nvPr>
        </p:nvSpPr>
        <p:spPr>
          <a:xfrm>
            <a:off x="7310689" y="3862980"/>
            <a:ext cx="1143453" cy="1118339"/>
          </a:xfrm>
          <a:prstGeom prst="rect">
            <a:avLst/>
          </a:prstGeom>
          <a:noFill/>
          <a:ln w="9525">
            <a:noFill/>
          </a:ln>
        </p:spPr>
        <p:txBody>
          <a:bodyPr wrap="square" lIns="87706" tIns="45607" rIns="87706" bIns="45607" anchor="ctr"/>
          <a:lstStyle/>
          <a:p>
            <a:pPr algn="ctr">
              <a:lnSpc>
                <a:spcPct val="110000"/>
              </a:lnSpc>
              <a:buSzTx/>
            </a:pPr>
            <a:r>
              <a:rPr lang="zh-CN" altLang="en-US" sz="2000" b="1" dirty="0">
                <a:solidFill>
                  <a:schemeClr val="bg1"/>
                </a:solidFill>
                <a:latin typeface="Arial" panose="020B0604020202020204" pitchFamily="34" charset="0"/>
                <a:ea typeface="微软雅黑" panose="020B0503020204020204" charset="-122"/>
              </a:rPr>
              <a:t>信息</a:t>
            </a:r>
            <a:endParaRPr lang="zh-CN" altLang="en-US" sz="2000" b="1" dirty="0">
              <a:solidFill>
                <a:schemeClr val="bg1"/>
              </a:solidFill>
              <a:latin typeface="Arial" panose="020B0604020202020204" pitchFamily="34" charset="0"/>
              <a:ea typeface="微软雅黑" panose="020B0503020204020204" charset="-122"/>
            </a:endParaRPr>
          </a:p>
          <a:p>
            <a:pPr algn="ctr">
              <a:lnSpc>
                <a:spcPct val="110000"/>
              </a:lnSpc>
              <a:buSzTx/>
            </a:pPr>
            <a:r>
              <a:rPr lang="zh-CN" altLang="en-US" sz="2000" b="1" dirty="0">
                <a:solidFill>
                  <a:schemeClr val="bg1"/>
                </a:solidFill>
                <a:latin typeface="Arial" panose="020B0604020202020204" pitchFamily="34" charset="0"/>
                <a:ea typeface="微软雅黑" panose="020B0503020204020204" charset="-122"/>
              </a:rPr>
              <a:t>网络</a:t>
            </a:r>
            <a:endParaRPr lang="zh-CN" altLang="en-US" sz="2000" b="1" dirty="0">
              <a:solidFill>
                <a:schemeClr val="bg1"/>
              </a:solidFill>
              <a:latin typeface="Arial" panose="020B0604020202020204" pitchFamily="34" charset="0"/>
              <a:ea typeface="微软雅黑" panose="020B0503020204020204" charset="-122"/>
            </a:endParaRPr>
          </a:p>
        </p:txBody>
      </p:sp>
      <p:sp>
        <p:nvSpPr>
          <p:cNvPr id="7" name="文本框 67"/>
          <p:cNvSpPr txBox="1"/>
          <p:nvPr>
            <p:custDataLst>
              <p:tags r:id="rId15"/>
            </p:custDataLst>
          </p:nvPr>
        </p:nvSpPr>
        <p:spPr>
          <a:xfrm>
            <a:off x="8736713" y="5075659"/>
            <a:ext cx="1143453" cy="1118339"/>
          </a:xfrm>
          <a:prstGeom prst="rect">
            <a:avLst/>
          </a:prstGeom>
          <a:noFill/>
          <a:ln w="9525">
            <a:noFill/>
          </a:ln>
        </p:spPr>
        <p:txBody>
          <a:bodyPr wrap="square" lIns="87706" tIns="45607" rIns="87706" bIns="45607" anchor="ctr"/>
          <a:lstStyle/>
          <a:p>
            <a:pPr algn="ctr">
              <a:lnSpc>
                <a:spcPct val="110000"/>
              </a:lnSpc>
              <a:buSzTx/>
            </a:pPr>
            <a:r>
              <a:rPr lang="zh-CN" altLang="en-US" sz="2000" b="1" dirty="0">
                <a:solidFill>
                  <a:schemeClr val="bg1"/>
                </a:solidFill>
                <a:latin typeface="Arial" panose="020B0604020202020204" pitchFamily="34" charset="0"/>
                <a:ea typeface="微软雅黑" panose="020B0503020204020204" charset="-122"/>
              </a:rPr>
              <a:t>人事</a:t>
            </a:r>
            <a:endParaRPr lang="zh-CN" altLang="en-US" sz="2000" b="1" dirty="0">
              <a:solidFill>
                <a:schemeClr val="bg1"/>
              </a:solidFill>
              <a:latin typeface="Arial" panose="020B0604020202020204" pitchFamily="34" charset="0"/>
              <a:ea typeface="微软雅黑" panose="020B0503020204020204" charset="-122"/>
            </a:endParaRPr>
          </a:p>
          <a:p>
            <a:pPr algn="ctr">
              <a:lnSpc>
                <a:spcPct val="110000"/>
              </a:lnSpc>
              <a:buSzTx/>
            </a:pPr>
            <a:r>
              <a:rPr lang="zh-CN" altLang="en-US" sz="2000" b="1" dirty="0">
                <a:solidFill>
                  <a:schemeClr val="bg1"/>
                </a:solidFill>
                <a:latin typeface="Arial" panose="020B0604020202020204" pitchFamily="34" charset="0"/>
                <a:ea typeface="微软雅黑" panose="020B0503020204020204" charset="-122"/>
              </a:rPr>
              <a:t>行政</a:t>
            </a:r>
            <a:endParaRPr lang="zh-CN" altLang="en-US" sz="2000" b="1" dirty="0">
              <a:solidFill>
                <a:schemeClr val="bg1"/>
              </a:solidFill>
              <a:latin typeface="Arial" panose="020B0604020202020204" pitchFamily="34" charset="0"/>
              <a:ea typeface="微软雅黑" panose="020B0503020204020204" charset="-122"/>
            </a:endParaRPr>
          </a:p>
        </p:txBody>
      </p:sp>
      <p:sp>
        <p:nvSpPr>
          <p:cNvPr id="8" name="文本框 68"/>
          <p:cNvSpPr txBox="1"/>
          <p:nvPr>
            <p:custDataLst>
              <p:tags r:id="rId16"/>
            </p:custDataLst>
          </p:nvPr>
        </p:nvSpPr>
        <p:spPr>
          <a:xfrm>
            <a:off x="10317971" y="3862979"/>
            <a:ext cx="1143453" cy="1118339"/>
          </a:xfrm>
          <a:prstGeom prst="rect">
            <a:avLst/>
          </a:prstGeom>
          <a:noFill/>
          <a:ln w="9525">
            <a:noFill/>
          </a:ln>
        </p:spPr>
        <p:txBody>
          <a:bodyPr wrap="square" lIns="87706" tIns="45607" rIns="87706" bIns="45607" anchor="ctr"/>
          <a:lstStyle/>
          <a:p>
            <a:pPr algn="ctr">
              <a:lnSpc>
                <a:spcPct val="110000"/>
              </a:lnSpc>
              <a:buSzTx/>
            </a:pPr>
            <a:r>
              <a:rPr lang="zh-CN" altLang="en-US" sz="2000" b="1">
                <a:solidFill>
                  <a:schemeClr val="bg1"/>
                </a:solidFill>
                <a:latin typeface="Arial" panose="020B0604020202020204" pitchFamily="34" charset="0"/>
                <a:ea typeface="微软雅黑" panose="020B0503020204020204" charset="-122"/>
              </a:rPr>
              <a:t>工程</a:t>
            </a:r>
            <a:endParaRPr lang="zh-CN" altLang="en-US" sz="2000" b="1">
              <a:solidFill>
                <a:schemeClr val="bg1"/>
              </a:solidFill>
              <a:latin typeface="Arial" panose="020B0604020202020204" pitchFamily="34" charset="0"/>
              <a:ea typeface="微软雅黑" panose="020B0503020204020204" charset="-122"/>
            </a:endParaRPr>
          </a:p>
          <a:p>
            <a:pPr algn="ctr">
              <a:lnSpc>
                <a:spcPct val="110000"/>
              </a:lnSpc>
              <a:buSzTx/>
            </a:pPr>
            <a:r>
              <a:rPr lang="zh-CN" altLang="en-US" sz="2000" b="1">
                <a:solidFill>
                  <a:schemeClr val="bg1"/>
                </a:solidFill>
                <a:latin typeface="Arial" panose="020B0604020202020204" pitchFamily="34" charset="0"/>
                <a:ea typeface="微软雅黑" panose="020B0503020204020204" charset="-122"/>
              </a:rPr>
              <a:t>物业</a:t>
            </a:r>
            <a:endParaRPr lang="zh-CN" altLang="en-US" sz="2000" b="1">
              <a:solidFill>
                <a:schemeClr val="bg1"/>
              </a:solidFill>
              <a:latin typeface="Arial" panose="020B0604020202020204" pitchFamily="34" charset="0"/>
              <a:ea typeface="微软雅黑" panose="020B0503020204020204" charset="-122"/>
            </a:endParaRPr>
          </a:p>
        </p:txBody>
      </p:sp>
    </p:spTree>
    <p:custDataLst>
      <p:tags r:id="rId1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sz="quarter" idx="13"/>
            <p:custDataLst>
              <p:tags r:id="rId1"/>
            </p:custDataLst>
          </p:nvPr>
        </p:nvSpPr>
        <p:spPr>
          <a:xfrm>
            <a:off x="7956178" y="2555379"/>
            <a:ext cx="2664296" cy="648072"/>
          </a:xfrm>
        </p:spPr>
        <p:txBody>
          <a:bodyPr lIns="79526" tIns="41353" rIns="79526" bIns="41353">
            <a:normAutofit/>
          </a:bodyPr>
          <a:lstStyle/>
          <a:p>
            <a:pPr marL="0" marR="0" indent="0" algn="dist" defTabSz="890905" rtl="0" eaLnBrk="1" fontAlgn="base" latinLnBrk="0" hangingPunct="1">
              <a:lnSpc>
                <a:spcPct val="100000"/>
              </a:lnSpc>
              <a:spcBef>
                <a:spcPct val="195000"/>
              </a:spcBef>
              <a:spcAft>
                <a:spcPct val="0"/>
              </a:spcAft>
              <a:buClrTx/>
              <a:buSzTx/>
              <a:buFont typeface="Arial" panose="020B0604020202020204" pitchFamily="34" charset="0"/>
              <a:buNone/>
            </a:pPr>
            <a:r>
              <a:rPr kumimoji="0" lang="zh-CN" altLang="en-US" sz="3200" b="1" i="0" u="none" strike="noStrike" kern="1200" cap="none" spc="0" normalizeH="0" baseline="0" noProof="1" smtClean="0">
                <a:solidFill>
                  <a:srgbClr val="FF0000"/>
                </a:solidFill>
                <a:latin typeface="+mn-lt"/>
                <a:ea typeface="+mn-ea"/>
                <a:cs typeface="+mn-cs"/>
              </a:rPr>
              <a:t>    客户</a:t>
            </a:r>
            <a:r>
              <a:rPr kumimoji="0" lang="zh-CN" sz="3200" b="1" i="0" u="none" strike="noStrike" kern="1200" cap="none" spc="0" normalizeH="0" baseline="0" noProof="1" smtClean="0">
                <a:solidFill>
                  <a:srgbClr val="FF0000"/>
                </a:solidFill>
                <a:latin typeface="+mn-lt"/>
                <a:ea typeface="+mn-ea"/>
                <a:cs typeface="+mn-cs"/>
              </a:rPr>
              <a:t>资源</a:t>
            </a:r>
            <a:endParaRPr kumimoji="0" lang="en-US" altLang="zh-CN" sz="3200" b="1" i="0" u="none" strike="noStrike" kern="1200" cap="none" spc="0" normalizeH="0" baseline="0" noProof="1" smtClean="0">
              <a:solidFill>
                <a:srgbClr val="FF0000"/>
              </a:solidFill>
              <a:latin typeface="+mn-lt"/>
              <a:ea typeface="+mn-ea"/>
              <a:cs typeface="+mn-cs"/>
            </a:endParaRPr>
          </a:p>
          <a:p>
            <a:pPr marL="0" marR="0" indent="0" algn="dist" defTabSz="890905" rtl="0" eaLnBrk="1" fontAlgn="base" latinLnBrk="0" hangingPunct="1">
              <a:lnSpc>
                <a:spcPct val="100000"/>
              </a:lnSpc>
              <a:spcBef>
                <a:spcPct val="195000"/>
              </a:spcBef>
              <a:spcAft>
                <a:spcPct val="0"/>
              </a:spcAft>
              <a:buClrTx/>
              <a:buSzTx/>
              <a:buFont typeface="Arial" panose="020B0604020202020204" pitchFamily="34" charset="0"/>
              <a:buNone/>
            </a:pPr>
            <a:endParaRPr kumimoji="0" lang="en-US" altLang="zh-CN" sz="3200" b="1" i="0" u="none" strike="noStrike" kern="1200" cap="none" spc="0" normalizeH="0" baseline="0" noProof="1" smtClean="0">
              <a:solidFill>
                <a:srgbClr val="FF0000"/>
              </a:solidFill>
              <a:latin typeface="+mn-lt"/>
              <a:ea typeface="+mn-ea"/>
              <a:cs typeface="+mn-cs"/>
            </a:endParaRPr>
          </a:p>
          <a:p>
            <a:pPr marL="0" marR="0" indent="0" algn="dist" defTabSz="890905" rtl="0" eaLnBrk="1" fontAlgn="base" latinLnBrk="0" hangingPunct="1">
              <a:lnSpc>
                <a:spcPct val="100000"/>
              </a:lnSpc>
              <a:spcBef>
                <a:spcPct val="195000"/>
              </a:spcBef>
              <a:spcAft>
                <a:spcPct val="0"/>
              </a:spcAft>
              <a:buClrTx/>
              <a:buSzTx/>
              <a:buFont typeface="Arial" panose="020B0604020202020204" pitchFamily="34" charset="0"/>
              <a:buNone/>
            </a:pPr>
            <a:endParaRPr kumimoji="0" lang="en-US" altLang="zh-CN" sz="3200" b="1" i="0" u="none" strike="noStrike" kern="1200" cap="none" spc="0" normalizeH="0" baseline="0" noProof="1" smtClean="0">
              <a:solidFill>
                <a:srgbClr val="FF0000"/>
              </a:solidFill>
              <a:latin typeface="+mn-lt"/>
              <a:ea typeface="+mn-ea"/>
              <a:cs typeface="+mn-cs"/>
            </a:endParaRPr>
          </a:p>
          <a:p>
            <a:pPr marL="0" marR="0" indent="0" algn="dist" defTabSz="890905" rtl="0" eaLnBrk="1" fontAlgn="base" latinLnBrk="0" hangingPunct="1">
              <a:lnSpc>
                <a:spcPct val="100000"/>
              </a:lnSpc>
              <a:spcBef>
                <a:spcPct val="195000"/>
              </a:spcBef>
              <a:spcAft>
                <a:spcPct val="0"/>
              </a:spcAft>
              <a:buClrTx/>
              <a:buSzTx/>
              <a:buFont typeface="Arial" panose="020B0604020202020204" pitchFamily="34" charset="0"/>
              <a:buNone/>
            </a:pPr>
            <a:endParaRPr kumimoji="0" lang="zh-CN" sz="3200" b="1" i="0" u="none" strike="noStrike" kern="1200" cap="none" spc="0" normalizeH="0" baseline="0" noProof="1">
              <a:solidFill>
                <a:srgbClr val="FF0000"/>
              </a:solidFill>
              <a:latin typeface="+mn-lt"/>
              <a:ea typeface="+mn-ea"/>
              <a:cs typeface="+mn-cs"/>
            </a:endParaRPr>
          </a:p>
        </p:txBody>
      </p:sp>
      <p:sp>
        <p:nvSpPr>
          <p:cNvPr id="11" name="文本框 10"/>
          <p:cNvSpPr txBox="1"/>
          <p:nvPr>
            <p:custDataLst>
              <p:tags r:id="rId2"/>
            </p:custDataLst>
          </p:nvPr>
        </p:nvSpPr>
        <p:spPr>
          <a:xfrm>
            <a:off x="4463616" y="2156156"/>
            <a:ext cx="3127855" cy="2475293"/>
          </a:xfrm>
          <a:prstGeom prst="rect">
            <a:avLst/>
          </a:prstGeom>
          <a:noFill/>
        </p:spPr>
        <p:txBody>
          <a:bodyPr wrap="square" lIns="79526" tIns="41353" rIns="79526" bIns="41353" rtlCol="0" anchor="ctr">
            <a:normAutofit/>
          </a:bodyPr>
          <a:lstStyle/>
          <a:p>
            <a:pPr algn="dist"/>
            <a:r>
              <a:rPr lang="en-US" altLang="zh-CN" sz="6600" b="1" noProof="1">
                <a:solidFill>
                  <a:schemeClr val="bg1"/>
                </a:solidFill>
              </a:rPr>
              <a:t>PART</a:t>
            </a:r>
            <a:endParaRPr lang="en-US" altLang="zh-CN" sz="6600" b="1" noProof="1">
              <a:solidFill>
                <a:schemeClr val="bg1"/>
              </a:solidFill>
            </a:endParaRPr>
          </a:p>
          <a:p>
            <a:pPr algn="dist"/>
            <a:r>
              <a:rPr lang="en-US" altLang="zh-CN" sz="6600" b="1" noProof="1">
                <a:solidFill>
                  <a:schemeClr val="bg1"/>
                </a:solidFill>
              </a:rPr>
              <a:t>TWO</a:t>
            </a:r>
            <a:endParaRPr lang="en-US" altLang="zh-CN" sz="6600" b="1" noProof="1">
              <a:solidFill>
                <a:schemeClr val="bg1"/>
              </a:solidFill>
            </a:endParaRPr>
          </a:p>
        </p:txBody>
      </p:sp>
      <p:sp>
        <p:nvSpPr>
          <p:cNvPr id="20483" name="文本占位符 4"/>
          <p:cNvSpPr>
            <a:spLocks noGrp="1"/>
          </p:cNvSpPr>
          <p:nvPr>
            <p:custDataLst>
              <p:tags r:id="rId3"/>
            </p:custDataLst>
          </p:nvPr>
        </p:nvSpPr>
        <p:spPr>
          <a:xfrm>
            <a:off x="8533003" y="3396817"/>
            <a:ext cx="2440363" cy="675025"/>
          </a:xfrm>
          <a:prstGeom prst="rect">
            <a:avLst/>
          </a:prstGeom>
          <a:noFill/>
          <a:ln w="9525">
            <a:noFill/>
          </a:ln>
        </p:spPr>
        <p:txBody>
          <a:bodyPr lIns="87706" tIns="45607" rIns="87706" bIns="45607" anchor="t"/>
          <a:lstStyle/>
          <a:p>
            <a:pPr marL="457200" indent="-457200">
              <a:spcBef>
                <a:spcPct val="195000"/>
              </a:spcBef>
              <a:buClrTx/>
              <a:buSzTx/>
              <a:buFont typeface="Arial" panose="020B0604020202020204" pitchFamily="34" charset="0"/>
              <a:buChar char="•"/>
            </a:pPr>
            <a:r>
              <a:rPr lang="zh-CN" altLang="en-US" sz="2800" b="1" dirty="0">
                <a:solidFill>
                  <a:srgbClr val="FF0000"/>
                </a:solidFill>
                <a:ea typeface="微软雅黑" panose="020B0503020204020204" charset="-122"/>
              </a:rPr>
              <a:t>合作伙伴</a:t>
            </a:r>
            <a:endParaRPr lang="zh-CN" altLang="zh-CN" sz="2800" b="1" dirty="0">
              <a:solidFill>
                <a:srgbClr val="FF0000"/>
              </a:solidFill>
              <a:ea typeface="微软雅黑" panose="020B0503020204020204" charset="-122"/>
            </a:endParaRPr>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3175" y="-41910"/>
            <a:ext cx="12603163" cy="99314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755" strike="noStrike" noProof="1">
              <a:latin typeface="Arial" panose="020B0604020202020204" pitchFamily="34" charset="0"/>
              <a:cs typeface="Arial" panose="020B0604020202020204" pitchFamily="34" charset="0"/>
            </a:endParaRPr>
          </a:p>
        </p:txBody>
      </p:sp>
      <p:sp>
        <p:nvSpPr>
          <p:cNvPr id="6" name="文本框 5"/>
          <p:cNvSpPr txBox="1"/>
          <p:nvPr/>
        </p:nvSpPr>
        <p:spPr>
          <a:xfrm>
            <a:off x="5518830" y="299766"/>
            <a:ext cx="1826141" cy="584775"/>
          </a:xfrm>
          <a:prstGeom prst="rect">
            <a:avLst/>
          </a:prstGeom>
          <a:noFill/>
        </p:spPr>
        <p:txBody>
          <a:bodyPr wrap="none" rtlCol="0" anchor="t">
            <a:spAutoFit/>
          </a:bodyPr>
          <a:lstStyle/>
          <a:p>
            <a:pPr>
              <a:spcBef>
                <a:spcPct val="195000"/>
              </a:spcBef>
              <a:buClrTx/>
              <a:buSzTx/>
              <a:buFont typeface="Arial" panose="020B0604020202020204" pitchFamily="34" charset="0"/>
            </a:pPr>
            <a:r>
              <a:rPr lang="zh-CN" altLang="en-US" sz="3200" b="1" dirty="0" smtClean="0">
                <a:solidFill>
                  <a:schemeClr val="tx1">
                    <a:lumMod val="65000"/>
                    <a:lumOff val="35000"/>
                  </a:schemeClr>
                </a:solidFill>
                <a:ea typeface="微软雅黑" panose="020B0503020204020204" charset="-122"/>
                <a:sym typeface="+mn-ea"/>
              </a:rPr>
              <a:t>客户</a:t>
            </a:r>
            <a:r>
              <a:rPr lang="zh-CN" altLang="zh-CN" sz="3200" b="1" dirty="0" smtClean="0">
                <a:solidFill>
                  <a:schemeClr val="tx1">
                    <a:lumMod val="65000"/>
                    <a:lumOff val="35000"/>
                  </a:schemeClr>
                </a:solidFill>
                <a:ea typeface="微软雅黑" panose="020B0503020204020204" charset="-122"/>
                <a:sym typeface="+mn-ea"/>
              </a:rPr>
              <a:t>资源</a:t>
            </a:r>
            <a:endParaRPr lang="zh-CN" altLang="zh-CN" sz="3200" b="1" dirty="0">
              <a:solidFill>
                <a:schemeClr val="tx1">
                  <a:lumMod val="65000"/>
                  <a:lumOff val="35000"/>
                </a:schemeClr>
              </a:solidFill>
              <a:ea typeface="微软雅黑" panose="020B0503020204020204" charset="-122"/>
              <a:sym typeface="+mn-ea"/>
            </a:endParaRPr>
          </a:p>
        </p:txBody>
      </p:sp>
      <p:sp>
        <p:nvSpPr>
          <p:cNvPr id="7" name="直角三角形 6"/>
          <p:cNvSpPr/>
          <p:nvPr>
            <p:custDataLst>
              <p:tags r:id="rId2"/>
            </p:custDataLst>
          </p:nvPr>
        </p:nvSpPr>
        <p:spPr>
          <a:xfrm rot="5400000">
            <a:off x="4260067" y="287064"/>
            <a:ext cx="449332" cy="474736"/>
          </a:xfrm>
          <a:prstGeom prst="rtTriangle">
            <a:avLst/>
          </a:prstGeom>
          <a:solidFill>
            <a:srgbClr val="AC1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590" strike="noStrike" noProof="1">
              <a:solidFill>
                <a:schemeClr val="bg1"/>
              </a:solidFill>
              <a:latin typeface="Arial" panose="020B0604020202020204" pitchFamily="34" charset="0"/>
              <a:cs typeface="Arial" panose="020B0604020202020204" pitchFamily="34" charset="0"/>
            </a:endParaRPr>
          </a:p>
        </p:txBody>
      </p:sp>
      <p:graphicFrame>
        <p:nvGraphicFramePr>
          <p:cNvPr id="3" name="表格 2"/>
          <p:cNvGraphicFramePr/>
          <p:nvPr>
            <p:custDataLst>
              <p:tags r:id="rId3"/>
            </p:custDataLst>
          </p:nvPr>
        </p:nvGraphicFramePr>
        <p:xfrm>
          <a:off x="515309" y="951230"/>
          <a:ext cx="11566193" cy="3148382"/>
        </p:xfrm>
        <a:graphic>
          <a:graphicData uri="http://schemas.openxmlformats.org/drawingml/2006/table">
            <a:tbl>
              <a:tblPr firstRow="1" bandRow="1">
                <a:tableStyleId>{5C22544A-7EE6-4342-B048-85BDC9FD1C3A}</a:tableStyleId>
              </a:tblPr>
              <a:tblGrid>
                <a:gridCol w="1686776"/>
                <a:gridCol w="9879417"/>
              </a:tblGrid>
              <a:tr h="264465">
                <a:tc>
                  <a:txBody>
                    <a:bodyPr/>
                    <a:lstStyle/>
                    <a:p>
                      <a:pPr algn="ctr">
                        <a:lnSpc>
                          <a:spcPct val="120000"/>
                        </a:lnSpc>
                        <a:buNone/>
                      </a:pPr>
                      <a:r>
                        <a:rPr lang="zh-CN" altLang="en-US" sz="2400" b="1" dirty="0"/>
                        <a:t>分类</a:t>
                      </a:r>
                      <a:endParaRPr lang="zh-CN" altLang="en-US" sz="2400" b="1" dirty="0"/>
                    </a:p>
                  </a:txBody>
                  <a:tcPr marL="91454" marR="91454" marT="45727" marB="45727"/>
                </a:tc>
                <a:tc>
                  <a:txBody>
                    <a:bodyPr/>
                    <a:lstStyle/>
                    <a:p>
                      <a:pPr algn="l">
                        <a:lnSpc>
                          <a:spcPct val="120000"/>
                        </a:lnSpc>
                        <a:buNone/>
                      </a:pPr>
                      <a:r>
                        <a:rPr lang="zh-CN" altLang="en-US" sz="2400" dirty="0" smtClean="0"/>
                        <a:t>                                          合作伙伴</a:t>
                      </a:r>
                      <a:endParaRPr lang="zh-CN" sz="2400" dirty="0"/>
                    </a:p>
                  </a:txBody>
                  <a:tcPr marL="91454" marR="91454" marT="45727" marB="45727"/>
                </a:tc>
              </a:tr>
              <a:tr h="350098">
                <a:tc>
                  <a:txBody>
                    <a:bodyPr/>
                    <a:lstStyle/>
                    <a:p>
                      <a:pPr algn="ctr">
                        <a:lnSpc>
                          <a:spcPct val="120000"/>
                        </a:lnSpc>
                        <a:buNone/>
                      </a:pPr>
                      <a:r>
                        <a:rPr lang="zh-CN" altLang="en-US" sz="2000" b="1" dirty="0" smtClean="0"/>
                        <a:t>产业类</a:t>
                      </a:r>
                      <a:endParaRPr lang="zh-CN" altLang="en-US" sz="2000" b="1" dirty="0"/>
                    </a:p>
                  </a:txBody>
                  <a:tcPr marL="91454" marR="91454" marT="45727" marB="45727"/>
                </a:tc>
                <a:tc>
                  <a:txBody>
                    <a:bodyPr/>
                    <a:lstStyle/>
                    <a:p>
                      <a:pPr>
                        <a:lnSpc>
                          <a:spcPct val="120000"/>
                        </a:lnSpc>
                        <a:buNone/>
                      </a:pPr>
                      <a:r>
                        <a:rPr lang="zh-CN" altLang="en-US" sz="1755" dirty="0" smtClean="0"/>
                        <a:t>中国陕菜网、西安连锁经营协会、美团点评、赢商网</a:t>
                      </a:r>
                      <a:endParaRPr lang="zh-CN" altLang="en-US" sz="1755" dirty="0"/>
                    </a:p>
                  </a:txBody>
                  <a:tcPr marL="91454" marR="91454" marT="45727" marB="45727"/>
                </a:tc>
              </a:tr>
              <a:tr h="222102">
                <a:tc>
                  <a:txBody>
                    <a:bodyPr/>
                    <a:lstStyle/>
                    <a:p>
                      <a:pPr algn="ctr">
                        <a:lnSpc>
                          <a:spcPct val="120000"/>
                        </a:lnSpc>
                        <a:buNone/>
                      </a:pPr>
                      <a:r>
                        <a:rPr lang="zh-CN" altLang="en-US" sz="2000" b="1" dirty="0" smtClean="0"/>
                        <a:t>商业类</a:t>
                      </a:r>
                      <a:endParaRPr lang="zh-CN" altLang="en-US" sz="2000" b="1" dirty="0"/>
                    </a:p>
                  </a:txBody>
                  <a:tcPr marL="91454" marR="91454" marT="45727" marB="45727"/>
                </a:tc>
                <a:tc>
                  <a:txBody>
                    <a:bodyPr/>
                    <a:lstStyle/>
                    <a:p>
                      <a:pPr>
                        <a:lnSpc>
                          <a:spcPct val="120000"/>
                        </a:lnSpc>
                        <a:buNone/>
                      </a:pPr>
                      <a:r>
                        <a:rPr lang="zh-CN" altLang="en-US" sz="1755" dirty="0" smtClean="0"/>
                        <a:t>西咸宝鸡美食城、各商场餐饮、资深商业操盘人员</a:t>
                      </a:r>
                      <a:endParaRPr lang="zh-CN" altLang="en-US" sz="1755" dirty="0"/>
                    </a:p>
                  </a:txBody>
                  <a:tcPr marL="91454" marR="91454" marT="45727" marB="45727"/>
                </a:tc>
              </a:tr>
              <a:tr h="1703588">
                <a:tc>
                  <a:txBody>
                    <a:bodyPr/>
                    <a:lstStyle/>
                    <a:p>
                      <a:pPr algn="ctr">
                        <a:lnSpc>
                          <a:spcPct val="120000"/>
                        </a:lnSpc>
                        <a:buNone/>
                      </a:pPr>
                      <a:r>
                        <a:rPr lang="zh-CN" altLang="en-US" sz="2000" b="1" dirty="0" smtClean="0"/>
                        <a:t>其他</a:t>
                      </a:r>
                      <a:endParaRPr lang="zh-CN" altLang="en-US" sz="2000" b="1" dirty="0"/>
                    </a:p>
                  </a:txBody>
                  <a:tcPr marL="91454" marR="91454" marT="45727" marB="45727"/>
                </a:tc>
                <a:tc>
                  <a:txBody>
                    <a:bodyPr/>
                    <a:lstStyle/>
                    <a:p>
                      <a:pPr>
                        <a:lnSpc>
                          <a:spcPct val="120000"/>
                        </a:lnSpc>
                        <a:buNone/>
                      </a:pPr>
                      <a:r>
                        <a:rPr lang="zh-CN" altLang="en-US" sz="1755" dirty="0" smtClean="0"/>
                        <a:t>直播、游乐、动物、美食节、音乐节、杂技团</a:t>
                      </a:r>
                      <a:endParaRPr lang="en-US" altLang="zh-CN" sz="1755" dirty="0"/>
                    </a:p>
                  </a:txBody>
                  <a:tcPr marL="91454" marR="91454" marT="45727" marB="45727"/>
                </a:tc>
              </a:tr>
            </a:tbl>
          </a:graphicData>
        </a:graphic>
      </p:graphicFrame>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文本占位符 6"/>
          <p:cNvSpPr>
            <a:spLocks noGrp="1"/>
          </p:cNvSpPr>
          <p:nvPr>
            <p:ph type="body" sz="quarter" idx="13"/>
            <p:custDataLst>
              <p:tags r:id="rId1"/>
            </p:custDataLst>
          </p:nvPr>
        </p:nvSpPr>
        <p:spPr>
          <a:xfrm>
            <a:off x="8056938" y="2633272"/>
            <a:ext cx="2563536" cy="760530"/>
          </a:xfrm>
          <a:noFill/>
          <a:ln>
            <a:noFill/>
          </a:ln>
        </p:spPr>
        <p:txBody>
          <a:bodyPr lIns="79526" tIns="41353" rIns="79526" bIns="41353" anchor="t">
            <a:normAutofit/>
          </a:bodyPr>
          <a:lstStyle/>
          <a:p>
            <a:pPr algn="dist" defTabSz="890905" fontAlgn="base">
              <a:lnSpc>
                <a:spcPct val="100000"/>
              </a:lnSpc>
              <a:spcAft>
                <a:spcPct val="0"/>
              </a:spcAft>
              <a:buClrTx/>
              <a:buSzTx/>
            </a:pPr>
            <a:r>
              <a:rPr lang="en-US" altLang="zh-CN" sz="3200" b="1" kern="1200" baseline="0" dirty="0" smtClean="0">
                <a:solidFill>
                  <a:srgbClr val="FF0000"/>
                </a:solidFill>
                <a:latin typeface="+mn-lt"/>
                <a:ea typeface="+mn-ea"/>
                <a:cs typeface="+mn-cs"/>
              </a:rPr>
              <a:t>   </a:t>
            </a:r>
            <a:r>
              <a:rPr lang="zh-CN" sz="3200" b="1" kern="1200" baseline="0" dirty="0" smtClean="0">
                <a:solidFill>
                  <a:srgbClr val="FF0000"/>
                </a:solidFill>
                <a:latin typeface="+mn-lt"/>
                <a:ea typeface="+mn-ea"/>
                <a:cs typeface="+mn-cs"/>
              </a:rPr>
              <a:t>项目案例</a:t>
            </a:r>
            <a:endParaRPr lang="en-US" altLang="zh-CN" sz="3200" b="1" kern="1200" baseline="0" dirty="0" smtClean="0">
              <a:solidFill>
                <a:srgbClr val="FF0000"/>
              </a:solidFill>
              <a:latin typeface="+mn-lt"/>
              <a:ea typeface="+mn-ea"/>
              <a:cs typeface="+mn-cs"/>
            </a:endParaRPr>
          </a:p>
          <a:p>
            <a:pPr algn="dist" defTabSz="890905" fontAlgn="base">
              <a:lnSpc>
                <a:spcPct val="100000"/>
              </a:lnSpc>
              <a:spcAft>
                <a:spcPct val="0"/>
              </a:spcAft>
              <a:buClrTx/>
              <a:buSzTx/>
            </a:pPr>
            <a:endParaRPr lang="zh-CN" sz="3200" b="1" kern="1200" baseline="0" dirty="0">
              <a:solidFill>
                <a:srgbClr val="FF0000"/>
              </a:solidFill>
              <a:latin typeface="+mn-lt"/>
              <a:ea typeface="+mn-ea"/>
              <a:cs typeface="+mn-cs"/>
            </a:endParaRPr>
          </a:p>
        </p:txBody>
      </p:sp>
      <p:sp>
        <p:nvSpPr>
          <p:cNvPr id="11" name="文本框 10"/>
          <p:cNvSpPr txBox="1"/>
          <p:nvPr>
            <p:custDataLst>
              <p:tags r:id="rId2"/>
            </p:custDataLst>
          </p:nvPr>
        </p:nvSpPr>
        <p:spPr>
          <a:xfrm>
            <a:off x="4463616" y="2156156"/>
            <a:ext cx="3127855" cy="2475293"/>
          </a:xfrm>
          <a:prstGeom prst="rect">
            <a:avLst/>
          </a:prstGeom>
          <a:noFill/>
        </p:spPr>
        <p:txBody>
          <a:bodyPr wrap="square" lIns="79526" tIns="41353" rIns="79526" bIns="41353" rtlCol="0" anchor="ctr">
            <a:normAutofit fontScale="95000"/>
          </a:bodyPr>
          <a:lstStyle/>
          <a:p>
            <a:pPr algn="dist"/>
            <a:r>
              <a:rPr lang="en-US" altLang="zh-CN" sz="6600" b="1" noProof="1">
                <a:solidFill>
                  <a:schemeClr val="bg1"/>
                </a:solidFill>
              </a:rPr>
              <a:t>PART</a:t>
            </a:r>
            <a:endParaRPr lang="en-US" altLang="zh-CN" sz="6600" b="1" noProof="1">
              <a:solidFill>
                <a:schemeClr val="bg1"/>
              </a:solidFill>
            </a:endParaRPr>
          </a:p>
          <a:p>
            <a:pPr algn="dist"/>
            <a:r>
              <a:rPr lang="en-US" altLang="zh-CN" sz="6600" b="1" noProof="1">
                <a:solidFill>
                  <a:schemeClr val="bg1"/>
                </a:solidFill>
              </a:rPr>
              <a:t>THREE</a:t>
            </a:r>
            <a:endParaRPr lang="en-US" altLang="zh-CN" sz="6600" b="1" noProof="1">
              <a:solidFill>
                <a:schemeClr val="bg1"/>
              </a:solidFill>
            </a:endParaRPr>
          </a:p>
        </p:txBody>
      </p:sp>
      <p:sp>
        <p:nvSpPr>
          <p:cNvPr id="8" name="文本占位符 4"/>
          <p:cNvSpPr>
            <a:spLocks noGrp="1"/>
          </p:cNvSpPr>
          <p:nvPr>
            <p:custDataLst>
              <p:tags r:id="rId3"/>
            </p:custDataLst>
          </p:nvPr>
        </p:nvSpPr>
        <p:spPr>
          <a:xfrm>
            <a:off x="8532242" y="3491483"/>
            <a:ext cx="2440363" cy="675025"/>
          </a:xfrm>
          <a:prstGeom prst="rect">
            <a:avLst/>
          </a:prstGeom>
          <a:noFill/>
          <a:ln w="9525">
            <a:noFill/>
          </a:ln>
        </p:spPr>
        <p:txBody>
          <a:bodyPr lIns="87706" tIns="45607" rIns="87706" bIns="45607" anchor="t"/>
          <a:lstStyle/>
          <a:p>
            <a:pPr marL="457200" indent="-457200">
              <a:spcBef>
                <a:spcPct val="195000"/>
              </a:spcBef>
              <a:buClrTx/>
              <a:buSzTx/>
              <a:buFont typeface="Arial" panose="020B0604020202020204" pitchFamily="34" charset="0"/>
              <a:buChar char="•"/>
            </a:pPr>
            <a:r>
              <a:rPr lang="zh-CN" altLang="en-US" sz="2800" b="1" dirty="0" smtClean="0">
                <a:solidFill>
                  <a:srgbClr val="FF0000"/>
                </a:solidFill>
                <a:ea typeface="微软雅黑" panose="020B0503020204020204" charset="-122"/>
              </a:rPr>
              <a:t>项目介绍</a:t>
            </a:r>
            <a:endParaRPr lang="zh-CN" altLang="zh-CN" sz="2800" b="1" dirty="0">
              <a:solidFill>
                <a:srgbClr val="FF0000"/>
              </a:solidFill>
              <a:ea typeface="微软雅黑" panose="020B0503020204020204" charset="-122"/>
            </a:endParaRPr>
          </a:p>
        </p:txBody>
      </p:sp>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p:custDataLst>
              <p:tags r:id="rId1"/>
            </p:custDataLst>
          </p:nvPr>
        </p:nvSpPr>
        <p:spPr>
          <a:xfrm>
            <a:off x="900718" y="4787626"/>
            <a:ext cx="11104679" cy="20513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590" strike="noStrike" noProof="1">
              <a:latin typeface="Arial" panose="020B0604020202020204" pitchFamily="34" charset="0"/>
              <a:cs typeface="Arial" panose="020B0604020202020204" pitchFamily="34" charset="0"/>
            </a:endParaRPr>
          </a:p>
        </p:txBody>
      </p:sp>
      <p:sp>
        <p:nvSpPr>
          <p:cNvPr id="7" name="矩形 6"/>
          <p:cNvSpPr/>
          <p:nvPr>
            <p:custDataLst>
              <p:tags r:id="rId2"/>
            </p:custDataLst>
          </p:nvPr>
        </p:nvSpPr>
        <p:spPr>
          <a:xfrm>
            <a:off x="1027738" y="1000279"/>
            <a:ext cx="10977661" cy="777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590" strike="noStrike" noProof="1">
              <a:latin typeface="Arial" panose="020B0604020202020204" pitchFamily="34" charset="0"/>
              <a:cs typeface="Arial" panose="020B0604020202020204" pitchFamily="34" charset="0"/>
            </a:endParaRPr>
          </a:p>
        </p:txBody>
      </p:sp>
      <p:sp>
        <p:nvSpPr>
          <p:cNvPr id="3" name="矩形 2"/>
          <p:cNvSpPr/>
          <p:nvPr>
            <p:custDataLst>
              <p:tags r:id="rId3"/>
            </p:custDataLst>
          </p:nvPr>
        </p:nvSpPr>
        <p:spPr>
          <a:xfrm>
            <a:off x="900719" y="797245"/>
            <a:ext cx="11104680" cy="13980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noProof="1" smtClean="0">
                <a:latin typeface="Arial" panose="020B0604020202020204" pitchFamily="34" charset="0"/>
                <a:cs typeface="Arial" panose="020B0604020202020204" pitchFamily="34" charset="0"/>
              </a:rPr>
              <a:t>2022</a:t>
            </a:r>
            <a:r>
              <a:rPr lang="zh-CN" altLang="en-US" sz="1600" noProof="1" smtClean="0">
                <a:latin typeface="Arial" panose="020B0604020202020204" pitchFamily="34" charset="0"/>
                <a:cs typeface="Arial" panose="020B0604020202020204" pitchFamily="34" charset="0"/>
              </a:rPr>
              <a:t>至今：秦煤集团商业自持</a:t>
            </a:r>
            <a:r>
              <a:rPr lang="en-US" altLang="zh-CN" sz="1600" noProof="1" smtClean="0">
                <a:latin typeface="Arial" panose="020B0604020202020204" pitchFamily="34" charset="0"/>
                <a:cs typeface="Arial" panose="020B0604020202020204" pitchFamily="34" charset="0"/>
              </a:rPr>
              <a:t>-</a:t>
            </a:r>
            <a:r>
              <a:rPr lang="zh-CN" altLang="en-US" sz="1600" noProof="1" smtClean="0">
                <a:latin typeface="Arial" panose="020B0604020202020204" pitchFamily="34" charset="0"/>
                <a:cs typeface="Arial" panose="020B0604020202020204" pitchFamily="34" charset="0"/>
              </a:rPr>
              <a:t>工业项目代理招商</a:t>
            </a:r>
            <a:r>
              <a:rPr lang="en-US" altLang="zh-CN" sz="1600" noProof="1" smtClean="0">
                <a:latin typeface="Arial" panose="020B0604020202020204" pitchFamily="34" charset="0"/>
                <a:cs typeface="Arial" panose="020B0604020202020204" pitchFamily="34" charset="0"/>
              </a:rPr>
              <a:t>-</a:t>
            </a:r>
            <a:r>
              <a:rPr lang="zh-CN" altLang="en-US" sz="1600" noProof="1" smtClean="0">
                <a:latin typeface="Arial" panose="020B0604020202020204" pitchFamily="34" charset="0"/>
                <a:cs typeface="Arial" panose="020B0604020202020204" pitchFamily="34" charset="0"/>
              </a:rPr>
              <a:t>商业定制开发、启迪集团工业项目代理招商</a:t>
            </a:r>
            <a:r>
              <a:rPr lang="en-US" altLang="zh-CN" sz="1600" noProof="1" smtClean="0">
                <a:latin typeface="Arial" panose="020B0604020202020204" pitchFamily="34" charset="0"/>
                <a:cs typeface="Arial" panose="020B0604020202020204" pitchFamily="34" charset="0"/>
              </a:rPr>
              <a:t>-</a:t>
            </a:r>
            <a:r>
              <a:rPr lang="zh-CN" altLang="en-US" sz="1600" noProof="1" smtClean="0">
                <a:latin typeface="Arial" panose="020B0604020202020204" pitchFamily="34" charset="0"/>
                <a:cs typeface="Arial" panose="020B0604020202020204" pitchFamily="34" charset="0"/>
              </a:rPr>
              <a:t>商业街区合作、群力公司商业街代理招商</a:t>
            </a:r>
            <a:r>
              <a:rPr lang="en-US" altLang="zh-CN" sz="1600" noProof="1" smtClean="0">
                <a:latin typeface="Arial" panose="020B0604020202020204" pitchFamily="34" charset="0"/>
                <a:cs typeface="Arial" panose="020B0604020202020204" pitchFamily="34" charset="0"/>
              </a:rPr>
              <a:t>-</a:t>
            </a:r>
            <a:r>
              <a:rPr lang="zh-CN" altLang="en-US" sz="1600" noProof="1" smtClean="0">
                <a:latin typeface="Arial" panose="020B0604020202020204" pitchFamily="34" charset="0"/>
                <a:cs typeface="Arial" panose="020B0604020202020204" pitchFamily="34" charset="0"/>
              </a:rPr>
              <a:t>工业项目定向招商、星璨火吧</a:t>
            </a:r>
            <a:r>
              <a:rPr lang="zh-CN" altLang="en-US" sz="1600" noProof="1">
                <a:latin typeface="Arial" panose="020B0604020202020204" pitchFamily="34" charset="0"/>
                <a:cs typeface="Arial" panose="020B0604020202020204" pitchFamily="34" charset="0"/>
              </a:rPr>
              <a:t>省内</a:t>
            </a:r>
            <a:r>
              <a:rPr lang="en-US" altLang="zh-CN" sz="1600" noProof="1" smtClean="0">
                <a:latin typeface="Arial" panose="020B0604020202020204" pitchFamily="34" charset="0"/>
                <a:cs typeface="Arial" panose="020B0604020202020204" pitchFamily="34" charset="0"/>
              </a:rPr>
              <a:t>10</a:t>
            </a:r>
            <a:r>
              <a:rPr lang="zh-CN" altLang="en-US" sz="1600" noProof="1" smtClean="0">
                <a:latin typeface="Arial" panose="020B0604020202020204" pitchFamily="34" charset="0"/>
                <a:cs typeface="Arial" panose="020B0604020202020204" pitchFamily="34" charset="0"/>
              </a:rPr>
              <a:t>家连锁店、青水瓦台大型休闲娱乐</a:t>
            </a:r>
            <a:r>
              <a:rPr lang="en-US" altLang="zh-CN" sz="1600" noProof="1" smtClean="0">
                <a:latin typeface="Arial" panose="020B0604020202020204" pitchFamily="34" charset="0"/>
                <a:cs typeface="Arial" panose="020B0604020202020204" pitchFamily="34" charset="0"/>
              </a:rPr>
              <a:t>2</a:t>
            </a:r>
            <a:r>
              <a:rPr lang="zh-CN" altLang="en-US" sz="1600" noProof="1" smtClean="0">
                <a:latin typeface="Arial" panose="020B0604020202020204" pitchFamily="34" charset="0"/>
                <a:cs typeface="Arial" panose="020B0604020202020204" pitchFamily="34" charset="0"/>
              </a:rPr>
              <a:t>家连锁店、七兮</a:t>
            </a:r>
            <a:r>
              <a:rPr lang="en-US" altLang="zh-CN" sz="1600" noProof="1" smtClean="0">
                <a:latin typeface="Arial" panose="020B0604020202020204" pitchFamily="34" charset="0"/>
                <a:cs typeface="Arial" panose="020B0604020202020204" pitchFamily="34" charset="0"/>
              </a:rPr>
              <a:t>SPA</a:t>
            </a:r>
            <a:r>
              <a:rPr lang="zh-CN" altLang="en-US" sz="1600" noProof="1" smtClean="0">
                <a:latin typeface="Arial" panose="020B0604020202020204" pitchFamily="34" charset="0"/>
                <a:cs typeface="Arial" panose="020B0604020202020204" pitchFamily="34" charset="0"/>
              </a:rPr>
              <a:t>、尊尚、百胜餐饮</a:t>
            </a:r>
            <a:r>
              <a:rPr lang="zh-CN" altLang="en-US" sz="1600" noProof="1" smtClean="0">
                <a:latin typeface="Arial" panose="020B0604020202020204" pitchFamily="34" charset="0"/>
                <a:cs typeface="Arial" panose="020B0604020202020204" pitchFamily="34" charset="0"/>
              </a:rPr>
              <a:t>等。</a:t>
            </a:r>
            <a:endParaRPr lang="en-US" altLang="zh-CN" sz="1600" noProof="1" smtClean="0">
              <a:latin typeface="Arial" panose="020B0604020202020204" pitchFamily="34" charset="0"/>
              <a:cs typeface="Arial" panose="020B0604020202020204" pitchFamily="34" charset="0"/>
            </a:endParaRPr>
          </a:p>
          <a:p>
            <a:endParaRPr lang="en-US" altLang="zh-CN" sz="1600" noProof="1" smtClean="0">
              <a:latin typeface="Arial" panose="020B0604020202020204" pitchFamily="34" charset="0"/>
              <a:cs typeface="Arial" panose="020B0604020202020204" pitchFamily="34" charset="0"/>
            </a:endParaRPr>
          </a:p>
          <a:p>
            <a:r>
              <a:rPr lang="en-US" altLang="zh-CN" sz="1200" noProof="1" smtClean="0">
                <a:latin typeface="+mn-ea"/>
                <a:cs typeface="Arial" panose="020B0604020202020204" pitchFamily="34" charset="0"/>
              </a:rPr>
              <a:t>2020</a:t>
            </a:r>
            <a:r>
              <a:rPr lang="en-US" altLang="zh-CN" sz="1200" noProof="1" smtClean="0">
                <a:latin typeface="+mn-ea"/>
                <a:cs typeface="Arial" panose="020B0604020202020204" pitchFamily="34" charset="0"/>
              </a:rPr>
              <a:t>-2021</a:t>
            </a:r>
            <a:r>
              <a:rPr lang="zh-CN" altLang="en-US" sz="1200" noProof="1" smtClean="0">
                <a:latin typeface="+mn-ea"/>
                <a:cs typeface="Arial" panose="020B0604020202020204" pitchFamily="34" charset="0"/>
              </a:rPr>
              <a:t>年华</a:t>
            </a:r>
            <a:r>
              <a:rPr lang="zh-CN" altLang="en-US" sz="1200" noProof="1" smtClean="0">
                <a:latin typeface="+mn-ea"/>
                <a:cs typeface="Arial" panose="020B0604020202020204" pitchFamily="34" charset="0"/>
              </a:rPr>
              <a:t>天科技（西安）产业园</a:t>
            </a:r>
            <a:r>
              <a:rPr lang="en-US" altLang="zh-CN" sz="1200" noProof="1" smtClean="0">
                <a:latin typeface="+mn-ea"/>
                <a:cs typeface="Arial" panose="020B0604020202020204" pitchFamily="34" charset="0"/>
              </a:rPr>
              <a:t>40</a:t>
            </a:r>
            <a:r>
              <a:rPr lang="zh-CN" altLang="en-US" sz="1200" noProof="1" smtClean="0">
                <a:latin typeface="+mn-ea"/>
                <a:cs typeface="Arial" panose="020B0604020202020204" pitchFamily="34" charset="0"/>
              </a:rPr>
              <a:t>万平方米</a:t>
            </a:r>
            <a:r>
              <a:rPr lang="zh-CN" altLang="en-US" sz="1200" noProof="1" smtClean="0">
                <a:latin typeface="+mn-ea"/>
                <a:cs typeface="Arial" panose="020B0604020202020204" pitchFamily="34" charset="0"/>
              </a:rPr>
              <a:t>、</a:t>
            </a:r>
            <a:r>
              <a:rPr lang="en-US" altLang="zh-CN" sz="1200" noProof="1" smtClean="0">
                <a:latin typeface="+mn-ea"/>
                <a:cs typeface="Arial" panose="020B0604020202020204" pitchFamily="34" charset="0"/>
              </a:rPr>
              <a:t>2019</a:t>
            </a:r>
            <a:r>
              <a:rPr lang="zh-CN" altLang="en-US" sz="1200" noProof="1" smtClean="0">
                <a:latin typeface="+mn-ea"/>
                <a:cs typeface="Arial" panose="020B0604020202020204" pitchFamily="34" charset="0"/>
              </a:rPr>
              <a:t>年宝鸡华隆商场、</a:t>
            </a:r>
            <a:r>
              <a:rPr lang="en-US" altLang="zh-CN" sz="1200" noProof="1" smtClean="0">
                <a:latin typeface="+mn-ea"/>
                <a:cs typeface="Arial" panose="020B0604020202020204" pitchFamily="34" charset="0"/>
              </a:rPr>
              <a:t>2018</a:t>
            </a:r>
            <a:r>
              <a:rPr lang="zh-CN" altLang="en-US" sz="1200" noProof="1" smtClean="0">
                <a:latin typeface="+mn-ea"/>
                <a:cs typeface="Arial" panose="020B0604020202020204" pitchFamily="34" charset="0"/>
              </a:rPr>
              <a:t>年宝鸡泰森生活广场</a:t>
            </a:r>
            <a:r>
              <a:rPr lang="en-US" altLang="zh-CN" sz="1200" noProof="1" smtClean="0">
                <a:latin typeface="+mn-ea"/>
                <a:cs typeface="Arial" panose="020B0604020202020204" pitchFamily="34" charset="0"/>
              </a:rPr>
              <a:t>18</a:t>
            </a:r>
            <a:r>
              <a:rPr lang="zh-CN" altLang="en-US" sz="1200" noProof="1" smtClean="0">
                <a:latin typeface="+mn-ea"/>
                <a:cs typeface="Arial" panose="020B0604020202020204" pitchFamily="34" charset="0"/>
              </a:rPr>
              <a:t>万平方米、</a:t>
            </a:r>
            <a:r>
              <a:rPr lang="en-US" altLang="zh-CN" sz="1200" noProof="1" smtClean="0">
                <a:latin typeface="+mn-ea"/>
                <a:cs typeface="Arial" panose="020B0604020202020204" pitchFamily="34" charset="0"/>
              </a:rPr>
              <a:t>2017</a:t>
            </a:r>
            <a:r>
              <a:rPr lang="zh-CN" altLang="en-US" sz="1200" noProof="1" smtClean="0">
                <a:latin typeface="+mn-ea"/>
                <a:cs typeface="Arial" panose="020B0604020202020204" pitchFamily="34" charset="0"/>
              </a:rPr>
              <a:t>年西安海福城</a:t>
            </a:r>
            <a:r>
              <a:rPr lang="en-US" altLang="zh-CN" sz="1200" noProof="1" smtClean="0">
                <a:latin typeface="+mn-ea"/>
                <a:cs typeface="Arial" panose="020B0604020202020204" pitchFamily="34" charset="0"/>
              </a:rPr>
              <a:t>10</a:t>
            </a:r>
            <a:r>
              <a:rPr lang="zh-CN" altLang="en-US" sz="1200" noProof="1" smtClean="0">
                <a:latin typeface="+mn-ea"/>
                <a:cs typeface="Arial" panose="020B0604020202020204" pitchFamily="34" charset="0"/>
              </a:rPr>
              <a:t>万平方米、</a:t>
            </a:r>
            <a:r>
              <a:rPr lang="en-US" altLang="zh-CN" sz="1200" noProof="1" smtClean="0">
                <a:latin typeface="+mn-ea"/>
                <a:cs typeface="Arial" panose="020B0604020202020204" pitchFamily="34" charset="0"/>
              </a:rPr>
              <a:t>2015</a:t>
            </a:r>
            <a:r>
              <a:rPr lang="zh-CN" altLang="en-US" sz="1200" noProof="1" smtClean="0">
                <a:latin typeface="+mn-ea"/>
                <a:cs typeface="Arial" panose="020B0604020202020204" pitchFamily="34" charset="0"/>
              </a:rPr>
              <a:t>年咸阳和立东升产业园</a:t>
            </a:r>
            <a:r>
              <a:rPr lang="en-US" altLang="zh-CN" sz="1200" noProof="1" smtClean="0">
                <a:latin typeface="+mn-ea"/>
                <a:cs typeface="Arial" panose="020B0604020202020204" pitchFamily="34" charset="0"/>
              </a:rPr>
              <a:t>2000</a:t>
            </a:r>
            <a:r>
              <a:rPr lang="zh-CN" altLang="en-US" sz="1200" noProof="1" smtClean="0">
                <a:latin typeface="+mn-ea"/>
                <a:cs typeface="Arial" panose="020B0604020202020204" pitchFamily="34" charset="0"/>
              </a:rPr>
              <a:t>亩</a:t>
            </a:r>
            <a:r>
              <a:rPr lang="zh-CN" altLang="en-US" sz="1200" noProof="1" smtClean="0">
                <a:latin typeface="+mn-ea"/>
                <a:cs typeface="Arial" panose="020B0604020202020204" pitchFamily="34" charset="0"/>
              </a:rPr>
              <a:t>、</a:t>
            </a:r>
            <a:r>
              <a:rPr lang="en-US" altLang="zh-CN" sz="1200" noProof="1" smtClean="0">
                <a:latin typeface="+mn-ea"/>
                <a:cs typeface="Arial" panose="020B0604020202020204" pitchFamily="34" charset="0"/>
              </a:rPr>
              <a:t>2014-2007</a:t>
            </a:r>
            <a:r>
              <a:rPr lang="zh-CN" altLang="en-US" sz="1200" noProof="1" smtClean="0">
                <a:latin typeface="+mn-ea"/>
                <a:cs typeface="Arial" panose="020B0604020202020204" pitchFamily="34" charset="0"/>
              </a:rPr>
              <a:t>年广西万诚</a:t>
            </a:r>
            <a:r>
              <a:rPr lang="en-US" altLang="zh-CN" sz="1200" noProof="1" smtClean="0">
                <a:latin typeface="+mn-ea"/>
                <a:cs typeface="Arial" panose="020B0604020202020204" pitchFamily="34" charset="0"/>
              </a:rPr>
              <a:t>3</a:t>
            </a:r>
            <a:r>
              <a:rPr lang="en-US" altLang="zh-CN" sz="1200" noProof="1" smtClean="0">
                <a:latin typeface="+mn-ea"/>
                <a:cs typeface="Arial" panose="020B0604020202020204" pitchFamily="34" charset="0"/>
              </a:rPr>
              <a:t>0</a:t>
            </a:r>
            <a:r>
              <a:rPr lang="zh-CN" altLang="en-US" sz="1200" noProof="1" smtClean="0">
                <a:latin typeface="+mn-ea"/>
                <a:cs typeface="Arial" panose="020B0604020202020204" pitchFamily="34" charset="0"/>
              </a:rPr>
              <a:t>万平方米商场</a:t>
            </a:r>
            <a:r>
              <a:rPr lang="en-US" altLang="zh-CN" sz="1200" noProof="1" smtClean="0">
                <a:latin typeface="+mn-ea"/>
                <a:cs typeface="Arial" panose="020B0604020202020204" pitchFamily="34" charset="0"/>
              </a:rPr>
              <a:t>-</a:t>
            </a:r>
            <a:r>
              <a:rPr lang="zh-CN" altLang="en-US" sz="1200" noProof="1" smtClean="0">
                <a:latin typeface="+mn-ea"/>
                <a:cs typeface="Arial" panose="020B0604020202020204" pitchFamily="34" charset="0"/>
              </a:rPr>
              <a:t>超市</a:t>
            </a:r>
            <a:r>
              <a:rPr lang="en-US" altLang="zh-CN" sz="1200" noProof="1" smtClean="0">
                <a:latin typeface="+mn-ea"/>
                <a:cs typeface="Arial" panose="020B0604020202020204" pitchFamily="34" charset="0"/>
              </a:rPr>
              <a:t>-</a:t>
            </a:r>
            <a:r>
              <a:rPr lang="zh-CN" altLang="en-US" sz="1200" noProof="1" smtClean="0">
                <a:latin typeface="+mn-ea"/>
                <a:cs typeface="Arial" panose="020B0604020202020204" pitchFamily="34" charset="0"/>
              </a:rPr>
              <a:t>街区、</a:t>
            </a:r>
            <a:r>
              <a:rPr lang="en-US" altLang="zh-CN" sz="1200" noProof="1" smtClean="0">
                <a:latin typeface="+mn-ea"/>
                <a:cs typeface="Arial" panose="020B0604020202020204" pitchFamily="34" charset="0"/>
              </a:rPr>
              <a:t>2006</a:t>
            </a:r>
            <a:r>
              <a:rPr lang="zh-CN" altLang="en-US" sz="1200" noProof="1">
                <a:latin typeface="+mn-ea"/>
                <a:cs typeface="Arial" panose="020B0604020202020204" pitchFamily="34" charset="0"/>
              </a:rPr>
              <a:t>年宝鸡开元商</a:t>
            </a:r>
            <a:r>
              <a:rPr lang="zh-CN" altLang="en-US" sz="1200" noProof="1" smtClean="0">
                <a:latin typeface="+mn-ea"/>
                <a:cs typeface="Arial" panose="020B0604020202020204" pitchFamily="34" charset="0"/>
              </a:rPr>
              <a:t>城</a:t>
            </a:r>
            <a:r>
              <a:rPr lang="en-US" altLang="zh-CN" sz="1200" noProof="1" smtClean="0">
                <a:latin typeface="+mn-ea"/>
                <a:cs typeface="Arial" panose="020B0604020202020204" pitchFamily="34" charset="0"/>
              </a:rPr>
              <a:t>12</a:t>
            </a:r>
            <a:r>
              <a:rPr lang="zh-CN" altLang="en-US" sz="1200" noProof="1">
                <a:latin typeface="+mn-ea"/>
                <a:cs typeface="Arial" panose="020B0604020202020204" pitchFamily="34" charset="0"/>
              </a:rPr>
              <a:t>万</a:t>
            </a:r>
            <a:r>
              <a:rPr lang="zh-CN" altLang="en-US" sz="1200" noProof="1" smtClean="0">
                <a:latin typeface="+mn-ea"/>
                <a:cs typeface="Arial" panose="020B0604020202020204" pitchFamily="34" charset="0"/>
              </a:rPr>
              <a:t>平方米</a:t>
            </a:r>
            <a:r>
              <a:rPr lang="zh-CN" altLang="en-US" sz="1200" noProof="1">
                <a:latin typeface="+mn-ea"/>
                <a:cs typeface="Arial" panose="020B0604020202020204" pitchFamily="34" charset="0"/>
              </a:rPr>
              <a:t>。</a:t>
            </a:r>
            <a:endParaRPr lang="en-US" altLang="zh-CN" sz="1200" noProof="1" smtClean="0">
              <a:latin typeface="+mn-ea"/>
              <a:cs typeface="Arial" panose="020B0604020202020204" pitchFamily="34" charset="0"/>
            </a:endParaRPr>
          </a:p>
        </p:txBody>
      </p:sp>
      <p:sp>
        <p:nvSpPr>
          <p:cNvPr id="5" name="文本框 4"/>
          <p:cNvSpPr txBox="1"/>
          <p:nvPr>
            <p:custDataLst>
              <p:tags r:id="rId4"/>
            </p:custDataLst>
          </p:nvPr>
        </p:nvSpPr>
        <p:spPr>
          <a:xfrm>
            <a:off x="1333854" y="-31120"/>
            <a:ext cx="3221533" cy="843091"/>
          </a:xfrm>
          <a:prstGeom prst="rect">
            <a:avLst/>
          </a:prstGeom>
          <a:noFill/>
        </p:spPr>
        <p:txBody>
          <a:bodyPr wrap="square" rtlCol="0" anchor="b">
            <a:normAutofit/>
          </a:bodyPr>
          <a:lstStyle/>
          <a:p>
            <a:r>
              <a:rPr lang="zh-CN" altLang="en-US" sz="3200" noProof="1" smtClean="0">
                <a:latin typeface="+mj-lt"/>
                <a:ea typeface="+mj-ea"/>
                <a:cs typeface="+mj-cs"/>
              </a:rPr>
              <a:t>项目介绍</a:t>
            </a:r>
            <a:endParaRPr lang="zh-CN" altLang="en-US" sz="3200" noProof="1">
              <a:latin typeface="+mj-lt"/>
              <a:ea typeface="+mj-ea"/>
              <a:cs typeface="+mj-cs"/>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720" y="2195339"/>
            <a:ext cx="11104679"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6"/>
    </p:custDataLst>
  </p:cSld>
  <p:clrMapOvr>
    <a:overrideClrMapping bg1="lt1" tx1="dk1" bg2="lt2" tx2="dk2" accent1="accent1" accent2="accent2" accent3="accent3" accent4="accent4" accent5="accent5" accent6="accent6" hlink="hlink" folHlink="folHlink"/>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0.xml><?xml version="1.0" encoding="utf-8"?>
<p:tagLst xmlns:p="http://schemas.openxmlformats.org/presentationml/2006/main">
  <p:tag name="KSO_WM_TEMPLATE_CATEGORY" val="custom"/>
  <p:tag name="KSO_WM_TEMPLATE_INDEX" val="20184651"/>
  <p:tag name="MH" val="20160217171536"/>
  <p:tag name="MH_LIBRARY" val="GRAPHIC"/>
  <p:tag name="MH_TYPE" val="SubTitle"/>
  <p:tag name="MH_ORDER" val="2"/>
  <p:tag name="KSO_WM_UNIT_VALUE" val="9"/>
  <p:tag name="KSO_WM_UNIT_HIGHLIGHT" val="0"/>
  <p:tag name="KSO_WM_UNIT_COMPATIBLE" val="0"/>
  <p:tag name="KSO_WM_UNIT_TYPE" val="q_h_i"/>
  <p:tag name="KSO_WM_UNIT_INDEX" val="1_4_1"/>
  <p:tag name="KSO_WM_UNIT_ID" val="custom20184651_21*q_h_i*1_4_1"/>
  <p:tag name="KSO_WM_UNIT_LAYERLEVEL" val="1_1_1"/>
  <p:tag name="KSO_WM_BEAUTIFY_FLAG" val="#wm#"/>
  <p:tag name="KSO_WM_TAG_VERSION" val="1.0"/>
  <p:tag name="KSO_WM_DIAGRAM_GROUP_CODE" val="q1-1"/>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01.xml><?xml version="1.0" encoding="utf-8"?>
<p:tagLst xmlns:p="http://schemas.openxmlformats.org/presentationml/2006/main">
  <p:tag name="KSO_WM_TEMPLATE_CATEGORY" val="custom"/>
  <p:tag name="KSO_WM_TEMPLATE_INDEX" val="20184651"/>
  <p:tag name="MH" val="20160217171536"/>
  <p:tag name="MH_LIBRARY" val="GRAPHIC"/>
  <p:tag name="MH_TYPE" val="SubTitle"/>
  <p:tag name="MH_ORDER" val="2"/>
  <p:tag name="KSO_WM_UNIT_VALUE" val="9"/>
  <p:tag name="KSO_WM_UNIT_HIGHLIGHT" val="0"/>
  <p:tag name="KSO_WM_UNIT_COMPATIBLE" val="0"/>
  <p:tag name="KSO_WM_UNIT_TYPE" val="q_h_i"/>
  <p:tag name="KSO_WM_UNIT_INDEX" val="1_5_1"/>
  <p:tag name="KSO_WM_UNIT_ID" val="custom20184651_21*q_h_i*1_5_1"/>
  <p:tag name="KSO_WM_UNIT_LAYERLEVEL" val="1_1_1"/>
  <p:tag name="KSO_WM_BEAUTIFY_FLAG" val="#wm#"/>
  <p:tag name="KSO_WM_TAG_VERSION" val="1.0"/>
  <p:tag name="KSO_WM_DIAGRAM_GROUP_CODE" val="q1-1"/>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02.xml><?xml version="1.0" encoding="utf-8"?>
<p:tagLst xmlns:p="http://schemas.openxmlformats.org/presentationml/2006/main">
  <p:tag name="KSO_WM_TEMPLATE_CATEGORY" val="custom"/>
  <p:tag name="KSO_WM_TEMPLATE_INDEX" val="20184651"/>
  <p:tag name="MH" val="20160217171536"/>
  <p:tag name="MH_LIBRARY" val="GRAPHIC"/>
  <p:tag name="MH_TYPE" val="SubTitle"/>
  <p:tag name="MH_ORDER" val="2"/>
  <p:tag name="KSO_WM_UNIT_VALUE" val="9"/>
  <p:tag name="KSO_WM_UNIT_HIGHLIGHT" val="0"/>
  <p:tag name="KSO_WM_UNIT_COMPATIBLE" val="0"/>
  <p:tag name="KSO_WM_UNIT_TYPE" val="q_h_i"/>
  <p:tag name="KSO_WM_UNIT_INDEX" val="1_6_1"/>
  <p:tag name="KSO_WM_UNIT_ID" val="custom20184651_21*q_h_i*1_6_1"/>
  <p:tag name="KSO_WM_UNIT_LAYERLEVEL" val="1_1_1"/>
  <p:tag name="KSO_WM_BEAUTIFY_FLAG" val="#wm#"/>
  <p:tag name="KSO_WM_TAG_VERSION" val="1.0"/>
  <p:tag name="KSO_WM_DIAGRAM_GROUP_CODE" val="q1-1"/>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03.xml><?xml version="1.0" encoding="utf-8"?>
<p:tagLst xmlns:p="http://schemas.openxmlformats.org/presentationml/2006/main">
  <p:tag name="KSO_WM_TEMPLATE_CATEGORY" val="custom"/>
  <p:tag name="KSO_WM_TEMPLATE_INDEX" val="20184651"/>
  <p:tag name="MH" val="20160217171536"/>
  <p:tag name="MH_LIBRARY" val="GRAPHIC"/>
  <p:tag name="MH_TYPE" val="SubTitle"/>
  <p:tag name="MH_ORDER" val="2"/>
  <p:tag name="KSO_WM_UNIT_TYPE" val="q_h_a"/>
  <p:tag name="KSO_WM_UNIT_INDEX" val="1_6_1"/>
  <p:tag name="KSO_WM_UNIT_ID" val="custom20184651_21*q_h_a*1_6_1"/>
  <p:tag name="KSO_WM_UNIT_LAYERLEVEL" val="1_1_1"/>
  <p:tag name="KSO_WM_UNIT_VALUE" val="30"/>
  <p:tag name="KSO_WM_UNIT_HIGHLIGHT" val="0"/>
  <p:tag name="KSO_WM_UNIT_COMPATIBLE" val="0"/>
  <p:tag name="KSO_WM_BEAUTIFY_FLAG" val="#wm#"/>
  <p:tag name="KSO_WM_TAG_VERSION" val="1.0"/>
  <p:tag name="KSO_WM_DIAGRAM_GROUP_CODE" val="q1-1"/>
  <p:tag name="KSO_WM_UNIT_ISCONTENTSTITLE" val="0"/>
  <p:tag name="KSO_WM_UNIT_NOCLEAR" val="0"/>
  <p:tag name="KSO_WM_UNIT_DIAGRAM_ISNUMVISUAL" val="0"/>
  <p:tag name="KSO_WM_UNIT_DIAGRAM_ISREFERUNIT" val="0"/>
  <p:tag name="KSO_WM_UNIT_PRESET_TEXT" val="LOREM"/>
  <p:tag name="KSO_WM_UNIT_TEXT_FILL_FORE_SCHEMECOLOR_INDEX" val="14"/>
  <p:tag name="KSO_WM_UNIT_TEXT_FILL_TYPE" val="1"/>
  <p:tag name="KSO_WM_UNIT_USESOURCEFORMAT_APPLY" val="1"/>
</p:tagLst>
</file>

<file path=ppt/tags/tag104.xml><?xml version="1.0" encoding="utf-8"?>
<p:tagLst xmlns:p="http://schemas.openxmlformats.org/presentationml/2006/main">
  <p:tag name="KSO_WM_TEMPLATE_CATEGORY" val="custom"/>
  <p:tag name="KSO_WM_TEMPLATE_INDEX" val="20184651"/>
  <p:tag name="MH" val="20160217171536"/>
  <p:tag name="MH_LIBRARY" val="GRAPHIC"/>
  <p:tag name="MH_TYPE" val="SubTitle"/>
  <p:tag name="MH_ORDER" val="2"/>
  <p:tag name="KSO_WM_UNIT_TYPE" val="q_h_a"/>
  <p:tag name="KSO_WM_UNIT_INDEX" val="1_5_1"/>
  <p:tag name="KSO_WM_UNIT_ID" val="custom20184651_21*q_h_a*1_5_1"/>
  <p:tag name="KSO_WM_UNIT_LAYERLEVEL" val="1_1_1"/>
  <p:tag name="KSO_WM_UNIT_VALUE" val="30"/>
  <p:tag name="KSO_WM_UNIT_HIGHLIGHT" val="0"/>
  <p:tag name="KSO_WM_UNIT_COMPATIBLE" val="0"/>
  <p:tag name="KSO_WM_BEAUTIFY_FLAG" val="#wm#"/>
  <p:tag name="KSO_WM_TAG_VERSION" val="1.0"/>
  <p:tag name="KSO_WM_DIAGRAM_GROUP_CODE" val="q1-1"/>
  <p:tag name="KSO_WM_UNIT_ISCONTENTSTITLE" val="0"/>
  <p:tag name="KSO_WM_UNIT_NOCLEAR" val="0"/>
  <p:tag name="KSO_WM_UNIT_DIAGRAM_ISNUMVISUAL" val="0"/>
  <p:tag name="KSO_WM_UNIT_DIAGRAM_ISREFERUNIT" val="0"/>
  <p:tag name="KSO_WM_UNIT_PRESET_TEXT" val="LOREM"/>
  <p:tag name="KSO_WM_UNIT_TEXT_FILL_FORE_SCHEMECOLOR_INDEX" val="14"/>
  <p:tag name="KSO_WM_UNIT_TEXT_FILL_TYPE" val="1"/>
  <p:tag name="KSO_WM_UNIT_USESOURCEFORMAT_APPLY" val="1"/>
</p:tagLst>
</file>

<file path=ppt/tags/tag105.xml><?xml version="1.0" encoding="utf-8"?>
<p:tagLst xmlns:p="http://schemas.openxmlformats.org/presentationml/2006/main">
  <p:tag name="KSO_WM_TEMPLATE_CATEGORY" val="custom"/>
  <p:tag name="KSO_WM_TEMPLATE_INDEX" val="20184651"/>
  <p:tag name="MH" val="20160217171536"/>
  <p:tag name="MH_LIBRARY" val="GRAPHIC"/>
  <p:tag name="MH_TYPE" val="SubTitle"/>
  <p:tag name="MH_ORDER" val="2"/>
  <p:tag name="KSO_WM_UNIT_TYPE" val="q_h_a"/>
  <p:tag name="KSO_WM_UNIT_INDEX" val="1_4_1"/>
  <p:tag name="KSO_WM_UNIT_ID" val="custom20184651_21*q_h_a*1_4_1"/>
  <p:tag name="KSO_WM_UNIT_LAYERLEVEL" val="1_1_1"/>
  <p:tag name="KSO_WM_UNIT_VALUE" val="30"/>
  <p:tag name="KSO_WM_UNIT_HIGHLIGHT" val="0"/>
  <p:tag name="KSO_WM_UNIT_COMPATIBLE" val="0"/>
  <p:tag name="KSO_WM_BEAUTIFY_FLAG" val="#wm#"/>
  <p:tag name="KSO_WM_TAG_VERSION" val="1.0"/>
  <p:tag name="KSO_WM_DIAGRAM_GROUP_CODE" val="q1-1"/>
  <p:tag name="KSO_WM_UNIT_ISCONTENTSTITLE" val="0"/>
  <p:tag name="KSO_WM_UNIT_NOCLEAR" val="0"/>
  <p:tag name="KSO_WM_UNIT_DIAGRAM_ISNUMVISUAL" val="0"/>
  <p:tag name="KSO_WM_UNIT_DIAGRAM_ISREFERUNIT" val="0"/>
  <p:tag name="KSO_WM_UNIT_PRESET_TEXT" val="LOREM"/>
  <p:tag name="KSO_WM_UNIT_TEXT_FILL_FORE_SCHEMECOLOR_INDEX" val="14"/>
  <p:tag name="KSO_WM_UNIT_TEXT_FILL_TYPE" val="1"/>
  <p:tag name="KSO_WM_UNIT_USESOURCEFORMAT_APPLY" val="1"/>
</p:tagLst>
</file>

<file path=ppt/tags/tag106.xml><?xml version="1.0" encoding="utf-8"?>
<p:tagLst xmlns:p="http://schemas.openxmlformats.org/presentationml/2006/main">
  <p:tag name="KSO_WM_TEMPLATE_CATEGORY" val="custom"/>
  <p:tag name="KSO_WM_TEMPLATE_INDEX" val="20184651"/>
  <p:tag name="KSO_WM_TAG_VERSION" val="1.0"/>
  <p:tag name="KSO_WM_SLIDE_ID" val="custom20184651_21"/>
  <p:tag name="KSO_WM_SLIDE_INDEX" val="21"/>
  <p:tag name="KSO_WM_SLIDE_ITEM_CNT" val="7"/>
  <p:tag name="KSO_WM_SLIDE_LAYOUT" val="a_f_q"/>
  <p:tag name="KSO_WM_SLIDE_LAYOUT_CNT" val="1_1_1"/>
  <p:tag name="KSO_WM_SLIDE_TYPE" val="text"/>
  <p:tag name="KSO_WM_BEAUTIFY_FLAG" val="#wm#"/>
  <p:tag name="KSO_WM_SLIDE_POSITION" val="518.604*120.25"/>
  <p:tag name="KSO_WM_SLIDE_SIZE" val="353.42*315.925"/>
  <p:tag name="KSO_WM_DIAGRAM_GROUP_CODE" val="q1-1"/>
  <p:tag name="KSO_WM_SLIDE_SUBTYPE" val="diag"/>
  <p:tag name="KSO_WM_TEMPLATE_SUBCATEGORY" val="0"/>
  <p:tag name="KSO_WM_SLIDE_DIAGTYPE" val="q"/>
</p:tagLst>
</file>

<file path=ppt/tags/tag107.xml><?xml version="1.0" encoding="utf-8"?>
<p:tagLst xmlns:p="http://schemas.openxmlformats.org/presentationml/2006/main">
  <p:tag name="KSO_WM_TEMPLATE_CATEGORY" val="custom"/>
  <p:tag name="KSO_WM_TEMPLATE_INDEX" val="20184651"/>
  <p:tag name="KSO_WM_UNIT_TYPE" val="f"/>
  <p:tag name="KSO_WM_UNIT_INDEX" val="1"/>
  <p:tag name="KSO_WM_UNIT_ID" val="custom20184651_5*f*1"/>
  <p:tag name="KSO_WM_UNIT_LAYERLEVEL" val="1"/>
  <p:tag name="KSO_WM_UNIT_VALUE" val="55"/>
  <p:tag name="KSO_WM_UNIT_HIGHLIGHT" val="0"/>
  <p:tag name="KSO_WM_UNIT_COMPATIBLE" val="0"/>
  <p:tag name="KSO_WM_BEAUTIFY_FLAG" val="#wm#"/>
  <p:tag name="KSO_WM_TAG_VERSION" val="1.0"/>
  <p:tag name="KSO_WM_UNIT_NOCLEAR" val="0"/>
  <p:tag name="KSO_WM_UNIT_DIAGRAM_ISNUMVISUAL" val="0"/>
  <p:tag name="KSO_WM_UNIT_DIAGRAM_ISREFERUNIT" val="0"/>
  <p:tag name="KSO_WM_UNIT_PRESET_TEXT" val="Lorem ipsum dolor sit amet, consectetur adipisicing elit.Lorem ipsum dolor sit amet, consectetur adipisicing elit."/>
</p:tagLst>
</file>

<file path=ppt/tags/tag108.xml><?xml version="1.0" encoding="utf-8"?>
<p:tagLst xmlns:p="http://schemas.openxmlformats.org/presentationml/2006/main">
  <p:tag name="KSO_WM_TEMPLATE_CATEGORY" val="custom"/>
  <p:tag name="KSO_WM_TEMPLATE_INDEX" val="20184651"/>
  <p:tag name="KSO_WM_UNIT_TYPE" val="e"/>
  <p:tag name="KSO_WM_UNIT_INDEX" val="1"/>
  <p:tag name="KSO_WM_UNIT_ID" val="custom20184651_5*e*1"/>
  <p:tag name="KSO_WM_UNIT_LAYERLEVEL" val="1"/>
  <p:tag name="KSO_WM_UNIT_VALUE" val="6"/>
  <p:tag name="KSO_WM_UNIT_HIGHLIGHT" val="0"/>
  <p:tag name="KSO_WM_UNIT_COMPATIBLE" val="1"/>
  <p:tag name="KSO_WM_BEAUTIFY_FLAG" val="#wm#"/>
  <p:tag name="KSO_WM_TAG_VERSION" val="1.0"/>
  <p:tag name="KSO_WM_UNIT_PRESET_TEXT" val="PART&#10;ONE"/>
  <p:tag name="KSO_WM_UNIT_NOCLEAR" val="0"/>
  <p:tag name="KSO_WM_UNIT_DIAGRAM_ISNUMVISUAL" val="0"/>
  <p:tag name="KSO_WM_UNIT_DIAGRAM_ISREFERUNIT" val="0"/>
</p:tagLst>
</file>

<file path=ppt/tags/tag109.xml><?xml version="1.0" encoding="utf-8"?>
<p:tagLst xmlns:p="http://schemas.openxmlformats.org/presentationml/2006/main">
  <p:tag name="KSO_WM_TEMPLATE_CATEGORY" val="custom"/>
  <p:tag name="KSO_WM_TEMPLATE_INDEX" val="20184651"/>
  <p:tag name="KSO_WM_UNIT_TYPE" val="f"/>
  <p:tag name="KSO_WM_UNIT_INDEX" val="1"/>
  <p:tag name="KSO_WM_UNIT_ID" val="custom20184651_5*f*1"/>
  <p:tag name="KSO_WM_UNIT_LAYERLEVEL" val="1"/>
  <p:tag name="KSO_WM_UNIT_VALUE" val="55"/>
  <p:tag name="KSO_WM_UNIT_HIGHLIGHT" val="0"/>
  <p:tag name="KSO_WM_UNIT_COMPATIBLE" val="0"/>
  <p:tag name="KSO_WM_BEAUTIFY_FLAG" val="#wm#"/>
  <p:tag name="KSO_WM_TAG_VERSION" val="1.0"/>
  <p:tag name="KSO_WM_UNIT_NOCLEAR" val="0"/>
  <p:tag name="KSO_WM_UNIT_DIAGRAM_ISNUMVISUAL" val="0"/>
  <p:tag name="KSO_WM_UNIT_DIAGRAM_ISREFERUNIT" val="0"/>
  <p:tag name="KSO_WM_UNIT_PRESET_TEXT" val="Lorem ipsum dolor sit amet, consectetur adipisicing elit.Lorem ipsum dolor sit amet, consectetur adipisicing elit."/>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TEMPLATE_CATEGORY" val="custom"/>
  <p:tag name="KSO_WM_TEMPLATE_INDEX" val="20184651"/>
  <p:tag name="KSO_WM_TAG_VERSION" val="1.0"/>
  <p:tag name="KSO_WM_SLIDE_ID" val="custom20184651_5"/>
  <p:tag name="KSO_WM_SLIDE_INDEX" val="5"/>
  <p:tag name="KSO_WM_SLIDE_ITEM_CNT" val="0"/>
  <p:tag name="KSO_WM_SLIDE_LAYOUT" val="e_f"/>
  <p:tag name="KSO_WM_SLIDE_LAYOUT_CNT" val="1_1"/>
  <p:tag name="KSO_WM_SLIDE_TYPE" val="sectionTitle"/>
  <p:tag name="KSO_WM_BEAUTIFY_FLAG" val="#wm#"/>
  <p:tag name="KSO_WM_SLIDE_SUBTYPE" val="pureTxt"/>
  <p:tag name="KSO_WM_TEMPLATE_SUBCATEGORY" val="0"/>
</p:tagLst>
</file>

<file path=ppt/tags/tag111.xml><?xml version="1.0" encoding="utf-8"?>
<p:tagLst xmlns:p="http://schemas.openxmlformats.org/presentationml/2006/main">
  <p:tag name="KSO_WM_TAG_VERSION" val="1.0"/>
  <p:tag name="KSO_WM_BEAUTIFY_FLAG" val="#wm#"/>
  <p:tag name="KSO_WM_UNIT_TYPE" val="i"/>
  <p:tag name="KSO_WM_UNIT_ID" val="custom20184651_25*i*0"/>
  <p:tag name="KSO_WM_TEMPLATE_CATEGORY" val="custom"/>
  <p:tag name="KSO_WM_TEMPLATE_INDEX" val="20184651"/>
  <p:tag name="KSO_WM_UNIT_INDEX" val="0"/>
  <p:tag name="KSO_WM_UNIT_HIGHLIGHT" val="0"/>
  <p:tag name="KSO_WM_UNIT_COMPATIBLE" val="0"/>
  <p:tag name="KSO_WM_UNIT_DIAGRAM_ISNUMVISUAL" val="0"/>
  <p:tag name="KSO_WM_UNIT_DIAGRAM_ISREFERUNIT" val="0"/>
  <p:tag name="KSO_WM_UNIT_LAYERLEVEL" val="1"/>
</p:tagLst>
</file>

<file path=ppt/tags/tag112.xml><?xml version="1.0" encoding="utf-8"?>
<p:tagLst xmlns:p="http://schemas.openxmlformats.org/presentationml/2006/main">
  <p:tag name="KSO_WM_TAG_VERSION" val="1.0"/>
  <p:tag name="KSO_WM_BEAUTIFY_FLAG" val="#wm#"/>
  <p:tag name="KSO_WM_UNIT_TYPE" val="i"/>
  <p:tag name="KSO_WM_UNIT_ID" val="custom20184651_19*i*3"/>
  <p:tag name="KSO_WM_TEMPLATE_CATEGORY" val="custom"/>
  <p:tag name="KSO_WM_TEMPLATE_INDEX" val="20184651"/>
  <p:tag name="KSO_WM_UNIT_INDEX" val="3"/>
  <p:tag name="KSO_WM_UNIT_HIGHLIGHT" val="0"/>
  <p:tag name="KSO_WM_UNIT_COMPATIBLE" val="0"/>
  <p:tag name="KSO_WM_UNIT_DIAGRAM_ISNUMVISUAL" val="0"/>
  <p:tag name="KSO_WM_UNIT_DIAGRAM_ISREFERUNIT" val="0"/>
  <p:tag name="KSO_WM_UNIT_LAYERLEVEL" val="1"/>
</p:tagLst>
</file>

<file path=ppt/tags/tag113.xml><?xml version="1.0" encoding="utf-8"?>
<p:tagLst xmlns:p="http://schemas.openxmlformats.org/presentationml/2006/main">
  <p:tag name="KSO_WM_UNIT_TABLE_BEAUTIFY" val="smartTable{5dc0e068-5dc6-4d10-921b-f9d80423baa1}"/>
</p:tagLst>
</file>

<file path=ppt/tags/tag114.xml><?xml version="1.0" encoding="utf-8"?>
<p:tagLst xmlns:p="http://schemas.openxmlformats.org/presentationml/2006/main">
  <p:tag name="KSO_WM_BEAUTIFY_FLAG" val="#wm#"/>
  <p:tag name="KSO_WM_TEMPLATE_CATEGORY" val="custom"/>
  <p:tag name="KSO_WM_TEMPLATE_INDEX" val="20184651"/>
</p:tagLst>
</file>

<file path=ppt/tags/tag115.xml><?xml version="1.0" encoding="utf-8"?>
<p:tagLst xmlns:p="http://schemas.openxmlformats.org/presentationml/2006/main">
  <p:tag name="KSO_WM_TEMPLATE_CATEGORY" val="custom"/>
  <p:tag name="KSO_WM_TEMPLATE_INDEX" val="20184651"/>
  <p:tag name="KSO_WM_UNIT_TYPE" val="f"/>
  <p:tag name="KSO_WM_UNIT_INDEX" val="1"/>
  <p:tag name="KSO_WM_UNIT_ID" val="custom20184651_5*f*1"/>
  <p:tag name="KSO_WM_UNIT_LAYERLEVEL" val="1"/>
  <p:tag name="KSO_WM_UNIT_VALUE" val="55"/>
  <p:tag name="KSO_WM_UNIT_HIGHLIGHT" val="0"/>
  <p:tag name="KSO_WM_UNIT_COMPATIBLE" val="0"/>
  <p:tag name="KSO_WM_BEAUTIFY_FLAG" val="#wm#"/>
  <p:tag name="KSO_WM_TAG_VERSION" val="1.0"/>
  <p:tag name="KSO_WM_UNIT_NOCLEAR" val="0"/>
  <p:tag name="KSO_WM_UNIT_DIAGRAM_ISNUMVISUAL" val="0"/>
  <p:tag name="KSO_WM_UNIT_DIAGRAM_ISREFERUNIT" val="0"/>
  <p:tag name="KSO_WM_UNIT_PRESET_TEXT" val="Lorem ipsum dolor sit amet, consectetur adipisicing elit.Lorem ipsum dolor sit amet, consectetur adipisicing elit."/>
</p:tagLst>
</file>

<file path=ppt/tags/tag116.xml><?xml version="1.0" encoding="utf-8"?>
<p:tagLst xmlns:p="http://schemas.openxmlformats.org/presentationml/2006/main">
  <p:tag name="KSO_WM_TEMPLATE_CATEGORY" val="custom"/>
  <p:tag name="KSO_WM_TEMPLATE_INDEX" val="20184651"/>
  <p:tag name="KSO_WM_UNIT_TYPE" val="e"/>
  <p:tag name="KSO_WM_UNIT_INDEX" val="1"/>
  <p:tag name="KSO_WM_UNIT_ID" val="custom20184651_5*e*1"/>
  <p:tag name="KSO_WM_UNIT_LAYERLEVEL" val="1"/>
  <p:tag name="KSO_WM_UNIT_VALUE" val="6"/>
  <p:tag name="KSO_WM_UNIT_HIGHLIGHT" val="0"/>
  <p:tag name="KSO_WM_UNIT_COMPATIBLE" val="1"/>
  <p:tag name="KSO_WM_BEAUTIFY_FLAG" val="#wm#"/>
  <p:tag name="KSO_WM_TAG_VERSION" val="1.0"/>
  <p:tag name="KSO_WM_UNIT_PRESET_TEXT" val="PART&#10;ONE"/>
  <p:tag name="KSO_WM_UNIT_NOCLEAR" val="0"/>
  <p:tag name="KSO_WM_UNIT_DIAGRAM_ISNUMVISUAL" val="0"/>
  <p:tag name="KSO_WM_UNIT_DIAGRAM_ISREFERUNIT" val="0"/>
</p:tagLst>
</file>

<file path=ppt/tags/tag117.xml><?xml version="1.0" encoding="utf-8"?>
<p:tagLst xmlns:p="http://schemas.openxmlformats.org/presentationml/2006/main">
  <p:tag name="KSO_WM_TEMPLATE_CATEGORY" val="custom"/>
  <p:tag name="KSO_WM_TEMPLATE_INDEX" val="20184651"/>
  <p:tag name="KSO_WM_UNIT_TYPE" val="f"/>
  <p:tag name="KSO_WM_UNIT_INDEX" val="1"/>
  <p:tag name="KSO_WM_UNIT_ID" val="custom20184651_5*f*1"/>
  <p:tag name="KSO_WM_UNIT_LAYERLEVEL" val="1"/>
  <p:tag name="KSO_WM_UNIT_VALUE" val="55"/>
  <p:tag name="KSO_WM_UNIT_HIGHLIGHT" val="0"/>
  <p:tag name="KSO_WM_UNIT_COMPATIBLE" val="0"/>
  <p:tag name="KSO_WM_BEAUTIFY_FLAG" val="#wm#"/>
  <p:tag name="KSO_WM_TAG_VERSION" val="1.0"/>
  <p:tag name="KSO_WM_UNIT_NOCLEAR" val="0"/>
  <p:tag name="KSO_WM_UNIT_DIAGRAM_ISNUMVISUAL" val="0"/>
  <p:tag name="KSO_WM_UNIT_DIAGRAM_ISREFERUNIT" val="0"/>
  <p:tag name="KSO_WM_UNIT_PRESET_TEXT" val="Lorem ipsum dolor sit amet, consectetur adipisicing elit.Lorem ipsum dolor sit amet, consectetur adipisicing elit."/>
</p:tagLst>
</file>

<file path=ppt/tags/tag118.xml><?xml version="1.0" encoding="utf-8"?>
<p:tagLst xmlns:p="http://schemas.openxmlformats.org/presentationml/2006/main">
  <p:tag name="KSO_WM_TEMPLATE_CATEGORY" val="custom"/>
  <p:tag name="KSO_WM_TEMPLATE_INDEX" val="20184651"/>
  <p:tag name="KSO_WM_TAG_VERSION" val="1.0"/>
  <p:tag name="KSO_WM_SLIDE_ID" val="custom20184651_5"/>
  <p:tag name="KSO_WM_SLIDE_INDEX" val="5"/>
  <p:tag name="KSO_WM_SLIDE_ITEM_CNT" val="0"/>
  <p:tag name="KSO_WM_SLIDE_LAYOUT" val="e_f"/>
  <p:tag name="KSO_WM_SLIDE_LAYOUT_CNT" val="1_1"/>
  <p:tag name="KSO_WM_SLIDE_TYPE" val="sectionTitle"/>
  <p:tag name="KSO_WM_BEAUTIFY_FLAG" val="#wm#"/>
  <p:tag name="KSO_WM_SLIDE_SUBTYPE" val="pureTxt"/>
  <p:tag name="KSO_WM_TEMPLATE_SUBCATEGORY" val="0"/>
</p:tagLst>
</file>

<file path=ppt/tags/tag119.xml><?xml version="1.0" encoding="utf-8"?>
<p:tagLst xmlns:p="http://schemas.openxmlformats.org/presentationml/2006/main">
  <p:tag name="KSO_WM_TAG_VERSION" val="1.0"/>
  <p:tag name="KSO_WM_BEAUTIFY_FLAG" val="#wm#"/>
  <p:tag name="KSO_WM_UNIT_TYPE" val="i"/>
  <p:tag name="KSO_WM_UNIT_ID" val="custom20184651_18*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7"/>
  <p:tag name="KSO_WM_UNIT_LAYERLEVEL" val="1"/>
  <p:tag name="KSO_WM_UNIT_FILL_FORE_SCHEMECOLOR_INDEX" val="5"/>
  <p:tag name="KSO_WM_UNIT_FILL_TYPE" val="1"/>
  <p:tag name="KSO_WM_UNIT_TEXT_FILL_FORE_SCHEMECOLOR_INDEX" val="2"/>
  <p:tag name="KSO_WM_UNIT_TEXT_FILL_TYPE" val="1"/>
  <p:tag name="KSO_WM_UNIT_USESOURCEFORMAT_APPLY"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TAG_VERSION" val="1.0"/>
  <p:tag name="KSO_WM_BEAUTIFY_FLAG" val="#wm#"/>
  <p:tag name="KSO_WM_UNIT_TYPE" val="i"/>
  <p:tag name="KSO_WM_UNIT_ID" val="custom20184651_18*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7"/>
  <p:tag name="KSO_WM_UNIT_LAYERLEVEL" val="1"/>
  <p:tag name="KSO_WM_UNIT_FILL_FORE_SCHEMECOLOR_INDEX" val="5"/>
  <p:tag name="KSO_WM_UNIT_FILL_TYPE" val="1"/>
  <p:tag name="KSO_WM_UNIT_TEXT_FILL_FORE_SCHEMECOLOR_INDEX" val="2"/>
  <p:tag name="KSO_WM_UNIT_TEXT_FILL_TYPE" val="1"/>
  <p:tag name="KSO_WM_UNIT_USESOURCEFORMAT_APPLY" val="1"/>
</p:tagLst>
</file>

<file path=ppt/tags/tag121.xml><?xml version="1.0" encoding="utf-8"?>
<p:tagLst xmlns:p="http://schemas.openxmlformats.org/presentationml/2006/main">
  <p:tag name="KSO_WM_TAG_VERSION" val="1.0"/>
  <p:tag name="KSO_WM_BEAUTIFY_FLAG" val="#wm#"/>
  <p:tag name="KSO_WM_UNIT_TYPE" val="i"/>
  <p:tag name="KSO_WM_UNIT_ID" val="custom20184651_18*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7"/>
  <p:tag name="KSO_WM_UNIT_LAYERLEVEL" val="1"/>
  <p:tag name="KSO_WM_UNIT_FILL_FORE_SCHEMECOLOR_INDEX" val="5"/>
  <p:tag name="KSO_WM_UNIT_FILL_TYPE" val="1"/>
  <p:tag name="KSO_WM_UNIT_TEXT_FILL_FORE_SCHEMECOLOR_INDEX" val="2"/>
  <p:tag name="KSO_WM_UNIT_TEXT_FILL_TYPE" val="1"/>
  <p:tag name="KSO_WM_UNIT_USESOURCEFORMAT_APPLY" val="1"/>
</p:tagLst>
</file>

<file path=ppt/tags/tag122.xml><?xml version="1.0" encoding="utf-8"?>
<p:tagLst xmlns:p="http://schemas.openxmlformats.org/presentationml/2006/main">
  <p:tag name="KSO_WM_TEMPLATE_CATEGORY" val="custom"/>
  <p:tag name="KSO_WM_TEMPLATE_INDEX" val="20184651"/>
  <p:tag name="KSO_WM_UNIT_TYPE" val="a"/>
  <p:tag name="KSO_WM_UNIT_INDEX" val="1"/>
  <p:tag name="KSO_WM_UNIT_ID" val="custom20184651_18*a*1"/>
  <p:tag name="KSO_WM_UNIT_LAYERLEVEL" val="1"/>
  <p:tag name="KSO_WM_UNIT_VALUE" val="22"/>
  <p:tag name="KSO_WM_UNIT_ISCONTENTSTITLE" val="0"/>
  <p:tag name="KSO_WM_UNIT_HIGHLIGHT" val="0"/>
  <p:tag name="KSO_WM_UNIT_COMPATIBLE" val="0"/>
  <p:tag name="KSO_WM_BEAUTIFY_FLAG" val="#wm#"/>
  <p:tag name="KSO_WM_TAG_VERSION" val="1.0"/>
  <p:tag name="KSO_WM_UNIT_NOCLEAR" val="0"/>
  <p:tag name="KSO_WM_UNIT_DIAGRAM_ISNUMVISUAL" val="0"/>
  <p:tag name="KSO_WM_UNIT_DIAGRAM_ISREFERUNIT" val="0"/>
  <p:tag name="KSO_WM_DIAGRAM_GROUP_CODE" val="l1-7"/>
  <p:tag name="KSO_WM_UNIT_PRESET_TEXT" val="LOREM IPSUM DOLOR"/>
  <p:tag name="KSO_WM_UNIT_TEXT_FILL_FORE_SCHEMECOLOR_INDEX" val="13"/>
  <p:tag name="KSO_WM_UNIT_TEXT_FILL_TYPE" val="1"/>
  <p:tag name="KSO_WM_UNIT_USESOURCEFORMAT_APPLY" val="1"/>
</p:tagLst>
</file>

<file path=ppt/tags/tag123.xml><?xml version="1.0" encoding="utf-8"?>
<p:tagLst xmlns:p="http://schemas.openxmlformats.org/presentationml/2006/main">
  <p:tag name="KSO_WM_BEAUTIFY_FLAG" val="#wm#"/>
  <p:tag name="KSO_WM_TEMPLATE_CATEGORY" val="custom"/>
  <p:tag name="KSO_WM_TEMPLATE_INDEX" val="20184651"/>
</p:tagLst>
</file>

<file path=ppt/tags/tag124.xml><?xml version="1.0" encoding="utf-8"?>
<p:tagLst xmlns:p="http://schemas.openxmlformats.org/presentationml/2006/main">
  <p:tag name="KSO_WM_TEMPLATE_CATEGORY" val="custom"/>
  <p:tag name="KSO_WM_TEMPLATE_INDEX" val="20184651"/>
  <p:tag name="KSO_WM_UNIT_TYPE" val="f"/>
  <p:tag name="KSO_WM_UNIT_INDEX" val="1"/>
  <p:tag name="KSO_WM_UNIT_ID" val="custom20184651_5*f*1"/>
  <p:tag name="KSO_WM_UNIT_LAYERLEVEL" val="1"/>
  <p:tag name="KSO_WM_UNIT_VALUE" val="55"/>
  <p:tag name="KSO_WM_UNIT_HIGHLIGHT" val="0"/>
  <p:tag name="KSO_WM_UNIT_COMPATIBLE" val="0"/>
  <p:tag name="KSO_WM_BEAUTIFY_FLAG" val="#wm#"/>
  <p:tag name="KSO_WM_TAG_VERSION" val="1.0"/>
  <p:tag name="KSO_WM_UNIT_NOCLEAR" val="0"/>
  <p:tag name="KSO_WM_UNIT_DIAGRAM_ISNUMVISUAL" val="0"/>
  <p:tag name="KSO_WM_UNIT_DIAGRAM_ISREFERUNIT" val="0"/>
  <p:tag name="KSO_WM_UNIT_PRESET_TEXT" val="Lorem ipsum dolor sit amet, consectetur adipisicing elit.Lorem ipsum dolor sit amet, consectetur adipisicing elit."/>
</p:tagLst>
</file>

<file path=ppt/tags/tag125.xml><?xml version="1.0" encoding="utf-8"?>
<p:tagLst xmlns:p="http://schemas.openxmlformats.org/presentationml/2006/main">
  <p:tag name="KSO_WM_TEMPLATE_CATEGORY" val="custom"/>
  <p:tag name="KSO_WM_TEMPLATE_INDEX" val="20184651"/>
  <p:tag name="KSO_WM_UNIT_TYPE" val="e"/>
  <p:tag name="KSO_WM_UNIT_INDEX" val="1"/>
  <p:tag name="KSO_WM_UNIT_ID" val="custom20184651_5*e*1"/>
  <p:tag name="KSO_WM_UNIT_LAYERLEVEL" val="1"/>
  <p:tag name="KSO_WM_UNIT_VALUE" val="6"/>
  <p:tag name="KSO_WM_UNIT_HIGHLIGHT" val="0"/>
  <p:tag name="KSO_WM_UNIT_COMPATIBLE" val="1"/>
  <p:tag name="KSO_WM_BEAUTIFY_FLAG" val="#wm#"/>
  <p:tag name="KSO_WM_TAG_VERSION" val="1.0"/>
  <p:tag name="KSO_WM_UNIT_PRESET_TEXT" val="PART&#10;ONE"/>
  <p:tag name="KSO_WM_UNIT_NOCLEAR" val="0"/>
  <p:tag name="KSO_WM_UNIT_DIAGRAM_ISNUMVISUAL" val="0"/>
  <p:tag name="KSO_WM_UNIT_DIAGRAM_ISREFERUNIT" val="0"/>
</p:tagLst>
</file>

<file path=ppt/tags/tag126.xml><?xml version="1.0" encoding="utf-8"?>
<p:tagLst xmlns:p="http://schemas.openxmlformats.org/presentationml/2006/main">
  <p:tag name="KSO_WM_TEMPLATE_CATEGORY" val="custom"/>
  <p:tag name="KSO_WM_TEMPLATE_INDEX" val="20184651"/>
  <p:tag name="KSO_WM_TAG_VERSION" val="1.0"/>
  <p:tag name="KSO_WM_SLIDE_ID" val="custom20184651_5"/>
  <p:tag name="KSO_WM_SLIDE_INDEX" val="5"/>
  <p:tag name="KSO_WM_SLIDE_ITEM_CNT" val="0"/>
  <p:tag name="KSO_WM_SLIDE_LAYOUT" val="e_f"/>
  <p:tag name="KSO_WM_SLIDE_LAYOUT_CNT" val="1_1"/>
  <p:tag name="KSO_WM_SLIDE_TYPE" val="sectionTitle"/>
  <p:tag name="KSO_WM_BEAUTIFY_FLAG" val="#wm#"/>
  <p:tag name="KSO_WM_SLIDE_SUBTYPE" val="pureTxt"/>
  <p:tag name="KSO_WM_TEMPLATE_SUBCATEGORY" val="0"/>
</p:tagLst>
</file>

<file path=ppt/tags/tag127.xml><?xml version="1.0" encoding="utf-8"?>
<p:tagLst xmlns:p="http://schemas.openxmlformats.org/presentationml/2006/main">
  <p:tag name="KSO_WM_TAG_VERSION" val="1.0"/>
  <p:tag name="KSO_WM_BEAUTIFY_FLAG" val="#wm#"/>
  <p:tag name="KSO_WM_UNIT_TYPE" val="i"/>
  <p:tag name="KSO_WM_UNIT_ID" val="custom20184651_25*i*0"/>
  <p:tag name="KSO_WM_TEMPLATE_CATEGORY" val="custom"/>
  <p:tag name="KSO_WM_TEMPLATE_INDEX" val="20184651"/>
  <p:tag name="KSO_WM_UNIT_INDEX" val="0"/>
  <p:tag name="KSO_WM_UNIT_HIGHLIGHT" val="0"/>
  <p:tag name="KSO_WM_UNIT_COMPATIBLE" val="0"/>
  <p:tag name="KSO_WM_UNIT_DIAGRAM_ISNUMVISUAL" val="0"/>
  <p:tag name="KSO_WM_UNIT_DIAGRAM_ISREFERUNIT" val="0"/>
  <p:tag name="KSO_WM_UNIT_LAYERLEVEL" val="1"/>
</p:tagLst>
</file>

<file path=ppt/tags/tag128.xml><?xml version="1.0" encoding="utf-8"?>
<p:tagLst xmlns:p="http://schemas.openxmlformats.org/presentationml/2006/main">
  <p:tag name="KSO_WM_TAG_VERSION" val="1.0"/>
  <p:tag name="KSO_WM_BEAUTIFY_FLAG" val="#wm#"/>
  <p:tag name="KSO_WM_UNIT_TYPE" val="i"/>
  <p:tag name="KSO_WM_UNIT_ID" val="custom20184651_25*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UNIT_LAYERLEVEL" val="1"/>
</p:tagLst>
</file>

<file path=ppt/tags/tag129.xml><?xml version="1.0" encoding="utf-8"?>
<p:tagLst xmlns:p="http://schemas.openxmlformats.org/presentationml/2006/main">
  <p:tag name="KSO_WM_TEMPLATE_CATEGORY" val="custom"/>
  <p:tag name="KSO_WM_TEMPLATE_INDEX" val="20184651"/>
  <p:tag name="KSO_WM_TAG_VERSION" val="1.0"/>
  <p:tag name="KSO_WM_UNIT_TYPE" val="a"/>
  <p:tag name="KSO_WM_UNIT_INDEX" val="1"/>
  <p:tag name="KSO_WM_UNIT_ID" val="custom20184651_25*a*1"/>
  <p:tag name="KSO_WM_UNIT_LAYERLEVEL" val="1"/>
  <p:tag name="KSO_WM_UNIT_VALUE" val="10"/>
  <p:tag name="KSO_WM_UNIT_ISCONTENTSTITLE" val="0"/>
  <p:tag name="KSO_WM_UNIT_HIGHLIGHT" val="0"/>
  <p:tag name="KSO_WM_UNIT_COMPATIBLE" val="0"/>
  <p:tag name="KSO_WM_BEAUTIFY_FLAG" val="#wm#"/>
  <p:tag name="KSO_WM_UNIT_PRESET_TEXT" val="LOREM IPSUM"/>
  <p:tag name="KSO_WM_UNIT_NOCLEAR" val="0"/>
  <p:tag name="KSO_WM_UNIT_DIAGRAM_ISNUMVISUAL" val="0"/>
  <p:tag name="KSO_WM_UNIT_DIAGRAM_ISREFERUNIT" val="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TEMPLATE_CATEGORY" val="custom"/>
  <p:tag name="KSO_WM_TEMPLATE_INDEX" val="20184651"/>
  <p:tag name="KSO_WM_TAG_VERSION" val="1.0"/>
  <p:tag name="KSO_WM_UNIT_TYPE" val="a"/>
  <p:tag name="KSO_WM_UNIT_INDEX" val="1"/>
  <p:tag name="KSO_WM_UNIT_ID" val="custom20184651_25*a*1"/>
  <p:tag name="KSO_WM_UNIT_LAYERLEVEL" val="1"/>
  <p:tag name="KSO_WM_UNIT_VALUE" val="10"/>
  <p:tag name="KSO_WM_UNIT_ISCONTENTSTITLE" val="0"/>
  <p:tag name="KSO_WM_UNIT_HIGHLIGHT" val="0"/>
  <p:tag name="KSO_WM_UNIT_COMPATIBLE" val="0"/>
  <p:tag name="KSO_WM_BEAUTIFY_FLAG" val="#wm#"/>
  <p:tag name="KSO_WM_UNIT_PRESET_TEXT" val="LOREM IPSUM"/>
  <p:tag name="KSO_WM_UNIT_NOCLEAR" val="0"/>
  <p:tag name="KSO_WM_UNIT_DIAGRAM_ISNUMVISUAL" val="0"/>
  <p:tag name="KSO_WM_UNIT_DIAGRAM_ISREFERUNIT" val="0"/>
</p:tagLst>
</file>

<file path=ppt/tags/tag131.xml><?xml version="1.0" encoding="utf-8"?>
<p:tagLst xmlns:p="http://schemas.openxmlformats.org/presentationml/2006/main">
  <p:tag name="KSO_WM_TEMPLATE_CATEGORY" val="custom"/>
  <p:tag name="KSO_WM_TEMPLATE_INDEX" val="20184651"/>
  <p:tag name="KSO_WM_TAG_VERSION" val="1.0"/>
  <p:tag name="KSO_WM_SLIDE_ID" val="custom20184651_25"/>
  <p:tag name="KSO_WM_SLIDE_INDEX" val="25"/>
  <p:tag name="KSO_WM_SLIDE_ITEM_CNT" val="0"/>
  <p:tag name="KSO_WM_SLIDE_LAYOUT" val="a_d_f"/>
  <p:tag name="KSO_WM_SLIDE_LAYOUT_CNT" val="1_6_1"/>
  <p:tag name="KSO_WM_SLIDE_TYPE" val="text"/>
  <p:tag name="KSO_WM_BEAUTIFY_FLAG" val="#wm#"/>
  <p:tag name="KSO_WM_SLIDE_POSITION" val="0*0"/>
  <p:tag name="KSO_WM_SLIDE_SIZE" val="960*493"/>
  <p:tag name="KSO_WM_SLIDE_SUBTYPE" val="picTxt"/>
  <p:tag name="KSO_WM_TEMPLATE_SUBCATEGORY" val="0"/>
</p:tagLst>
</file>

<file path=ppt/tags/tag132.xml><?xml version="1.0" encoding="utf-8"?>
<p:tagLst xmlns:p="http://schemas.openxmlformats.org/presentationml/2006/main">
  <p:tag name="KSO_WM_TEMPLATE_CATEGORY" val="custom"/>
  <p:tag name="KSO_WM_TEMPLATE_INDEX" val="20184651"/>
  <p:tag name="KSO_WM_TAG_VERSION" val="1.0"/>
  <p:tag name="KSO_WM_UNIT_TYPE" val="n_h_i"/>
  <p:tag name="KSO_WM_UNIT_INDEX" val="1_1_2"/>
  <p:tag name="KSO_WM_UNIT_ID" val="custom20184651_24*n_h_i*1_1_2"/>
  <p:tag name="KSO_WM_UNIT_LAYERLEVEL" val="1_1_1"/>
  <p:tag name="KSO_WM_BEAUTIFY_FLAG" val="#wm#"/>
  <p:tag name="KSO_WM_DIAGRAM_GROUP_CODE" val="n1-1"/>
  <p:tag name="KSO_WM_UNIT_HIGHLIGHT" val="0"/>
  <p:tag name="KSO_WM_UNIT_COMPATIBLE" val="0"/>
  <p:tag name="KSO_WM_UNIT_DIAGRAM_ISNUMVISUAL" val="0"/>
  <p:tag name="KSO_WM_UNIT_DIAGRAM_ISREFERUNIT" val="0"/>
  <p:tag name="KSO_WM_UNIT_LINE_FORE_SCHEMECOLOR_INDEX" val="7"/>
  <p:tag name="KSO_WM_UNIT_LINE_FILL_TYPE" val="2"/>
  <p:tag name="KSO_WM_UNIT_USESOURCEFORMAT_APPLY" val="1"/>
</p:tagLst>
</file>

<file path=ppt/tags/tag133.xml><?xml version="1.0" encoding="utf-8"?>
<p:tagLst xmlns:p="http://schemas.openxmlformats.org/presentationml/2006/main">
  <p:tag name="KSO_WM_TEMPLATE_CATEGORY" val="custom"/>
  <p:tag name="KSO_WM_TEMPLATE_INDEX" val="20184651"/>
  <p:tag name="KSO_WM_TAG_VERSION" val="1.0"/>
  <p:tag name="KSO_WM_UNIT_TYPE" val="n_h_i"/>
  <p:tag name="KSO_WM_UNIT_INDEX" val="1_1_3"/>
  <p:tag name="KSO_WM_UNIT_ID" val="custom20184651_24*n_h_i*1_1_3"/>
  <p:tag name="KSO_WM_UNIT_LAYERLEVEL" val="1_1_1"/>
  <p:tag name="KSO_WM_BEAUTIFY_FLAG" val="#wm#"/>
  <p:tag name="KSO_WM_DIAGRAM_GROUP_CODE" val="n1-1"/>
  <p:tag name="KSO_WM_UNIT_HIGHLIGHT" val="0"/>
  <p:tag name="KSO_WM_UNIT_COMPATIBLE" val="0"/>
  <p:tag name="KSO_WM_UNIT_DIAGRAM_ISNUMVISUAL" val="0"/>
  <p:tag name="KSO_WM_UNIT_DIAGRAM_ISREFERUNIT" val="0"/>
  <p:tag name="KSO_WM_UNIT_LINE_FORE_SCHEMECOLOR_INDEX" val="7"/>
  <p:tag name="KSO_WM_UNIT_LINE_FILL_TYPE" val="2"/>
  <p:tag name="KSO_WM_UNIT_USESOURCEFORMAT_APPLY" val="1"/>
</p:tagLst>
</file>

<file path=ppt/tags/tag134.xml><?xml version="1.0" encoding="utf-8"?>
<p:tagLst xmlns:p="http://schemas.openxmlformats.org/presentationml/2006/main">
  <p:tag name="KSO_WM_UNIT_LAYERLEVEL" val="1"/>
  <p:tag name="KSO_WM_DIAGRAM_GROUP_CODE" val="n1-1"/>
  <p:tag name="KSO_WM_TAG_VERSION" val="1.0"/>
  <p:tag name="KSO_WM_BEAUTIFY_FLAG" val="#wm#"/>
  <p:tag name="KSO_WM_UNIT_TYPE" val="i"/>
  <p:tag name="KSO_WM_UNIT_ID" val="custom20184651_24*i*2"/>
  <p:tag name="KSO_WM_TEMPLATE_CATEGORY" val="custom"/>
  <p:tag name="KSO_WM_TEMPLATE_INDEX" val="20184651"/>
  <p:tag name="KSO_WM_UNIT_INDEX" val="2"/>
  <p:tag name="KSO_WM_UNIT_HIGHLIGHT" val="0"/>
  <p:tag name="KSO_WM_UNIT_COMPATIBLE" val="0"/>
  <p:tag name="KSO_WM_UNIT_DIAGRAM_ISNUMVISUAL" val="0"/>
  <p:tag name="KSO_WM_UNIT_DIAGRAM_ISREFERUNIT" val="0"/>
  <p:tag name="KSO_WM_UNIT_LINE_FORE_SCHEMECOLOR_INDEX" val="7"/>
  <p:tag name="KSO_WM_UNIT_LINE_FILL_TYPE" val="2"/>
  <p:tag name="KSO_WM_UNIT_USESOURCEFORMAT_APPLY" val="1"/>
</p:tagLst>
</file>

<file path=ppt/tags/tag135.xml><?xml version="1.0" encoding="utf-8"?>
<p:tagLst xmlns:p="http://schemas.openxmlformats.org/presentationml/2006/main">
  <p:tag name="KSO_WM_TEMPLATE_CATEGORY" val="custom"/>
  <p:tag name="KSO_WM_TEMPLATE_INDEX" val="20184651"/>
  <p:tag name="KSO_WM_TAG_VERSION" val="1.0"/>
  <p:tag name="KSO_WM_UNIT_TYPE" val="n_h_i"/>
  <p:tag name="KSO_WM_UNIT_INDEX" val="1_1_4"/>
  <p:tag name="KSO_WM_UNIT_ID" val="custom20184651_24*n_h_i*1_1_4"/>
  <p:tag name="KSO_WM_UNIT_LAYERLEVEL" val="1_1_1"/>
  <p:tag name="KSO_WM_BEAUTIFY_FLAG" val="#wm#"/>
  <p:tag name="KSO_WM_DIAGRAM_GROUP_CODE" val="n1-1"/>
  <p:tag name="KSO_WM_UNIT_HIGHLIGHT" val="0"/>
  <p:tag name="KSO_WM_UNIT_COMPATIBLE" val="0"/>
  <p:tag name="KSO_WM_UNIT_DIAGRAM_ISNUMVISUAL" val="0"/>
  <p:tag name="KSO_WM_UNIT_DIAGRAM_ISREFERUNIT" val="0"/>
  <p:tag name="KSO_WM_UNIT_LINE_FORE_SCHEMECOLOR_INDEX" val="7"/>
  <p:tag name="KSO_WM_UNIT_LINE_FILL_TYPE" val="2"/>
  <p:tag name="KSO_WM_UNIT_USESOURCEFORMAT_APPLY" val="1"/>
</p:tagLst>
</file>

<file path=ppt/tags/tag136.xml><?xml version="1.0" encoding="utf-8"?>
<p:tagLst xmlns:p="http://schemas.openxmlformats.org/presentationml/2006/main">
  <p:tag name="KSO_WM_TEMPLATE_CATEGORY" val="custom"/>
  <p:tag name="KSO_WM_TEMPLATE_INDEX" val="20184651"/>
  <p:tag name="KSO_WM_TAG_VERSION" val="1.0"/>
  <p:tag name="KSO_WM_UNIT_TYPE" val="n_h_h_f"/>
  <p:tag name="KSO_WM_UNIT_INDEX" val="1_2_4_1"/>
  <p:tag name="KSO_WM_UNIT_ID" val="custom20184651_24*n_h_h_f*1_2_4_1"/>
  <p:tag name="KSO_WM_UNIT_LAYERLEVEL" val="1_1_1_1"/>
  <p:tag name="KSO_WM_UNIT_VALUE" val="44"/>
  <p:tag name="KSO_WM_UNIT_HIGHLIGHT" val="0"/>
  <p:tag name="KSO_WM_UNIT_COMPATIBLE" val="0"/>
  <p:tag name="KSO_WM_BEAUTIFY_FLAG" val="#wm#"/>
  <p:tag name="KSO_WM_DIAGRAM_GROUP_CODE" val="n1-1"/>
  <p:tag name="KSO_WM_UNIT_NOCLEAR" val="0"/>
  <p:tag name="KSO_WM_UNIT_DIAGRAM_ISNUMVISUAL" val="0"/>
  <p:tag name="KSO_WM_UNIT_DIAGRAM_ISREFERUNIT" val="0"/>
  <p:tag name="KSO_WM_UNIT_PRESET_TEXT" val="Lorem ipsum dolor sit amet, consectetur adipisicing elit."/>
  <p:tag name="KSO_WM_UNIT_TEXT_FILL_FORE_SCHEMECOLOR_INDEX" val="13"/>
  <p:tag name="KSO_WM_UNIT_TEXT_FILL_TYPE" val="1"/>
  <p:tag name="KSO_WM_UNIT_USESOURCEFORMAT_APPLY" val="1"/>
</p:tagLst>
</file>

<file path=ppt/tags/tag137.xml><?xml version="1.0" encoding="utf-8"?>
<p:tagLst xmlns:p="http://schemas.openxmlformats.org/presentationml/2006/main">
  <p:tag name="KSO_WM_TEMPLATE_CATEGORY" val="custom"/>
  <p:tag name="KSO_WM_TEMPLATE_INDEX" val="20184651"/>
  <p:tag name="KSO_WM_TAG_VERSION" val="1.0"/>
  <p:tag name="KSO_WM_UNIT_TYPE" val="n_h_h_f"/>
  <p:tag name="KSO_WM_UNIT_INDEX" val="1_2_3_1"/>
  <p:tag name="KSO_WM_UNIT_ID" val="custom20184651_24*n_h_h_f*1_2_3_1"/>
  <p:tag name="KSO_WM_UNIT_LAYERLEVEL" val="1_1_1_1"/>
  <p:tag name="KSO_WM_UNIT_VALUE" val="44"/>
  <p:tag name="KSO_WM_UNIT_HIGHLIGHT" val="0"/>
  <p:tag name="KSO_WM_UNIT_COMPATIBLE" val="0"/>
  <p:tag name="KSO_WM_BEAUTIFY_FLAG" val="#wm#"/>
  <p:tag name="KSO_WM_DIAGRAM_GROUP_CODE" val="n1-1"/>
  <p:tag name="KSO_WM_UNIT_NOCLEAR" val="0"/>
  <p:tag name="KSO_WM_UNIT_DIAGRAM_ISNUMVISUAL" val="0"/>
  <p:tag name="KSO_WM_UNIT_DIAGRAM_ISREFERUNIT" val="0"/>
  <p:tag name="KSO_WM_UNIT_PRESET_TEXT" val="Lorem ipsum dolor sit amet, consectetur adipisicing elit."/>
  <p:tag name="KSO_WM_UNIT_TEXT_FILL_FORE_SCHEMECOLOR_INDEX" val="13"/>
  <p:tag name="KSO_WM_UNIT_TEXT_FILL_TYPE" val="1"/>
  <p:tag name="KSO_WM_UNIT_USESOURCEFORMAT_APPLY" val="1"/>
</p:tagLst>
</file>

<file path=ppt/tags/tag138.xml><?xml version="1.0" encoding="utf-8"?>
<p:tagLst xmlns:p="http://schemas.openxmlformats.org/presentationml/2006/main">
  <p:tag name="KSO_WM_TEMPLATE_CATEGORY" val="custom"/>
  <p:tag name="KSO_WM_TEMPLATE_INDEX" val="20184651"/>
  <p:tag name="KSO_WM_TAG_VERSION" val="1.0"/>
  <p:tag name="KSO_WM_UNIT_TYPE" val="n_h_h_f"/>
  <p:tag name="KSO_WM_UNIT_INDEX" val="1_2_1_1"/>
  <p:tag name="KSO_WM_UNIT_ID" val="custom20184651_24*n_h_h_f*1_2_1_1"/>
  <p:tag name="KSO_WM_UNIT_LAYERLEVEL" val="1_1_1_1"/>
  <p:tag name="KSO_WM_UNIT_VALUE" val="44"/>
  <p:tag name="KSO_WM_UNIT_HIGHLIGHT" val="0"/>
  <p:tag name="KSO_WM_UNIT_COMPATIBLE" val="0"/>
  <p:tag name="KSO_WM_BEAUTIFY_FLAG" val="#wm#"/>
  <p:tag name="KSO_WM_DIAGRAM_GROUP_CODE" val="n1-1"/>
  <p:tag name="KSO_WM_UNIT_NOCLEAR" val="0"/>
  <p:tag name="KSO_WM_UNIT_DIAGRAM_ISNUMVISUAL" val="0"/>
  <p:tag name="KSO_WM_UNIT_DIAGRAM_ISREFERUNIT" val="0"/>
  <p:tag name="KSO_WM_UNIT_PRESET_TEXT" val="Lorem ipsum dolor sit amet, consectetur adipisicing elit."/>
  <p:tag name="KSO_WM_UNIT_TEXT_FILL_FORE_SCHEMECOLOR_INDEX" val="13"/>
  <p:tag name="KSO_WM_UNIT_TEXT_FILL_TYPE" val="1"/>
  <p:tag name="KSO_WM_UNIT_USESOURCEFORMAT_APPLY" val="1"/>
</p:tagLst>
</file>

<file path=ppt/tags/tag139.xml><?xml version="1.0" encoding="utf-8"?>
<p:tagLst xmlns:p="http://schemas.openxmlformats.org/presentationml/2006/main">
  <p:tag name="KSO_WM_TAG_VERSION" val="1.0"/>
  <p:tag name="KSO_WM_BEAUTIFY_FLAG" val="#wm#"/>
  <p:tag name="KSO_WM_UNIT_TYPE" val="i"/>
  <p:tag name="KSO_WM_UNIT_ID" val="custom20184651_24*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n1-1"/>
  <p:tag name="KSO_WM_UNIT_LAYERLEVEL" val="1"/>
  <p:tag name="KSO_WM_UNIT_FILL_FORE_SCHEMECOLOR_INDEX" val="5"/>
  <p:tag name="KSO_WM_UNIT_FILL_TYPE" val="1"/>
  <p:tag name="KSO_WM_UNIT_TEXT_FILL_FORE_SCHEMECOLOR_INDEX" val="2"/>
  <p:tag name="KSO_WM_UNIT_TEXT_FILL_TYPE" val="1"/>
  <p:tag name="KSO_WM_UNIT_USESOURCEFORMAT_APPLY"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TEMPLATE_CATEGORY" val="custom"/>
  <p:tag name="KSO_WM_TEMPLATE_INDEX" val="20184651"/>
  <p:tag name="KSO_WM_TAG_VERSION" val="1.0"/>
  <p:tag name="KSO_WM_UNIT_TYPE" val="a"/>
  <p:tag name="KSO_WM_UNIT_INDEX" val="1"/>
  <p:tag name="KSO_WM_UNIT_ID" val="custom20184651_24*a*1"/>
  <p:tag name="KSO_WM_UNIT_LAYERLEVEL" val="1"/>
  <p:tag name="KSO_WM_UNIT_VALUE" val="10"/>
  <p:tag name="KSO_WM_UNIT_ISCONTENTSTITLE" val="0"/>
  <p:tag name="KSO_WM_UNIT_HIGHLIGHT" val="0"/>
  <p:tag name="KSO_WM_UNIT_COMPATIBLE" val="0"/>
  <p:tag name="KSO_WM_BEAUTIFY_FLAG" val="#wm#"/>
  <p:tag name="KSO_WM_UNIT_NOCLEAR" val="0"/>
  <p:tag name="KSO_WM_UNIT_DIAGRAM_ISNUMVISUAL" val="0"/>
  <p:tag name="KSO_WM_UNIT_DIAGRAM_ISREFERUNIT" val="0"/>
  <p:tag name="KSO_WM_DIAGRAM_GROUP_CODE" val="n1-1"/>
  <p:tag name="KSO_WM_UNIT_PRESET_TEXT" val="LOREM IPSUM"/>
  <p:tag name="KSO_WM_UNIT_TEXT_FILL_FORE_SCHEMECOLOR_INDEX" val="13"/>
  <p:tag name="KSO_WM_UNIT_TEXT_FILL_TYPE" val="1"/>
  <p:tag name="KSO_WM_UNIT_USESOURCEFORMAT_APPLY" val="1"/>
</p:tagLst>
</file>

<file path=ppt/tags/tag141.xml><?xml version="1.0" encoding="utf-8"?>
<p:tagLst xmlns:p="http://schemas.openxmlformats.org/presentationml/2006/main">
  <p:tag name="KSO_WM_TEMPLATE_CATEGORY" val="custom"/>
  <p:tag name="KSO_WM_TEMPLATE_INDEX" val="20184651"/>
  <p:tag name="KSO_WM_UNIT_VALUE" val="9"/>
  <p:tag name="KSO_WM_UNIT_HIGHLIGHT" val="0"/>
  <p:tag name="KSO_WM_UNIT_COMPATIBLE" val="0"/>
  <p:tag name="KSO_WM_TAG_VERSION" val="1.0"/>
  <p:tag name="KSO_WM_UNIT_TYPE" val="n_h_h_i"/>
  <p:tag name="KSO_WM_UNIT_INDEX" val="1_2_1_1"/>
  <p:tag name="KSO_WM_UNIT_ID" val="custom20184651_24*n_h_h_i*1_2_1_1"/>
  <p:tag name="KSO_WM_UNIT_LAYERLEVEL" val="1_1_1_1"/>
  <p:tag name="KSO_WM_BEAUTIFY_FLAG" val="#wm#"/>
  <p:tag name="KSO_WM_DIAGRAM_GROUP_CODE" val="n1-1"/>
  <p:tag name="KSO_WM_UNIT_RELATE_UNITID" val="diagram160845_24*n_h_h_f*1_2_1_1"/>
  <p:tag name="KSO_WM_UNIT_DIAGRAM_ISNUMVISUAL" val="0"/>
  <p:tag name="KSO_WM_UNIT_DIAGRAM_ISREFERUNIT" val="0"/>
  <p:tag name="KSO_WM_UNIT_FILL_FORE_SCHEMECOLOR_INDEX" val="5"/>
  <p:tag name="KSO_WM_UNIT_FILL_TYPE" val="1"/>
  <p:tag name="KSO_WM_UNIT_USESOURCEFORMAT_APPLY" val="1"/>
</p:tagLst>
</file>

<file path=ppt/tags/tag142.xml><?xml version="1.0" encoding="utf-8"?>
<p:tagLst xmlns:p="http://schemas.openxmlformats.org/presentationml/2006/main">
  <p:tag name="KSO_WM_TEMPLATE_CATEGORY" val="custom"/>
  <p:tag name="KSO_WM_TEMPLATE_INDEX" val="20184651"/>
  <p:tag name="KSO_WM_TAG_VERSION" val="1.0"/>
  <p:tag name="KSO_WM_UNIT_TYPE" val="n_h_h_a"/>
  <p:tag name="KSO_WM_UNIT_INDEX" val="1_2_1_1"/>
  <p:tag name="KSO_WM_UNIT_ID" val="custom20184651_24*n_h_h_a*1_2_1_1"/>
  <p:tag name="KSO_WM_UNIT_LAYERLEVEL" val="1_1_1_1"/>
  <p:tag name="KSO_WM_UNIT_VALUE" val="5"/>
  <p:tag name="KSO_WM_UNIT_HIGHLIGHT" val="0"/>
  <p:tag name="KSO_WM_UNIT_COMPATIBLE" val="0"/>
  <p:tag name="KSO_WM_BEAUTIFY_FLAG" val="#wm#"/>
  <p:tag name="KSO_WM_DIAGRAM_GROUP_CODE" val="n1-1"/>
  <p:tag name="KSO_WM_UNIT_RELATE_UNITID" val="diagram160845_24*n_h_h_f*1_2_1_1"/>
  <p:tag name="KSO_WM_UNIT_ISCONTENTSTITLE" val="0"/>
  <p:tag name="KSO_WM_UNIT_NOCLEAR" val="0"/>
  <p:tag name="KSO_WM_UNIT_DIAGRAM_ISNUMVISUAL" val="0"/>
  <p:tag name="KSO_WM_UNIT_DIAGRAM_ISREFERUNIT" val="0"/>
  <p:tag name="KSO_WM_UNIT_PRESET_TEXT" val="LOREM"/>
  <p:tag name="KSO_WM_UNIT_USESOURCEFORMAT_APPLY" val="1"/>
</p:tagLst>
</file>

<file path=ppt/tags/tag143.xml><?xml version="1.0" encoding="utf-8"?>
<p:tagLst xmlns:p="http://schemas.openxmlformats.org/presentationml/2006/main">
  <p:tag name="KSO_WM_TEMPLATE_CATEGORY" val="custom"/>
  <p:tag name="KSO_WM_TEMPLATE_INDEX" val="20184651"/>
  <p:tag name="KSO_WM_TAG_VERSION" val="1.0"/>
  <p:tag name="KSO_WM_UNIT_TYPE" val="n_h_a"/>
  <p:tag name="KSO_WM_UNIT_INDEX" val="1_1_1"/>
  <p:tag name="KSO_WM_UNIT_ID" val="custom20184651_24*n_h_a*1_1_1"/>
  <p:tag name="KSO_WM_UNIT_LAYERLEVEL" val="1_1_1"/>
  <p:tag name="KSO_WM_UNIT_VALUE" val="6"/>
  <p:tag name="KSO_WM_UNIT_HIGHLIGHT" val="0"/>
  <p:tag name="KSO_WM_UNIT_COMPATIBLE" val="0"/>
  <p:tag name="KSO_WM_BEAUTIFY_FLAG" val="#wm#"/>
  <p:tag name="KSO_WM_DIAGRAM_GROUP_CODE" val="n1-1"/>
  <p:tag name="KSO_WM_UNIT_ISCONTENTSTITLE" val="0"/>
  <p:tag name="KSO_WM_UNIT_NOCLEAR" val="0"/>
  <p:tag name="KSO_WM_UNIT_DIAGRAM_ISNUMVISUAL" val="0"/>
  <p:tag name="KSO_WM_UNIT_DIAGRAM_ISREFERUNIT" val="0"/>
  <p:tag name="KSO_WM_UNIT_PRESET_TEXT" val="LOREM"/>
  <p:tag name="KSO_WM_UNIT_USESOURCEFORMAT_APPLY" val="1"/>
</p:tagLst>
</file>

<file path=ppt/tags/tag144.xml><?xml version="1.0" encoding="utf-8"?>
<p:tagLst xmlns:p="http://schemas.openxmlformats.org/presentationml/2006/main">
  <p:tag name="KSO_WM_TEMPLATE_CATEGORY" val="custom"/>
  <p:tag name="KSO_WM_TEMPLATE_INDEX" val="20184651"/>
  <p:tag name="KSO_WM_TAG_VERSION" val="1.0"/>
  <p:tag name="KSO_WM_UNIT_TYPE" val="n_h_h_a"/>
  <p:tag name="KSO_WM_UNIT_INDEX" val="1_2_3_1"/>
  <p:tag name="KSO_WM_UNIT_ID" val="custom20184651_24*n_h_h_a*1_2_3_1"/>
  <p:tag name="KSO_WM_UNIT_LAYERLEVEL" val="1_1_1_1"/>
  <p:tag name="KSO_WM_UNIT_VALUE" val="5"/>
  <p:tag name="KSO_WM_UNIT_HIGHLIGHT" val="0"/>
  <p:tag name="KSO_WM_UNIT_COMPATIBLE" val="0"/>
  <p:tag name="KSO_WM_BEAUTIFY_FLAG" val="#wm#"/>
  <p:tag name="KSO_WM_DIAGRAM_GROUP_CODE" val="n1-1"/>
  <p:tag name="KSO_WM_UNIT_RELATE_UNITID" val="diagram160845_24*n_h_h_f*1_2_3_1"/>
  <p:tag name="KSO_WM_UNIT_ISCONTENTSTITLE" val="0"/>
  <p:tag name="KSO_WM_UNIT_NOCLEAR" val="0"/>
  <p:tag name="KSO_WM_UNIT_DIAGRAM_ISNUMVISUAL" val="0"/>
  <p:tag name="KSO_WM_UNIT_DIAGRAM_ISREFERUNIT" val="0"/>
  <p:tag name="KSO_WM_UNIT_PRESET_TEXT" val="LOREM"/>
  <p:tag name="KSO_WM_UNIT_USESOURCEFORMAT_APPLY" val="1"/>
</p:tagLst>
</file>

<file path=ppt/tags/tag145.xml><?xml version="1.0" encoding="utf-8"?>
<p:tagLst xmlns:p="http://schemas.openxmlformats.org/presentationml/2006/main">
  <p:tag name="KSO_WM_TEMPLATE_CATEGORY" val="custom"/>
  <p:tag name="KSO_WM_TEMPLATE_INDEX" val="20184651"/>
  <p:tag name="KSO_WM_TAG_VERSION" val="1.0"/>
  <p:tag name="KSO_WM_UNIT_TYPE" val="n_h_h_a"/>
  <p:tag name="KSO_WM_UNIT_INDEX" val="1_2_2_1"/>
  <p:tag name="KSO_WM_UNIT_ID" val="custom20184651_24*n_h_h_a*1_2_2_1"/>
  <p:tag name="KSO_WM_UNIT_LAYERLEVEL" val="1_1_1_1"/>
  <p:tag name="KSO_WM_UNIT_VALUE" val="5"/>
  <p:tag name="KSO_WM_UNIT_HIGHLIGHT" val="0"/>
  <p:tag name="KSO_WM_UNIT_COMPATIBLE" val="0"/>
  <p:tag name="KSO_WM_BEAUTIFY_FLAG" val="#wm#"/>
  <p:tag name="KSO_WM_DIAGRAM_GROUP_CODE" val="n1-1"/>
  <p:tag name="KSO_WM_UNIT_RELATE_UNITID" val="diagram160845_24*n_h_h_f*1_2_2_1"/>
  <p:tag name="KSO_WM_UNIT_ISCONTENTSTITLE" val="0"/>
  <p:tag name="KSO_WM_UNIT_NOCLEAR" val="0"/>
  <p:tag name="KSO_WM_UNIT_DIAGRAM_ISNUMVISUAL" val="0"/>
  <p:tag name="KSO_WM_UNIT_DIAGRAM_ISREFERUNIT" val="0"/>
  <p:tag name="KSO_WM_UNIT_PRESET_TEXT" val="LOREM"/>
  <p:tag name="KSO_WM_UNIT_USESOURCEFORMAT_APPLY" val="1"/>
</p:tagLst>
</file>

<file path=ppt/tags/tag146.xml><?xml version="1.0" encoding="utf-8"?>
<p:tagLst xmlns:p="http://schemas.openxmlformats.org/presentationml/2006/main">
  <p:tag name="KSO_WM_TEMPLATE_CATEGORY" val="custom"/>
  <p:tag name="KSO_WM_TEMPLATE_INDEX" val="20184651"/>
  <p:tag name="KSO_WM_TAG_VERSION" val="1.0"/>
  <p:tag name="KSO_WM_UNIT_TYPE" val="n_h_h_a"/>
  <p:tag name="KSO_WM_UNIT_INDEX" val="1_2_4_1"/>
  <p:tag name="KSO_WM_UNIT_ID" val="custom20184651_24*n_h_h_a*1_2_4_1"/>
  <p:tag name="KSO_WM_UNIT_LAYERLEVEL" val="1_1_1_1"/>
  <p:tag name="KSO_WM_UNIT_VALUE" val="5"/>
  <p:tag name="KSO_WM_UNIT_HIGHLIGHT" val="0"/>
  <p:tag name="KSO_WM_UNIT_COMPATIBLE" val="0"/>
  <p:tag name="KSO_WM_BEAUTIFY_FLAG" val="#wm#"/>
  <p:tag name="KSO_WM_DIAGRAM_GROUP_CODE" val="n1-1"/>
  <p:tag name="KSO_WM_UNIT_RELATE_UNITID" val="diagram160845_24*n_h_h_f*1_2_4_1"/>
  <p:tag name="KSO_WM_UNIT_ISCONTENTSTITLE" val="0"/>
  <p:tag name="KSO_WM_UNIT_NOCLEAR" val="0"/>
  <p:tag name="KSO_WM_UNIT_DIAGRAM_ISNUMVISUAL" val="0"/>
  <p:tag name="KSO_WM_UNIT_DIAGRAM_ISREFERUNIT" val="0"/>
  <p:tag name="KSO_WM_UNIT_PRESET_TEXT" val="LOREM"/>
  <p:tag name="KSO_WM_UNIT_USESOURCEFORMAT_APPLY" val="1"/>
</p:tagLst>
</file>

<file path=ppt/tags/tag147.xml><?xml version="1.0" encoding="utf-8"?>
<p:tagLst xmlns:p="http://schemas.openxmlformats.org/presentationml/2006/main">
  <p:tag name="KSO_WM_TEMPLATE_CATEGORY" val="custom"/>
  <p:tag name="KSO_WM_TEMPLATE_INDEX" val="20184651"/>
  <p:tag name="KSO_WM_UNIT_VALUE" val="9"/>
  <p:tag name="KSO_WM_UNIT_HIGHLIGHT" val="0"/>
  <p:tag name="KSO_WM_UNIT_COMPATIBLE" val="0"/>
  <p:tag name="KSO_WM_TAG_VERSION" val="1.0"/>
  <p:tag name="KSO_WM_UNIT_TYPE" val="n_h_h_i"/>
  <p:tag name="KSO_WM_UNIT_INDEX" val="1_2_1_1"/>
  <p:tag name="KSO_WM_UNIT_ID" val="custom20184651_24*n_h_h_i*1_2_1_1"/>
  <p:tag name="KSO_WM_UNIT_LAYERLEVEL" val="1_1_1_1"/>
  <p:tag name="KSO_WM_BEAUTIFY_FLAG" val="#wm#"/>
  <p:tag name="KSO_WM_DIAGRAM_GROUP_CODE" val="n1-1"/>
  <p:tag name="KSO_WM_UNIT_RELATE_UNITID" val="diagram160845_24*n_h_h_f*1_2_1_1"/>
  <p:tag name="KSO_WM_UNIT_DIAGRAM_ISNUMVISUAL" val="0"/>
  <p:tag name="KSO_WM_UNIT_DIAGRAM_ISREFERUNIT" val="0"/>
  <p:tag name="KSO_WM_UNIT_FILL_FORE_SCHEMECOLOR_INDEX" val="5"/>
  <p:tag name="KSO_WM_UNIT_FILL_TYPE" val="1"/>
  <p:tag name="KSO_WM_UNIT_USESOURCEFORMAT_APPLY" val="1"/>
</p:tagLst>
</file>

<file path=ppt/tags/tag148.xml><?xml version="1.0" encoding="utf-8"?>
<p:tagLst xmlns:p="http://schemas.openxmlformats.org/presentationml/2006/main">
  <p:tag name="KSO_WM_TEMPLATE_CATEGORY" val="custom"/>
  <p:tag name="KSO_WM_TEMPLATE_INDEX" val="20184651"/>
  <p:tag name="KSO_WM_TAG_VERSION" val="1.0"/>
  <p:tag name="KSO_WM_UNIT_TYPE" val="n_h_h_a"/>
  <p:tag name="KSO_WM_UNIT_INDEX" val="1_2_1_1"/>
  <p:tag name="KSO_WM_UNIT_ID" val="custom20184651_24*n_h_h_a*1_2_1_1"/>
  <p:tag name="KSO_WM_UNIT_LAYERLEVEL" val="1_1_1_1"/>
  <p:tag name="KSO_WM_UNIT_VALUE" val="5"/>
  <p:tag name="KSO_WM_UNIT_HIGHLIGHT" val="0"/>
  <p:tag name="KSO_WM_UNIT_COMPATIBLE" val="0"/>
  <p:tag name="KSO_WM_BEAUTIFY_FLAG" val="#wm#"/>
  <p:tag name="KSO_WM_DIAGRAM_GROUP_CODE" val="n1-1"/>
  <p:tag name="KSO_WM_UNIT_RELATE_UNITID" val="diagram160845_24*n_h_h_f*1_2_1_1"/>
  <p:tag name="KSO_WM_UNIT_ISCONTENTSTITLE" val="0"/>
  <p:tag name="KSO_WM_UNIT_NOCLEAR" val="0"/>
  <p:tag name="KSO_WM_UNIT_DIAGRAM_ISNUMVISUAL" val="0"/>
  <p:tag name="KSO_WM_UNIT_DIAGRAM_ISREFERUNIT" val="0"/>
  <p:tag name="KSO_WM_UNIT_PRESET_TEXT" val="LOREM"/>
  <p:tag name="KSO_WM_UNIT_USESOURCEFORMAT_APPLY" val="1"/>
</p:tagLst>
</file>

<file path=ppt/tags/tag149.xml><?xml version="1.0" encoding="utf-8"?>
<p:tagLst xmlns:p="http://schemas.openxmlformats.org/presentationml/2006/main">
  <p:tag name="KSO_WM_TEMPLATE_CATEGORY" val="custom"/>
  <p:tag name="KSO_WM_TEMPLATE_INDEX" val="20184651"/>
  <p:tag name="KSO_WM_UNIT_VALUE" val="9"/>
  <p:tag name="KSO_WM_UNIT_HIGHLIGHT" val="0"/>
  <p:tag name="KSO_WM_UNIT_COMPATIBLE" val="0"/>
  <p:tag name="KSO_WM_TAG_VERSION" val="1.0"/>
  <p:tag name="KSO_WM_UNIT_TYPE" val="n_h_h_i"/>
  <p:tag name="KSO_WM_UNIT_INDEX" val="1_2_1_1"/>
  <p:tag name="KSO_WM_UNIT_ID" val="custom20184651_24*n_h_h_i*1_2_1_1"/>
  <p:tag name="KSO_WM_UNIT_LAYERLEVEL" val="1_1_1_1"/>
  <p:tag name="KSO_WM_BEAUTIFY_FLAG" val="#wm#"/>
  <p:tag name="KSO_WM_DIAGRAM_GROUP_CODE" val="n1-1"/>
  <p:tag name="KSO_WM_UNIT_RELATE_UNITID" val="diagram160845_24*n_h_h_f*1_2_1_1"/>
  <p:tag name="KSO_WM_UNIT_DIAGRAM_ISNUMVISUAL" val="0"/>
  <p:tag name="KSO_WM_UNIT_DIAGRAM_ISREFERUNIT" val="0"/>
  <p:tag name="KSO_WM_UNIT_FILL_FORE_SCHEMECOLOR_INDEX" val="5"/>
  <p:tag name="KSO_WM_UNIT_FILL_TYPE" val="1"/>
  <p:tag name="KSO_WM_UNIT_USESOURCEFORMAT_APPLY"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TEMPLATE_CATEGORY" val="custom"/>
  <p:tag name="KSO_WM_TEMPLATE_INDEX" val="20184651"/>
  <p:tag name="KSO_WM_TAG_VERSION" val="1.0"/>
  <p:tag name="KSO_WM_UNIT_TYPE" val="n_h_h_a"/>
  <p:tag name="KSO_WM_UNIT_INDEX" val="1_2_1_1"/>
  <p:tag name="KSO_WM_UNIT_ID" val="custom20184651_24*n_h_h_a*1_2_1_1"/>
  <p:tag name="KSO_WM_UNIT_LAYERLEVEL" val="1_1_1_1"/>
  <p:tag name="KSO_WM_UNIT_VALUE" val="5"/>
  <p:tag name="KSO_WM_UNIT_HIGHLIGHT" val="0"/>
  <p:tag name="KSO_WM_UNIT_COMPATIBLE" val="0"/>
  <p:tag name="KSO_WM_BEAUTIFY_FLAG" val="#wm#"/>
  <p:tag name="KSO_WM_DIAGRAM_GROUP_CODE" val="n1-1"/>
  <p:tag name="KSO_WM_UNIT_RELATE_UNITID" val="diagram160845_24*n_h_h_f*1_2_1_1"/>
  <p:tag name="KSO_WM_UNIT_ISCONTENTSTITLE" val="0"/>
  <p:tag name="KSO_WM_UNIT_NOCLEAR" val="0"/>
  <p:tag name="KSO_WM_UNIT_DIAGRAM_ISNUMVISUAL" val="0"/>
  <p:tag name="KSO_WM_UNIT_DIAGRAM_ISREFERUNIT" val="0"/>
  <p:tag name="KSO_WM_UNIT_PRESET_TEXT" val="LOREM"/>
  <p:tag name="KSO_WM_UNIT_USESOURCEFORMAT_APPLY" val="1"/>
</p:tagLst>
</file>

<file path=ppt/tags/tag151.xml><?xml version="1.0" encoding="utf-8"?>
<p:tagLst xmlns:p="http://schemas.openxmlformats.org/presentationml/2006/main">
  <p:tag name="KSO_WM_TEMPLATE_CATEGORY" val="custom"/>
  <p:tag name="KSO_WM_TEMPLATE_INDEX" val="20184651"/>
  <p:tag name="KSO_WM_UNIT_VALUE" val="9"/>
  <p:tag name="KSO_WM_UNIT_HIGHLIGHT" val="0"/>
  <p:tag name="KSO_WM_UNIT_COMPATIBLE" val="0"/>
  <p:tag name="KSO_WM_TAG_VERSION" val="1.0"/>
  <p:tag name="KSO_WM_UNIT_TYPE" val="n_h_h_i"/>
  <p:tag name="KSO_WM_UNIT_INDEX" val="1_2_1_1"/>
  <p:tag name="KSO_WM_UNIT_ID" val="custom20184651_24*n_h_h_i*1_2_1_1"/>
  <p:tag name="KSO_WM_UNIT_LAYERLEVEL" val="1_1_1_1"/>
  <p:tag name="KSO_WM_BEAUTIFY_FLAG" val="#wm#"/>
  <p:tag name="KSO_WM_DIAGRAM_GROUP_CODE" val="n1-1"/>
  <p:tag name="KSO_WM_UNIT_RELATE_UNITID" val="diagram160845_24*n_h_h_f*1_2_1_1"/>
  <p:tag name="KSO_WM_UNIT_DIAGRAM_ISNUMVISUAL" val="0"/>
  <p:tag name="KSO_WM_UNIT_DIAGRAM_ISREFERUNIT" val="0"/>
  <p:tag name="KSO_WM_UNIT_FILL_FORE_SCHEMECOLOR_INDEX" val="5"/>
  <p:tag name="KSO_WM_UNIT_FILL_TYPE" val="1"/>
  <p:tag name="KSO_WM_UNIT_USESOURCEFORMAT_APPLY" val="1"/>
</p:tagLst>
</file>

<file path=ppt/tags/tag152.xml><?xml version="1.0" encoding="utf-8"?>
<p:tagLst xmlns:p="http://schemas.openxmlformats.org/presentationml/2006/main">
  <p:tag name="KSO_WM_TEMPLATE_CATEGORY" val="custom"/>
  <p:tag name="KSO_WM_TEMPLATE_INDEX" val="20184651"/>
  <p:tag name="KSO_WM_TAG_VERSION" val="1.0"/>
  <p:tag name="KSO_WM_UNIT_TYPE" val="n_h_h_a"/>
  <p:tag name="KSO_WM_UNIT_INDEX" val="1_2_1_1"/>
  <p:tag name="KSO_WM_UNIT_ID" val="custom20184651_24*n_h_h_a*1_2_1_1"/>
  <p:tag name="KSO_WM_UNIT_LAYERLEVEL" val="1_1_1_1"/>
  <p:tag name="KSO_WM_UNIT_VALUE" val="5"/>
  <p:tag name="KSO_WM_UNIT_HIGHLIGHT" val="0"/>
  <p:tag name="KSO_WM_UNIT_COMPATIBLE" val="0"/>
  <p:tag name="KSO_WM_BEAUTIFY_FLAG" val="#wm#"/>
  <p:tag name="KSO_WM_DIAGRAM_GROUP_CODE" val="n1-1"/>
  <p:tag name="KSO_WM_UNIT_RELATE_UNITID" val="diagram160845_24*n_h_h_f*1_2_1_1"/>
  <p:tag name="KSO_WM_UNIT_ISCONTENTSTITLE" val="0"/>
  <p:tag name="KSO_WM_UNIT_NOCLEAR" val="0"/>
  <p:tag name="KSO_WM_UNIT_DIAGRAM_ISNUMVISUAL" val="0"/>
  <p:tag name="KSO_WM_UNIT_DIAGRAM_ISREFERUNIT" val="0"/>
  <p:tag name="KSO_WM_UNIT_PRESET_TEXT" val="LOREM"/>
  <p:tag name="KSO_WM_UNIT_USESOURCEFORMAT_APPLY" val="1"/>
</p:tagLst>
</file>

<file path=ppt/tags/tag153.xml><?xml version="1.0" encoding="utf-8"?>
<p:tagLst xmlns:p="http://schemas.openxmlformats.org/presentationml/2006/main">
  <p:tag name="KSO_WM_TEMPLATE_CATEGORY" val="custom"/>
  <p:tag name="KSO_WM_TEMPLATE_INDEX" val="20184651"/>
  <p:tag name="KSO_WM_TAG_VERSION" val="1.0"/>
  <p:tag name="KSO_WM_UNIT_TYPE" val="n_h_a"/>
  <p:tag name="KSO_WM_UNIT_INDEX" val="1_1_1"/>
  <p:tag name="KSO_WM_UNIT_ID" val="custom20184651_24*n_h_a*1_1_1"/>
  <p:tag name="KSO_WM_UNIT_LAYERLEVEL" val="1_1_1"/>
  <p:tag name="KSO_WM_UNIT_VALUE" val="6"/>
  <p:tag name="KSO_WM_UNIT_HIGHLIGHT" val="0"/>
  <p:tag name="KSO_WM_UNIT_COMPATIBLE" val="0"/>
  <p:tag name="KSO_WM_BEAUTIFY_FLAG" val="#wm#"/>
  <p:tag name="KSO_WM_DIAGRAM_GROUP_CODE" val="n1-1"/>
  <p:tag name="KSO_WM_UNIT_ISCONTENTSTITLE" val="0"/>
  <p:tag name="KSO_WM_UNIT_NOCLEAR" val="0"/>
  <p:tag name="KSO_WM_UNIT_DIAGRAM_ISNUMVISUAL" val="0"/>
  <p:tag name="KSO_WM_UNIT_DIAGRAM_ISREFERUNIT" val="0"/>
  <p:tag name="KSO_WM_UNIT_PRESET_TEXT" val="LOREM"/>
  <p:tag name="KSO_WM_UNIT_USESOURCEFORMAT_APPLY" val="1"/>
</p:tagLst>
</file>

<file path=ppt/tags/tag154.xml><?xml version="1.0" encoding="utf-8"?>
<p:tagLst xmlns:p="http://schemas.openxmlformats.org/presentationml/2006/main">
  <p:tag name="KSO_WM_TEMPLATE_CATEGORY" val="custom"/>
  <p:tag name="KSO_WM_TEMPLATE_INDEX" val="20184651"/>
  <p:tag name="KSO_WM_TAG_VERSION" val="1.0"/>
  <p:tag name="KSO_WM_UNIT_TYPE" val="n_h_h_f"/>
  <p:tag name="KSO_WM_UNIT_INDEX" val="1_2_1_1"/>
  <p:tag name="KSO_WM_UNIT_ID" val="custom20184651_24*n_h_h_f*1_2_1_1"/>
  <p:tag name="KSO_WM_UNIT_LAYERLEVEL" val="1_1_1_1"/>
  <p:tag name="KSO_WM_UNIT_VALUE" val="44"/>
  <p:tag name="KSO_WM_UNIT_HIGHLIGHT" val="0"/>
  <p:tag name="KSO_WM_UNIT_COMPATIBLE" val="0"/>
  <p:tag name="KSO_WM_BEAUTIFY_FLAG" val="#wm#"/>
  <p:tag name="KSO_WM_DIAGRAM_GROUP_CODE" val="n1-1"/>
  <p:tag name="KSO_WM_UNIT_NOCLEAR" val="0"/>
  <p:tag name="KSO_WM_UNIT_DIAGRAM_ISNUMVISUAL" val="0"/>
  <p:tag name="KSO_WM_UNIT_DIAGRAM_ISREFERUNIT" val="0"/>
  <p:tag name="KSO_WM_UNIT_PRESET_TEXT" val="Lorem ipsum dolor sit amet, consectetur adipisicing elit."/>
  <p:tag name="KSO_WM_UNIT_TEXT_FILL_FORE_SCHEMECOLOR_INDEX" val="13"/>
  <p:tag name="KSO_WM_UNIT_TEXT_FILL_TYPE" val="1"/>
  <p:tag name="KSO_WM_UNIT_USESOURCEFORMAT_APPLY" val="1"/>
</p:tagLst>
</file>

<file path=ppt/tags/tag155.xml><?xml version="1.0" encoding="utf-8"?>
<p:tagLst xmlns:p="http://schemas.openxmlformats.org/presentationml/2006/main">
  <p:tag name="KSO_WM_TEMPLATE_CATEGORY" val="custom"/>
  <p:tag name="KSO_WM_TEMPLATE_INDEX" val="20184651"/>
  <p:tag name="KSO_WM_TAG_VERSION" val="1.0"/>
  <p:tag name="KSO_WM_SLIDE_ID" val="custom20184651_24"/>
  <p:tag name="KSO_WM_SLIDE_INDEX" val="24"/>
  <p:tag name="KSO_WM_SLIDE_ITEM_CNT" val="4"/>
  <p:tag name="KSO_WM_SLIDE_LAYOUT" val="a_n"/>
  <p:tag name="KSO_WM_SLIDE_LAYOUT_CNT" val="1_1"/>
  <p:tag name="KSO_WM_SLIDE_TYPE" val="text"/>
  <p:tag name="KSO_WM_BEAUTIFY_FLAG" val="#wm#"/>
  <p:tag name="KSO_WM_SLIDE_POSITION" val="102.313*109.225"/>
  <p:tag name="KSO_WM_SLIDE_SIZE" val="741.255*402.688"/>
  <p:tag name="KSO_WM_DIAGRAM_GROUP_CODE" val="n1-1"/>
  <p:tag name="KSO_WM_SLIDE_SUBTYPE" val="diag"/>
  <p:tag name="KSO_WM_TEMPLATE_SUBCATEGORY" val="0"/>
  <p:tag name="KSO_WM_SLIDE_DIAGTYPE" val="n"/>
</p:tagLst>
</file>

<file path=ppt/tags/tag156.xml><?xml version="1.0" encoding="utf-8"?>
<p:tagLst xmlns:p="http://schemas.openxmlformats.org/presentationml/2006/main">
  <p:tag name="KSO_WM_TEMPLATE_CATEGORY" val="custom"/>
  <p:tag name="KSO_WM_TEMPLATE_INDEX" val="20184651"/>
  <p:tag name="KSO_WM_UNIT_TYPE" val="e"/>
  <p:tag name="KSO_WM_UNIT_INDEX" val="1"/>
  <p:tag name="KSO_WM_UNIT_ID" val="custom20184651_5*e*1"/>
  <p:tag name="KSO_WM_UNIT_LAYERLEVEL" val="1"/>
  <p:tag name="KSO_WM_UNIT_VALUE" val="6"/>
  <p:tag name="KSO_WM_UNIT_HIGHLIGHT" val="0"/>
  <p:tag name="KSO_WM_UNIT_COMPATIBLE" val="1"/>
  <p:tag name="KSO_WM_BEAUTIFY_FLAG" val="#wm#"/>
  <p:tag name="KSO_WM_TAG_VERSION" val="1.0"/>
  <p:tag name="KSO_WM_UNIT_PRESET_TEXT" val="PART&#10;ONE"/>
  <p:tag name="KSO_WM_UNIT_NOCLEAR" val="0"/>
  <p:tag name="KSO_WM_UNIT_DIAGRAM_ISNUMVISUAL" val="0"/>
  <p:tag name="KSO_WM_UNIT_DIAGRAM_ISREFERUNIT" val="0"/>
</p:tagLst>
</file>

<file path=ppt/tags/tag157.xml><?xml version="1.0" encoding="utf-8"?>
<p:tagLst xmlns:p="http://schemas.openxmlformats.org/presentationml/2006/main">
  <p:tag name="KSO_WM_TEMPLATE_CATEGORY" val="custom"/>
  <p:tag name="KSO_WM_TEMPLATE_INDEX" val="20184651"/>
  <p:tag name="KSO_WM_TAG_VERSION" val="1.0"/>
  <p:tag name="KSO_WM_SLIDE_ID" val="custom20184651_5"/>
  <p:tag name="KSO_WM_SLIDE_INDEX" val="5"/>
  <p:tag name="KSO_WM_SLIDE_ITEM_CNT" val="0"/>
  <p:tag name="KSO_WM_SLIDE_LAYOUT" val="e_f"/>
  <p:tag name="KSO_WM_SLIDE_LAYOUT_CNT" val="1_1"/>
  <p:tag name="KSO_WM_SLIDE_TYPE" val="sectionTitle"/>
  <p:tag name="KSO_WM_BEAUTIFY_FLAG" val="#wm#"/>
  <p:tag name="KSO_WM_SLIDE_SUBTYPE" val="pureTxt"/>
  <p:tag name="KSO_WM_TEMPLATE_SUBCATEGORY" val="0"/>
</p:tagLst>
</file>

<file path=ppt/tags/tag158.xml><?xml version="1.0" encoding="utf-8"?>
<p:tagLst xmlns:p="http://schemas.openxmlformats.org/presentationml/2006/main">
  <p:tag name="KSO_WM_BEAUTIFY_FLAG" val="#wm#"/>
  <p:tag name="KSO_WM_TEMPLATE_CATEGORY" val="custom"/>
  <p:tag name="KSO_WM_TEMPLATE_INDEX" val="20184651"/>
</p:tagLst>
</file>

<file path=ppt/tags/tag159.xml><?xml version="1.0" encoding="utf-8"?>
<p:tagLst xmlns:p="http://schemas.openxmlformats.org/presentationml/2006/main">
  <p:tag name="REFSHAPE" val="156365219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0.xml><?xml version="1.0" encoding="utf-8"?>
<p:tagLst xmlns:p="http://schemas.openxmlformats.org/presentationml/2006/main">
  <p:tag name="REFSHAPE" val="1563659540"/>
</p:tagLst>
</file>

<file path=ppt/tags/tag161.xml><?xml version="1.0" encoding="utf-8"?>
<p:tagLst xmlns:p="http://schemas.openxmlformats.org/presentationml/2006/main">
  <p:tag name="KSO_WM_UNIT_TABLE_BEAUTIFY" val="smartTable{c817e659-d0ed-43a4-b987-47e1fd7f3da1}"/>
  <p:tag name="REFSHAPE" val="-1639635780"/>
  <p:tag name="TABLE_RECT" val="42.25*133.819*907.6*93.8"/>
  <p:tag name="TABLE_ONEKEY_SKIN_IDX" val="0"/>
  <p:tag name="TABLE_SKINIDX" val="3"/>
  <p:tag name="TABLE_COLORIDX" val="c"/>
</p:tagLst>
</file>

<file path=ppt/tags/tag162.xml><?xml version="1.0" encoding="utf-8"?>
<p:tagLst xmlns:p="http://schemas.openxmlformats.org/presentationml/2006/main">
  <p:tag name="KSO_WM_BEAUTIFY_FLAG" val="#wm#"/>
  <p:tag name="KSO_WM_TEMPLATE_CATEGORY" val="custom"/>
  <p:tag name="KSO_WM_TEMPLATE_INDEX" val="20184651"/>
</p:tagLst>
</file>

<file path=ppt/tags/tag163.xml><?xml version="1.0" encoding="utf-8"?>
<p:tagLst xmlns:p="http://schemas.openxmlformats.org/presentationml/2006/main">
  <p:tag name="KSO_WM_TEMPLATE_CATEGORY" val="diagram"/>
  <p:tag name="KSO_WM_TEMPLATE_INDEX" val="30177845"/>
  <p:tag name="KSO_WM_UNIT_TYPE" val="f"/>
  <p:tag name="KSO_WM_UNIT_INDEX" val="1"/>
  <p:tag name="KSO_WM_UNIT_ID" val="diagram30177845_1*f*1"/>
  <p:tag name="KSO_WM_UNIT_LAYERLEVEL" val="1"/>
  <p:tag name="KSO_WM_UNIT_VALUE" val="184"/>
  <p:tag name="KSO_WM_UNIT_HIGHLIGHT" val="0"/>
  <p:tag name="KSO_WM_UNIT_COMPATIBLE" val="0"/>
  <p:tag name="KSO_WM_UNIT_CLEAR" val="0"/>
  <p:tag name="KSO_WM_BEAUTIFY_FLAG" val="#wm#"/>
  <p:tag name="KSO_WM_TAG_VERSION" val="1.0"/>
  <p:tag name="KSO_WM_UNIT_PRESET_TEXT" val="A company is an association or collection of individuals, whether natural persons, legal persons, or a mixture of both."/>
</p:tagLst>
</file>

<file path=ppt/tags/tag164.xml><?xml version="1.0" encoding="utf-8"?>
<p:tagLst xmlns:p="http://schemas.openxmlformats.org/presentationml/2006/main">
  <p:tag name="KSO_WM_TAG_VERSION" val="1.0"/>
  <p:tag name="KSO_WM_BEAUTIFY_FLAG" val="#wm#"/>
  <p:tag name="KSO_WM_UNIT_TYPE" val="i"/>
  <p:tag name="KSO_WM_UNIT_ID" val="diagram30177845_1*i*13"/>
  <p:tag name="KSO_WM_TEMPLATE_CATEGORY" val="diagram"/>
  <p:tag name="KSO_WM_TEMPLATE_INDEX" val="30177845"/>
  <p:tag name="KSO_WM_UNIT_INDEX" val="13"/>
</p:tagLst>
</file>

<file path=ppt/tags/tag165.xml><?xml version="1.0" encoding="utf-8"?>
<p:tagLst xmlns:p="http://schemas.openxmlformats.org/presentationml/2006/main">
  <p:tag name="KSO_WM_TEMPLATE_CATEGORY" val="diagram"/>
  <p:tag name="KSO_WM_TEMPLATE_INDEX" val="30177845"/>
  <p:tag name="KSO_WM_UNIT_TYPE" val="f"/>
  <p:tag name="KSO_WM_UNIT_INDEX" val="2"/>
  <p:tag name="KSO_WM_UNIT_ID" val="diagram30177845_1*f*2"/>
  <p:tag name="KSO_WM_UNIT_LAYERLEVEL" val="1"/>
  <p:tag name="KSO_WM_UNIT_VALUE" val="224"/>
  <p:tag name="KSO_WM_UNIT_HIGHLIGHT" val="0"/>
  <p:tag name="KSO_WM_UNIT_COMPATIBLE" val="0"/>
  <p:tag name="KSO_WM_UNIT_CLEAR" val="0"/>
  <p:tag name="KSO_WM_BEAUTIFY_FLAG" val="#wm#"/>
  <p:tag name="KSO_WM_TAG_VERSION" val="1.0"/>
  <p:tag name="KSO_WM_UNIT_PRESET_TEXT" val="A company is an association or collection of individuals, whether natural persons, legal persons, or a mixture of both collection of individuals, whether natural persons is an association or collection of individuals, whether natural persons, legal persons, or a mixture of both is an association or of collection."/>
</p:tagLst>
</file>

<file path=ppt/tags/tag166.xml><?xml version="1.0" encoding="utf-8"?>
<p:tagLst xmlns:p="http://schemas.openxmlformats.org/presentationml/2006/main">
  <p:tag name="KSO_WM_TEMPLATE_CATEGORY" val="diagram"/>
  <p:tag name="KSO_WM_TEMPLATE_INDEX" val="30177845"/>
  <p:tag name="KSO_WM_UNIT_TYPE" val="a"/>
  <p:tag name="KSO_WM_UNIT_INDEX" val="1"/>
  <p:tag name="KSO_WM_UNIT_ID" val="diagram30177845_1*a*1"/>
  <p:tag name="KSO_WM_UNIT_LAYERLEVEL" val="1"/>
  <p:tag name="KSO_WM_UNIT_VALUE" val="21"/>
  <p:tag name="KSO_WM_UNIT_ISCONTENTSTITLE" val="0"/>
  <p:tag name="KSO_WM_UNIT_HIGHLIGHT" val="0"/>
  <p:tag name="KSO_WM_UNIT_COMPATIBLE" val="0"/>
  <p:tag name="KSO_WM_UNIT_CLEAR" val="0"/>
  <p:tag name="KSO_WM_BEAUTIFY_FLAG" val="#wm#"/>
  <p:tag name="KSO_WM_TAG_VERSION" val="1.0"/>
  <p:tag name="KSO_WM_UNIT_PRESET_TEXT" val="The title &#10;only layout &#10;here"/>
</p:tagLst>
</file>

<file path=ppt/tags/tag167.xml><?xml version="1.0" encoding="utf-8"?>
<p:tagLst xmlns:p="http://schemas.openxmlformats.org/presentationml/2006/main">
  <p:tag name="KSO_WM_TAG_VERSION" val="1.0"/>
  <p:tag name="KSO_WM_BEAUTIFY_FLAG" val="#wm#"/>
  <p:tag name="KSO_WM_UNIT_TYPE" val="i"/>
  <p:tag name="KSO_WM_UNIT_ID" val="diagram30177845_1*i*22"/>
  <p:tag name="KSO_WM_TEMPLATE_CATEGORY" val="diagram"/>
  <p:tag name="KSO_WM_TEMPLATE_INDEX" val="30177845"/>
  <p:tag name="KSO_WM_UNIT_INDEX" val="22"/>
</p:tagLst>
</file>

<file path=ppt/tags/tag168.xml><?xml version="1.0" encoding="utf-8"?>
<p:tagLst xmlns:p="http://schemas.openxmlformats.org/presentationml/2006/main">
  <p:tag name="KSO_WM_BEAUTIFY_FLAG" val="#wm#"/>
  <p:tag name="KSO_WM_TEMPLATE_CATEGORY" val="diagram"/>
  <p:tag name="KSO_WM_TEMPLATE_INDEX" val="30177845"/>
  <p:tag name="KSO_WM_TAG_VERSION" val="1.0"/>
  <p:tag name="KSO_WM_SLIDE_ID" val="diagram30177845_1"/>
  <p:tag name="KSO_WM_SLIDE_INDEX" val="1"/>
  <p:tag name="KSO_WM_SLIDE_ITEM_CNT" val="4"/>
  <p:tag name="KSO_WM_SLIDE_LAYOUT" val="a_f"/>
  <p:tag name="KSO_WM_SLIDE_LAYOUT_CNT" val="1_4"/>
  <p:tag name="KSO_WM_SLIDE_TYPE" val="text"/>
  <p:tag name="KSO_WM_SLIDE_SUBTYPE" val="pureTxt"/>
  <p:tag name="KSO_WM_SLIDE_POSITION" val="284*109"/>
  <p:tag name="KSO_WM_SLIDE_SIZE" val="615*331"/>
</p:tagLst>
</file>

<file path=ppt/tags/tag169.xml><?xml version="1.0" encoding="utf-8"?>
<p:tagLst xmlns:p="http://schemas.openxmlformats.org/presentationml/2006/main">
  <p:tag name="KSO_WM_BEAUTIFY_FLAG" val="#wm#"/>
  <p:tag name="KSO_WM_TEMPLATE_CATEGORY" val="custom"/>
  <p:tag name="KSO_WM_TEMPLATE_INDEX" val="2018465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0.xml><?xml version="1.0" encoding="utf-8"?>
<p:tagLst xmlns:p="http://schemas.openxmlformats.org/presentationml/2006/main">
  <p:tag name="KSO_WM_TEMPLATE_CATEGORY" val="custom"/>
  <p:tag name="KSO_WM_TEMPLATE_INDEX" val="20184651"/>
  <p:tag name="KSO_WM_TAG_VERSION" val="1.0"/>
  <p:tag name="KSO_WM_SLIDE_ID" val="custom20184651_29"/>
  <p:tag name="KSO_WM_SLIDE_INDEX" val="29"/>
  <p:tag name="KSO_WM_SLIDE_ITEM_CNT" val="0"/>
  <p:tag name="KSO_WM_SLIDE_LAYOUT" val="a"/>
  <p:tag name="KSO_WM_SLIDE_LAYOUT_CNT" val="1"/>
  <p:tag name="KSO_WM_SLIDE_TYPE" val="endPage"/>
  <p:tag name="KSO_WM_BEAUTIFY_FLAG" val="#wm#"/>
  <p:tag name="KSO_WM_SLIDE_SUBTYPE" val="pureTxt"/>
  <p:tag name="KSO_WM_TEMPLATE_SUBCATEGORY" val="0"/>
</p:tagLst>
</file>

<file path=ppt/tags/tag171.xml><?xml version="1.0" encoding="utf-8"?>
<p:tagLst xmlns:p="http://schemas.openxmlformats.org/presentationml/2006/main">
  <p:tag name="KSO_WPP_MARK_KEY" val="d9a323c9-e56b-476c-9c3e-614304daa98f"/>
  <p:tag name="COMMONDATA" val="eyJoZGlkIjoiNjZkZTBmNDBjOWZiMDcxNjEzMzcwZjEzOWFiZjNjNDIifQ=="/>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4651"/>
</p:tagLst>
</file>

<file path=ppt/tags/tag24.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465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xml><?xml version="1.0" encoding="utf-8"?>
<p:tagLst xmlns:p="http://schemas.openxmlformats.org/presentationml/2006/main">
  <p:tag name="KSO_WM_TEMPLATE_CATEGORY" val="custom"/>
  <p:tag name="KSO_WM_TEMPLATE_INDEX" val="20184651"/>
  <p:tag name="KSO_WM_TAG_VERSION" val="1.0"/>
  <p:tag name="KSO_WM_BEAUTIFY_FLAG" val="#wm#"/>
  <p:tag name="KSO_WM_TEMPLATE_THUMBS_INDEX" val="1、4、5、6、9、14、22、28、29、"/>
  <p:tag name="KSO_WM_TEMPLATE_SUBCATEGORY" val="0"/>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4651"/>
</p:tagLst>
</file>

<file path=ppt/tags/tag52.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465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6.xml><?xml version="1.0" encoding="utf-8"?>
<p:tagLst xmlns:p="http://schemas.openxmlformats.org/presentationml/2006/main">
  <p:tag name="KSO_WM_TEMPLATE_CATEGORY" val="custom"/>
  <p:tag name="KSO_WM_TEMPLATE_INDEX" val="20184651"/>
  <p:tag name="KSO_WM_TAG_VERSION" val="1.0"/>
  <p:tag name="KSO_WM_BEAUTIFY_FLAG" val="#wm#"/>
  <p:tag name="KSO_WM_TEMPLATE_THUMBS_INDEX" val="1、4、5、6、9、14、22、28、29、"/>
  <p:tag name="KSO_WM_TEMPLATE_SUBCATEGORY" val="0"/>
</p:tagLst>
</file>

<file path=ppt/tags/tag57.xml><?xml version="1.0" encoding="utf-8"?>
<p:tagLst xmlns:p="http://schemas.openxmlformats.org/presentationml/2006/main">
  <p:tag name="KSO_WM_TEMPLATE_CATEGORY" val="custom"/>
  <p:tag name="KSO_WM_TEMPLATE_INDEX" val="20184651"/>
  <p:tag name="KSO_WM_UNIT_TYPE" val="a"/>
  <p:tag name="KSO_WM_UNIT_INDEX" val="1"/>
  <p:tag name="KSO_WM_UNIT_ID" val="custom20184651_1*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Company introduction"/>
  <p:tag name="KSO_WM_UNIT_NOCLEAR" val="0"/>
  <p:tag name="KSO_WM_UNIT_DIAGRAM_ISNUMVISUAL" val="0"/>
  <p:tag name="KSO_WM_UNIT_DIAGRAM_ISREFERUNIT" val="0"/>
</p:tagLst>
</file>

<file path=ppt/tags/tag58.xml><?xml version="1.0" encoding="utf-8"?>
<p:tagLst xmlns:p="http://schemas.openxmlformats.org/presentationml/2006/main">
  <p:tag name="KSO_WM_TEMPLATE_CATEGORY" val="custom"/>
  <p:tag name="KSO_WM_TEMPLATE_INDEX" val="20184651"/>
  <p:tag name="KSO_WM_TAG_VERSION" val="1.0"/>
  <p:tag name="KSO_WM_SLIDE_ID" val="custom20184651_1"/>
  <p:tag name="KSO_WM_SLIDE_INDEX" val="1"/>
  <p:tag name="KSO_WM_SLIDE_ITEM_CNT" val="0"/>
  <p:tag name="KSO_WM_SLIDE_LAYOUT" val="a_f"/>
  <p:tag name="KSO_WM_SLIDE_LAYOUT_CNT" val="1_1"/>
  <p:tag name="KSO_WM_SLIDE_TYPE" val="title"/>
  <p:tag name="KSO_WM_BEAUTIFY_FLAG" val="#wm#"/>
  <p:tag name="KSO_WM_TEMPLATE_THUMBS_INDEX" val="1、4、5、6、9、14、22、28、29、"/>
  <p:tag name="KSO_WM_SLIDE_SUBTYPE" val="pureTxt"/>
  <p:tag name="KSO_WM_TEMPLATE_SUBCATEGORY" val="0"/>
  <p:tag name="KSO_WM_SLIDE_MODEL_TYPE" val="cover"/>
</p:tagLst>
</file>

<file path=ppt/tags/tag59.xml><?xml version="1.0" encoding="utf-8"?>
<p:tagLst xmlns:p="http://schemas.openxmlformats.org/presentationml/2006/main">
  <p:tag name="KSO_WM_TAG_VERSION" val="1.0"/>
  <p:tag name="KSO_WM_BEAUTIFY_FLAG" val="#wm#"/>
  <p:tag name="KSO_WM_UNIT_TYPE" val="i"/>
  <p:tag name="KSO_WM_UNIT_ID" val="custom20184651_2*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1"/>
  <p:tag name="KSO_WM_UNIT_LAYERLEVEL" val="1"/>
  <p:tag name="KSO_WM_UNIT_FILL_FORE_SCHEMECOLOR_INDEX" val="13"/>
  <p:tag name="KSO_WM_UNIT_FILL_TYPE" val="1"/>
  <p:tag name="KSO_WM_UNIT_TEXT_FILL_FORE_SCHEMECOLOR_INDEX" val="2"/>
  <p:tag name="KSO_WM_UNIT_TEXT_FILL_TYPE" val="1"/>
  <p:tag name="KSO_WM_UNIT_USESOURCEFORMAT_APPLY"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TEMPLATE_CATEGORY" val="custom"/>
  <p:tag name="KSO_WM_TEMPLATE_INDEX" val="20184651"/>
  <p:tag name="KSO_WM_UNIT_TYPE" val="l_h_a"/>
  <p:tag name="KSO_WM_UNIT_INDEX" val="1_1_1"/>
  <p:tag name="KSO_WM_UNIT_ID" val="custom20184651_3*l_h_a*1_1_1"/>
  <p:tag name="KSO_WM_UNIT_LAYERLEVEL" val="1_1_1"/>
  <p:tag name="KSO_WM_UNIT_VALUE" val="16"/>
  <p:tag name="KSO_WM_UNIT_HIGHLIGHT" val="0"/>
  <p:tag name="KSO_WM_UNIT_COMPATIBLE" val="0"/>
  <p:tag name="KSO_WM_BEAUTIFY_FLAG" val="#wm#"/>
  <p:tag name="KSO_WM_TAG_VERSION" val="1.0"/>
  <p:tag name="KSO_WM_DIAGRAM_GROUP_CODE" val="l1-1"/>
  <p:tag name="KSO_WM_UNIT_ISCONTENTSTITLE" val="0"/>
  <p:tag name="KSO_WM_UNIT_NOCLEAR" val="0"/>
  <p:tag name="KSO_WM_UNIT_DIAGRAM_ISNUMVISUAL" val="0"/>
  <p:tag name="KSO_WM_UNIT_DIAGRAM_ISREFERUNIT" val="0"/>
  <p:tag name="KSO_WM_UNIT_PRESET_TEXT" val="LOREM IPSUM DOLOR"/>
  <p:tag name="KSO_WM_UNIT_TEXT_FILL_FORE_SCHEMECOLOR_INDEX" val="13"/>
  <p:tag name="KSO_WM_UNIT_TEXT_FILL_TYPE" val="1"/>
  <p:tag name="KSO_WM_UNIT_USESOURCEFORMAT_APPLY" val="1"/>
</p:tagLst>
</file>

<file path=ppt/tags/tag61.xml><?xml version="1.0" encoding="utf-8"?>
<p:tagLst xmlns:p="http://schemas.openxmlformats.org/presentationml/2006/main">
  <p:tag name="KSO_WM_TEMPLATE_CATEGORY" val="custom"/>
  <p:tag name="KSO_WM_TEMPLATE_INDEX" val="20184651"/>
  <p:tag name="KSO_WM_UNIT_TYPE" val="l_h_f"/>
  <p:tag name="KSO_WM_UNIT_INDEX" val="1_1_1"/>
  <p:tag name="KSO_WM_UNIT_ID" val="custom20184651_3*l_h_f*1_1_1"/>
  <p:tag name="KSO_WM_UNIT_LAYERLEVEL" val="1_1_1"/>
  <p:tag name="KSO_WM_UNIT_VALUE" val="27"/>
  <p:tag name="KSO_WM_UNIT_HIGHLIGHT" val="0"/>
  <p:tag name="KSO_WM_UNIT_COMPATIBLE" val="0"/>
  <p:tag name="KSO_WM_BEAUTIFY_FLAG" val="#wm#"/>
  <p:tag name="KSO_WM_TAG_VERSION" val="1.0"/>
  <p:tag name="KSO_WM_DIAGRAM_GROUP_CODE" val="l1-1"/>
  <p:tag name="KSO_WM_UNIT_NOCLEAR" val="0"/>
  <p:tag name="KSO_WM_UNIT_DIAGRAM_ISNUMVISUAL" val="0"/>
  <p:tag name="KSO_WM_UNIT_DIAGRAM_ISREFERUNIT" val="0"/>
  <p:tag name="KSO_WM_UNIT_PRESET_TEXT" val="Lorem ipsum dolor sit amet, consectetur adipisicing elit."/>
  <p:tag name="KSO_WM_UNIT_TEXT_FILL_FORE_SCHEMECOLOR_INDEX" val="13"/>
  <p:tag name="KSO_WM_UNIT_TEXT_FILL_TYPE" val="1"/>
  <p:tag name="KSO_WM_UNIT_USESOURCEFORMAT_APPLY" val="1"/>
</p:tagLst>
</file>

<file path=ppt/tags/tag62.xml><?xml version="1.0" encoding="utf-8"?>
<p:tagLst xmlns:p="http://schemas.openxmlformats.org/presentationml/2006/main">
  <p:tag name="KSO_WM_TEMPLATE_CATEGORY" val="custom"/>
  <p:tag name="KSO_WM_TEMPLATE_INDEX" val="20184651"/>
  <p:tag name="KSO_WM_UNIT_TYPE" val="l_h_a"/>
  <p:tag name="KSO_WM_UNIT_INDEX" val="1_2_1"/>
  <p:tag name="KSO_WM_UNIT_ID" val="custom20184651_3*l_h_a*1_2_1"/>
  <p:tag name="KSO_WM_UNIT_LAYERLEVEL" val="1_1_1"/>
  <p:tag name="KSO_WM_UNIT_VALUE" val="16"/>
  <p:tag name="KSO_WM_UNIT_HIGHLIGHT" val="0"/>
  <p:tag name="KSO_WM_UNIT_COMPATIBLE" val="0"/>
  <p:tag name="KSO_WM_BEAUTIFY_FLAG" val="#wm#"/>
  <p:tag name="KSO_WM_TAG_VERSION" val="1.0"/>
  <p:tag name="KSO_WM_DIAGRAM_GROUP_CODE" val="l1-1"/>
  <p:tag name="KSO_WM_UNIT_ISCONTENTSTITLE" val="0"/>
  <p:tag name="KSO_WM_UNIT_NOCLEAR" val="0"/>
  <p:tag name="KSO_WM_UNIT_DIAGRAM_ISNUMVISUAL" val="0"/>
  <p:tag name="KSO_WM_UNIT_DIAGRAM_ISREFERUNIT" val="0"/>
  <p:tag name="KSO_WM_UNIT_PRESET_TEXT" val="LOREM IPSUM DOLOR"/>
  <p:tag name="KSO_WM_UNIT_TEXT_FILL_FORE_SCHEMECOLOR_INDEX" val="13"/>
  <p:tag name="KSO_WM_UNIT_TEXT_FILL_TYPE" val="1"/>
  <p:tag name="KSO_WM_UNIT_USESOURCEFORMAT_APPLY" val="1"/>
</p:tagLst>
</file>

<file path=ppt/tags/tag63.xml><?xml version="1.0" encoding="utf-8"?>
<p:tagLst xmlns:p="http://schemas.openxmlformats.org/presentationml/2006/main">
  <p:tag name="KSO_WM_TEMPLATE_CATEGORY" val="custom"/>
  <p:tag name="KSO_WM_TEMPLATE_INDEX" val="20184651"/>
  <p:tag name="KSO_WM_UNIT_TYPE" val="l_h_a"/>
  <p:tag name="KSO_WM_UNIT_INDEX" val="1_3_1"/>
  <p:tag name="KSO_WM_UNIT_ID" val="custom20184651_3*l_h_a*1_3_1"/>
  <p:tag name="KSO_WM_UNIT_LAYERLEVEL" val="1_1_1"/>
  <p:tag name="KSO_WM_UNIT_VALUE" val="16"/>
  <p:tag name="KSO_WM_UNIT_HIGHLIGHT" val="0"/>
  <p:tag name="KSO_WM_UNIT_COMPATIBLE" val="0"/>
  <p:tag name="KSO_WM_BEAUTIFY_FLAG" val="#wm#"/>
  <p:tag name="KSO_WM_TAG_VERSION" val="1.0"/>
  <p:tag name="KSO_WM_DIAGRAM_GROUP_CODE" val="l1-1"/>
  <p:tag name="KSO_WM_UNIT_ISCONTENTSTITLE" val="0"/>
  <p:tag name="KSO_WM_UNIT_NOCLEAR" val="0"/>
  <p:tag name="KSO_WM_UNIT_DIAGRAM_ISNUMVISUAL" val="0"/>
  <p:tag name="KSO_WM_UNIT_DIAGRAM_ISREFERUNIT" val="0"/>
  <p:tag name="KSO_WM_UNIT_PRESET_TEXT" val="LOREM IPSUM DOLOR"/>
  <p:tag name="KSO_WM_UNIT_TEXT_FILL_FORE_SCHEMECOLOR_INDEX" val="13"/>
  <p:tag name="KSO_WM_UNIT_TEXT_FILL_TYPE" val="1"/>
  <p:tag name="KSO_WM_UNIT_USESOURCEFORMAT_APPLY" val="1"/>
</p:tagLst>
</file>

<file path=ppt/tags/tag64.xml><?xml version="1.0" encoding="utf-8"?>
<p:tagLst xmlns:p="http://schemas.openxmlformats.org/presentationml/2006/main">
  <p:tag name="KSO_WM_TEMPLATE_CATEGORY" val="custom"/>
  <p:tag name="KSO_WM_TEMPLATE_INDEX" val="20184651"/>
  <p:tag name="KSO_WM_UNIT_TYPE" val="l_h_i"/>
  <p:tag name="KSO_WM_UNIT_INDEX" val="1_2_1"/>
  <p:tag name="KSO_WM_UNIT_ID" val="custom20184651_3*l_h_i*1_2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Lst>
</file>

<file path=ppt/tags/tag65.xml><?xml version="1.0" encoding="utf-8"?>
<p:tagLst xmlns:p="http://schemas.openxmlformats.org/presentationml/2006/main">
  <p:tag name="KSO_WM_TEMPLATE_CATEGORY" val="custom"/>
  <p:tag name="KSO_WM_TEMPLATE_INDEX" val="20184651"/>
  <p:tag name="KSO_WM_UNIT_TYPE" val="l_h_i"/>
  <p:tag name="KSO_WM_UNIT_INDEX" val="1_1_1"/>
  <p:tag name="KSO_WM_UNIT_ID" val="custom20184651_3*l_h_i*1_1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Lst>
</file>

<file path=ppt/tags/tag66.xml><?xml version="1.0" encoding="utf-8"?>
<p:tagLst xmlns:p="http://schemas.openxmlformats.org/presentationml/2006/main">
  <p:tag name="KSO_WM_TEMPLATE_CATEGORY" val="custom"/>
  <p:tag name="KSO_WM_TEMPLATE_INDEX" val="20184651"/>
  <p:tag name="KSO_WM_UNIT_TYPE" val="l_h_i"/>
  <p:tag name="KSO_WM_UNIT_INDEX" val="1_1_2"/>
  <p:tag name="KSO_WM_UNIT_ID" val="custom20184651_3*l_h_i*1_1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 name="KSO_WM_UNIT_USESOURCEFORMAT_APPLY" val="1"/>
</p:tagLst>
</file>

<file path=ppt/tags/tag67.xml><?xml version="1.0" encoding="utf-8"?>
<p:tagLst xmlns:p="http://schemas.openxmlformats.org/presentationml/2006/main">
  <p:tag name="KSO_WM_TEMPLATE_CATEGORY" val="custom"/>
  <p:tag name="KSO_WM_TEMPLATE_INDEX" val="20184651"/>
  <p:tag name="KSO_WM_UNIT_TYPE" val="l_h_i"/>
  <p:tag name="KSO_WM_UNIT_INDEX" val="1_2_2"/>
  <p:tag name="KSO_WM_UNIT_ID" val="custom20184651_3*l_h_i*1_2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 name="KSO_WM_UNIT_USESOURCEFORMAT_APPLY" val="1"/>
</p:tagLst>
</file>

<file path=ppt/tags/tag68.xml><?xml version="1.0" encoding="utf-8"?>
<p:tagLst xmlns:p="http://schemas.openxmlformats.org/presentationml/2006/main">
  <p:tag name="KSO_WM_TEMPLATE_CATEGORY" val="custom"/>
  <p:tag name="KSO_WM_TEMPLATE_INDEX" val="20184651"/>
  <p:tag name="KSO_WM_UNIT_TYPE" val="l_h_i"/>
  <p:tag name="KSO_WM_UNIT_INDEX" val="1_3_2"/>
  <p:tag name="KSO_WM_UNIT_ID" val="custom20184651_3*l_h_i*1_3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 name="KSO_WM_UNIT_USESOURCEFORMAT_APPLY" val="1"/>
</p:tagLst>
</file>

<file path=ppt/tags/tag69.xml><?xml version="1.0" encoding="utf-8"?>
<p:tagLst xmlns:p="http://schemas.openxmlformats.org/presentationml/2006/main">
  <p:tag name="KSO_WM_TEMPLATE_CATEGORY" val="custom"/>
  <p:tag name="KSO_WM_TEMPLATE_INDEX" val="20184651"/>
  <p:tag name="KSO_WM_UNIT_TYPE" val="l_h_i"/>
  <p:tag name="KSO_WM_UNIT_INDEX" val="1_2_1"/>
  <p:tag name="KSO_WM_UNIT_ID" val="custom20184651_3*l_h_i*1_2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TEMPLATE_CATEGORY" val="custom"/>
  <p:tag name="KSO_WM_TEMPLATE_INDEX" val="20184651"/>
  <p:tag name="KSO_WM_UNIT_TYPE" val="l_h_i"/>
  <p:tag name="KSO_WM_UNIT_INDEX" val="1_2_2"/>
  <p:tag name="KSO_WM_UNIT_ID" val="custom20184651_3*l_h_i*1_2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 name="KSO_WM_UNIT_USESOURCEFORMAT_APPLY" val="1"/>
</p:tagLst>
</file>

<file path=ppt/tags/tag71.xml><?xml version="1.0" encoding="utf-8"?>
<p:tagLst xmlns:p="http://schemas.openxmlformats.org/presentationml/2006/main">
  <p:tag name="KSO_WM_TEMPLATE_CATEGORY" val="custom"/>
  <p:tag name="KSO_WM_TEMPLATE_INDEX" val="20184651"/>
  <p:tag name="KSO_WM_UNIT_TYPE" val="l_h_f"/>
  <p:tag name="KSO_WM_UNIT_INDEX" val="1_1_1"/>
  <p:tag name="KSO_WM_UNIT_ID" val="custom20184651_3*l_h_f*1_1_1"/>
  <p:tag name="KSO_WM_UNIT_LAYERLEVEL" val="1_1_1"/>
  <p:tag name="KSO_WM_UNIT_VALUE" val="27"/>
  <p:tag name="KSO_WM_UNIT_HIGHLIGHT" val="0"/>
  <p:tag name="KSO_WM_UNIT_COMPATIBLE" val="0"/>
  <p:tag name="KSO_WM_BEAUTIFY_FLAG" val="#wm#"/>
  <p:tag name="KSO_WM_TAG_VERSION" val="1.0"/>
  <p:tag name="KSO_WM_DIAGRAM_GROUP_CODE" val="l1-1"/>
  <p:tag name="KSO_WM_UNIT_NOCLEAR" val="0"/>
  <p:tag name="KSO_WM_UNIT_DIAGRAM_ISNUMVISUAL" val="0"/>
  <p:tag name="KSO_WM_UNIT_DIAGRAM_ISREFERUNIT" val="0"/>
  <p:tag name="KSO_WM_UNIT_PRESET_TEXT" val="Lorem ipsum dolor sit amet, consectetur adipisicing elit."/>
  <p:tag name="KSO_WM_UNIT_TEXT_FILL_FORE_SCHEMECOLOR_INDEX" val="13"/>
  <p:tag name="KSO_WM_UNIT_TEXT_FILL_TYPE" val="1"/>
  <p:tag name="KSO_WM_UNIT_USESOURCEFORMAT_APPLY" val="1"/>
</p:tagLst>
</file>

<file path=ppt/tags/tag72.xml><?xml version="1.0" encoding="utf-8"?>
<p:tagLst xmlns:p="http://schemas.openxmlformats.org/presentationml/2006/main">
  <p:tag name="KSO_WM_TEMPLATE_CATEGORY" val="custom"/>
  <p:tag name="KSO_WM_TEMPLATE_INDEX" val="20184651"/>
  <p:tag name="KSO_WM_UNIT_TYPE" val="l_h_f"/>
  <p:tag name="KSO_WM_UNIT_INDEX" val="1_1_1"/>
  <p:tag name="KSO_WM_UNIT_ID" val="custom20184651_3*l_h_f*1_1_1"/>
  <p:tag name="KSO_WM_UNIT_LAYERLEVEL" val="1_1_1"/>
  <p:tag name="KSO_WM_UNIT_VALUE" val="27"/>
  <p:tag name="KSO_WM_UNIT_HIGHLIGHT" val="0"/>
  <p:tag name="KSO_WM_UNIT_COMPATIBLE" val="0"/>
  <p:tag name="KSO_WM_BEAUTIFY_FLAG" val="#wm#"/>
  <p:tag name="KSO_WM_TAG_VERSION" val="1.0"/>
  <p:tag name="KSO_WM_DIAGRAM_GROUP_CODE" val="l1-1"/>
  <p:tag name="KSO_WM_UNIT_NOCLEAR" val="0"/>
  <p:tag name="KSO_WM_UNIT_DIAGRAM_ISNUMVISUAL" val="0"/>
  <p:tag name="KSO_WM_UNIT_DIAGRAM_ISREFERUNIT" val="0"/>
  <p:tag name="KSO_WM_UNIT_PRESET_TEXT" val="Lorem ipsum dolor sit amet, consectetur adipisicing elit."/>
  <p:tag name="KSO_WM_UNIT_TEXT_FILL_FORE_SCHEMECOLOR_INDEX" val="13"/>
  <p:tag name="KSO_WM_UNIT_TEXT_FILL_TYPE" val="1"/>
  <p:tag name="KSO_WM_UNIT_USESOURCEFORMAT_APPLY" val="1"/>
</p:tagLst>
</file>

<file path=ppt/tags/tag73.xml><?xml version="1.0" encoding="utf-8"?>
<p:tagLst xmlns:p="http://schemas.openxmlformats.org/presentationml/2006/main">
  <p:tag name="KSO_WM_TEMPLATE_CATEGORY" val="custom"/>
  <p:tag name="KSO_WM_TEMPLATE_INDEX" val="20184651"/>
  <p:tag name="KSO_WM_UNIT_TYPE" val="l_h_f"/>
  <p:tag name="KSO_WM_UNIT_INDEX" val="1_1_1"/>
  <p:tag name="KSO_WM_UNIT_ID" val="custom20184651_3*l_h_f*1_1_1"/>
  <p:tag name="KSO_WM_UNIT_LAYERLEVEL" val="1_1_1"/>
  <p:tag name="KSO_WM_UNIT_VALUE" val="27"/>
  <p:tag name="KSO_WM_UNIT_HIGHLIGHT" val="0"/>
  <p:tag name="KSO_WM_UNIT_COMPATIBLE" val="0"/>
  <p:tag name="KSO_WM_BEAUTIFY_FLAG" val="#wm#"/>
  <p:tag name="KSO_WM_TAG_VERSION" val="1.0"/>
  <p:tag name="KSO_WM_DIAGRAM_GROUP_CODE" val="l1-1"/>
  <p:tag name="KSO_WM_UNIT_NOCLEAR" val="0"/>
  <p:tag name="KSO_WM_UNIT_DIAGRAM_ISNUMVISUAL" val="0"/>
  <p:tag name="KSO_WM_UNIT_DIAGRAM_ISREFERUNIT" val="0"/>
  <p:tag name="KSO_WM_UNIT_PRESET_TEXT" val="Lorem ipsum dolor sit amet, consectetur adipisicing elit."/>
  <p:tag name="KSO_WM_UNIT_TEXT_FILL_FORE_SCHEMECOLOR_INDEX" val="13"/>
  <p:tag name="KSO_WM_UNIT_TEXT_FILL_TYPE" val="1"/>
  <p:tag name="KSO_WM_UNIT_USESOURCEFORMAT_APPLY" val="1"/>
</p:tagLst>
</file>

<file path=ppt/tags/tag74.xml><?xml version="1.0" encoding="utf-8"?>
<p:tagLst xmlns:p="http://schemas.openxmlformats.org/presentationml/2006/main">
  <p:tag name="KSO_WM_TEMPLATE_CATEGORY" val="custom"/>
  <p:tag name="KSO_WM_TEMPLATE_INDEX" val="20184651"/>
  <p:tag name="KSO_WM_UNIT_TYPE" val="l_h_i"/>
  <p:tag name="KSO_WM_UNIT_INDEX" val="1_1_2"/>
  <p:tag name="KSO_WM_UNIT_ID" val="custom20184651_3*l_h_i*1_1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 name="KSO_WM_UNIT_USESOURCEFORMAT_APPLY" val="1"/>
</p:tagLst>
</file>

<file path=ppt/tags/tag75.xml><?xml version="1.0" encoding="utf-8"?>
<p:tagLst xmlns:p="http://schemas.openxmlformats.org/presentationml/2006/main">
  <p:tag name="KSO_WM_TEMPLATE_CATEGORY" val="custom"/>
  <p:tag name="KSO_WM_TEMPLATE_INDEX" val="20184651"/>
  <p:tag name="KSO_WM_UNIT_TYPE" val="l_h_a"/>
  <p:tag name="KSO_WM_UNIT_INDEX" val="1_1_1"/>
  <p:tag name="KSO_WM_UNIT_ID" val="custom20184651_3*l_h_a*1_1_1"/>
  <p:tag name="KSO_WM_UNIT_LAYERLEVEL" val="1_1_1"/>
  <p:tag name="KSO_WM_UNIT_VALUE" val="16"/>
  <p:tag name="KSO_WM_UNIT_HIGHLIGHT" val="0"/>
  <p:tag name="KSO_WM_UNIT_COMPATIBLE" val="0"/>
  <p:tag name="KSO_WM_BEAUTIFY_FLAG" val="#wm#"/>
  <p:tag name="KSO_WM_TAG_VERSION" val="1.0"/>
  <p:tag name="KSO_WM_DIAGRAM_GROUP_CODE" val="l1-1"/>
  <p:tag name="KSO_WM_UNIT_ISCONTENTSTITLE" val="0"/>
  <p:tag name="KSO_WM_UNIT_NOCLEAR" val="0"/>
  <p:tag name="KSO_WM_UNIT_DIAGRAM_ISNUMVISUAL" val="0"/>
  <p:tag name="KSO_WM_UNIT_DIAGRAM_ISREFERUNIT" val="0"/>
  <p:tag name="KSO_WM_UNIT_PRESET_TEXT" val="LOREM IPSUM DOLOR"/>
  <p:tag name="KSO_WM_UNIT_TEXT_FILL_FORE_SCHEMECOLOR_INDEX" val="13"/>
  <p:tag name="KSO_WM_UNIT_TEXT_FILL_TYPE" val="1"/>
  <p:tag name="KSO_WM_UNIT_USESOURCEFORMAT_APPLY" val="1"/>
</p:tagLst>
</file>

<file path=ppt/tags/tag76.xml><?xml version="1.0" encoding="utf-8"?>
<p:tagLst xmlns:p="http://schemas.openxmlformats.org/presentationml/2006/main">
  <p:tag name="KSO_WM_TEMPLATE_CATEGORY" val="custom"/>
  <p:tag name="KSO_WM_TEMPLATE_INDEX" val="20184651"/>
  <p:tag name="KSO_WM_UNIT_TYPE" val="l_h_i"/>
  <p:tag name="KSO_WM_UNIT_INDEX" val="1_3_1"/>
  <p:tag name="KSO_WM_UNIT_ID" val="custom20184651_3*l_h_i*1_3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Lst>
</file>

<file path=ppt/tags/tag77.xml><?xml version="1.0" encoding="utf-8"?>
<p:tagLst xmlns:p="http://schemas.openxmlformats.org/presentationml/2006/main">
  <p:tag name="KSO_WM_TEMPLATE_CATEGORY" val="custom"/>
  <p:tag name="KSO_WM_TEMPLATE_INDEX" val="20184651"/>
  <p:tag name="KSO_WM_UNIT_TYPE" val="l_h_i"/>
  <p:tag name="KSO_WM_UNIT_INDEX" val="1_2_2"/>
  <p:tag name="KSO_WM_UNIT_ID" val="custom20184651_3*l_h_i*1_2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 name="KSO_WM_UNIT_USESOURCEFORMAT_APPLY" val="1"/>
</p:tagLst>
</file>

<file path=ppt/tags/tag78.xml><?xml version="1.0" encoding="utf-8"?>
<p:tagLst xmlns:p="http://schemas.openxmlformats.org/presentationml/2006/main">
  <p:tag name="KSO_WM_TEMPLATE_CATEGORY" val="custom"/>
  <p:tag name="KSO_WM_TEMPLATE_INDEX" val="20184651"/>
  <p:tag name="KSO_WM_UNIT_TYPE" val="l_h_i"/>
  <p:tag name="KSO_WM_UNIT_INDEX" val="1_3_2"/>
  <p:tag name="KSO_WM_UNIT_ID" val="custom20184651_3*l_h_i*1_3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 name="KSO_WM_UNIT_USESOURCEFORMAT_APPLY" val="1"/>
</p:tagLst>
</file>

<file path=ppt/tags/tag79.xml><?xml version="1.0" encoding="utf-8"?>
<p:tagLst xmlns:p="http://schemas.openxmlformats.org/presentationml/2006/main">
  <p:tag name="KSO_WM_TEMPLATE_CATEGORY" val="custom"/>
  <p:tag name="KSO_WM_TEMPLATE_INDEX" val="20184651"/>
  <p:tag name="KSO_WM_UNIT_TYPE" val="l_h_i"/>
  <p:tag name="KSO_WM_UNIT_INDEX" val="1_2_2"/>
  <p:tag name="KSO_WM_UNIT_ID" val="custom20184651_3*l_h_i*1_2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 name="KSO_WM_UNIT_USESOURCEFORMAT_APPLY"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TEMPLATE_CATEGORY" val="custom"/>
  <p:tag name="KSO_WM_TEMPLATE_INDEX" val="20184651"/>
  <p:tag name="KSO_WM_UNIT_TYPE" val="l_h_i"/>
  <p:tag name="KSO_WM_UNIT_INDEX" val="1_3_1"/>
  <p:tag name="KSO_WM_UNIT_ID" val="custom20184651_3*l_h_i*1_3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Lst>
</file>

<file path=ppt/tags/tag81.xml><?xml version="1.0" encoding="utf-8"?>
<p:tagLst xmlns:p="http://schemas.openxmlformats.org/presentationml/2006/main">
  <p:tag name="KSO_WM_TEMPLATE_CATEGORY" val="custom"/>
  <p:tag name="KSO_WM_TEMPLATE_INDEX" val="20184651"/>
  <p:tag name="KSO_WM_UNIT_TYPE" val="l_h_i"/>
  <p:tag name="KSO_WM_UNIT_INDEX" val="1_3_2"/>
  <p:tag name="KSO_WM_UNIT_ID" val="custom20184651_3*l_h_i*1_3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 name="KSO_WM_UNIT_USESOURCEFORMAT_APPLY" val="1"/>
</p:tagLst>
</file>

<file path=ppt/tags/tag82.xml><?xml version="1.0" encoding="utf-8"?>
<p:tagLst xmlns:p="http://schemas.openxmlformats.org/presentationml/2006/main">
  <p:tag name="KSO_WM_TEMPLATE_CATEGORY" val="custom"/>
  <p:tag name="KSO_WM_TEMPLATE_INDEX" val="20184651"/>
  <p:tag name="KSO_WM_UNIT_TYPE" val="l_h_a"/>
  <p:tag name="KSO_WM_UNIT_INDEX" val="1_1_1"/>
  <p:tag name="KSO_WM_UNIT_ID" val="custom20184651_3*l_h_a*1_1_1"/>
  <p:tag name="KSO_WM_UNIT_LAYERLEVEL" val="1_1_1"/>
  <p:tag name="KSO_WM_UNIT_VALUE" val="16"/>
  <p:tag name="KSO_WM_UNIT_HIGHLIGHT" val="0"/>
  <p:tag name="KSO_WM_UNIT_COMPATIBLE" val="0"/>
  <p:tag name="KSO_WM_BEAUTIFY_FLAG" val="#wm#"/>
  <p:tag name="KSO_WM_TAG_VERSION" val="1.0"/>
  <p:tag name="KSO_WM_DIAGRAM_GROUP_CODE" val="l1-1"/>
  <p:tag name="KSO_WM_UNIT_ISCONTENTSTITLE" val="0"/>
  <p:tag name="KSO_WM_UNIT_NOCLEAR" val="0"/>
  <p:tag name="KSO_WM_UNIT_DIAGRAM_ISNUMVISUAL" val="0"/>
  <p:tag name="KSO_WM_UNIT_DIAGRAM_ISREFERUNIT" val="0"/>
  <p:tag name="KSO_WM_UNIT_PRESET_TEXT" val="LOREM IPSUM DOLOR"/>
  <p:tag name="KSO_WM_UNIT_TEXT_FILL_FORE_SCHEMECOLOR_INDEX" val="13"/>
  <p:tag name="KSO_WM_UNIT_TEXT_FILL_TYPE" val="1"/>
  <p:tag name="KSO_WM_UNIT_USESOURCEFORMAT_APPLY" val="1"/>
</p:tagLst>
</file>

<file path=ppt/tags/tag83.xml><?xml version="1.0" encoding="utf-8"?>
<p:tagLst xmlns:p="http://schemas.openxmlformats.org/presentationml/2006/main">
  <p:tag name="KSO_WM_TEMPLATE_CATEGORY" val="custom"/>
  <p:tag name="KSO_WM_TEMPLATE_INDEX" val="20184651"/>
  <p:tag name="KSO_WM_UNIT_TYPE" val="l_h_f"/>
  <p:tag name="KSO_WM_UNIT_INDEX" val="1_1_1"/>
  <p:tag name="KSO_WM_UNIT_ID" val="custom20184651_3*l_h_f*1_1_1"/>
  <p:tag name="KSO_WM_UNIT_LAYERLEVEL" val="1_1_1"/>
  <p:tag name="KSO_WM_UNIT_VALUE" val="27"/>
  <p:tag name="KSO_WM_UNIT_HIGHLIGHT" val="0"/>
  <p:tag name="KSO_WM_UNIT_COMPATIBLE" val="0"/>
  <p:tag name="KSO_WM_BEAUTIFY_FLAG" val="#wm#"/>
  <p:tag name="KSO_WM_TAG_VERSION" val="1.0"/>
  <p:tag name="KSO_WM_DIAGRAM_GROUP_CODE" val="l1-1"/>
  <p:tag name="KSO_WM_UNIT_NOCLEAR" val="0"/>
  <p:tag name="KSO_WM_UNIT_DIAGRAM_ISNUMVISUAL" val="0"/>
  <p:tag name="KSO_WM_UNIT_DIAGRAM_ISREFERUNIT" val="0"/>
  <p:tag name="KSO_WM_UNIT_PRESET_TEXT" val="Lorem ipsum dolor sit amet, consectetur adipisicing elit."/>
  <p:tag name="KSO_WM_UNIT_TEXT_FILL_FORE_SCHEMECOLOR_INDEX" val="13"/>
  <p:tag name="KSO_WM_UNIT_TEXT_FILL_TYPE" val="1"/>
  <p:tag name="KSO_WM_UNIT_USESOURCEFORMAT_APPLY" val="1"/>
</p:tagLst>
</file>

<file path=ppt/tags/tag84.xml><?xml version="1.0" encoding="utf-8"?>
<p:tagLst xmlns:p="http://schemas.openxmlformats.org/presentationml/2006/main">
  <p:tag name="KSO_WM_TEMPLATE_CATEGORY" val="custom"/>
  <p:tag name="KSO_WM_TEMPLATE_INDEX" val="20184651"/>
  <p:tag name="KSO_WM_TAG_VERSION" val="1.0"/>
  <p:tag name="KSO_WM_SLIDE_ID" val="custom20184651_3"/>
  <p:tag name="KSO_WM_SLIDE_INDEX" val="3"/>
  <p:tag name="KSO_WM_SLIDE_ITEM_CNT" val="3"/>
  <p:tag name="KSO_WM_SLIDE_LAYOUT" val="a_l"/>
  <p:tag name="KSO_WM_SLIDE_LAYOUT_CNT" val="1_1"/>
  <p:tag name="KSO_WM_SLIDE_TYPE" val="contents"/>
  <p:tag name="KSO_WM_BEAUTIFY_FLAG" val="#wm#"/>
  <p:tag name="KSO_WM_DIAGRAM_GROUP_CODE" val="l1-1"/>
  <p:tag name="KSO_WM_SLIDE_SUBTYPE" val="diag"/>
  <p:tag name="KSO_WM_TEMPLATE_SUBCATEGORY" val="0"/>
  <p:tag name="KSO_WM_SLIDE_DIAGTYPE" val="l"/>
</p:tagLst>
</file>

<file path=ppt/tags/tag85.xml><?xml version="1.0" encoding="utf-8"?>
<p:tagLst xmlns:p="http://schemas.openxmlformats.org/presentationml/2006/main">
  <p:tag name="KSO_WM_TEMPLATE_CATEGORY" val="custom"/>
  <p:tag name="KSO_WM_TEMPLATE_INDEX" val="20184651"/>
  <p:tag name="KSO_WM_UNIT_TYPE" val="e"/>
  <p:tag name="KSO_WM_UNIT_INDEX" val="1"/>
  <p:tag name="KSO_WM_UNIT_ID" val="custom20184651_5*e*1"/>
  <p:tag name="KSO_WM_UNIT_LAYERLEVEL" val="1"/>
  <p:tag name="KSO_WM_UNIT_VALUE" val="6"/>
  <p:tag name="KSO_WM_UNIT_HIGHLIGHT" val="0"/>
  <p:tag name="KSO_WM_UNIT_COMPATIBLE" val="1"/>
  <p:tag name="KSO_WM_BEAUTIFY_FLAG" val="#wm#"/>
  <p:tag name="KSO_WM_TAG_VERSION" val="1.0"/>
  <p:tag name="KSO_WM_UNIT_PRESET_TEXT" val="PART&#10;ONE"/>
  <p:tag name="KSO_WM_UNIT_NOCLEAR" val="0"/>
  <p:tag name="KSO_WM_UNIT_DIAGRAM_ISNUMVISUAL" val="0"/>
  <p:tag name="KSO_WM_UNIT_DIAGRAM_ISREFERUNIT" val="0"/>
</p:tagLst>
</file>

<file path=ppt/tags/tag86.xml><?xml version="1.0" encoding="utf-8"?>
<p:tagLst xmlns:p="http://schemas.openxmlformats.org/presentationml/2006/main">
  <p:tag name="KSO_WM_TEMPLATE_CATEGORY" val="custom"/>
  <p:tag name="KSO_WM_TEMPLATE_INDEX" val="20184651"/>
  <p:tag name="KSO_WM_UNIT_TYPE" val="f"/>
  <p:tag name="KSO_WM_UNIT_INDEX" val="1"/>
  <p:tag name="KSO_WM_UNIT_ID" val="custom20184651_5*f*1"/>
  <p:tag name="KSO_WM_UNIT_LAYERLEVEL" val="1"/>
  <p:tag name="KSO_WM_UNIT_VALUE" val="55"/>
  <p:tag name="KSO_WM_UNIT_HIGHLIGHT" val="0"/>
  <p:tag name="KSO_WM_UNIT_COMPATIBLE" val="0"/>
  <p:tag name="KSO_WM_BEAUTIFY_FLAG" val="#wm#"/>
  <p:tag name="KSO_WM_TAG_VERSION" val="1.0"/>
  <p:tag name="KSO_WM_UNIT_NOCLEAR" val="0"/>
  <p:tag name="KSO_WM_UNIT_DIAGRAM_ISNUMVISUAL" val="0"/>
  <p:tag name="KSO_WM_UNIT_DIAGRAM_ISREFERUNIT" val="0"/>
  <p:tag name="KSO_WM_UNIT_PRESET_TEXT" val="Lorem ipsum dolor sit amet, consectetur adipisicing elit.Lorem ipsum dolor sit amet, consectetur adipisicing elit."/>
</p:tagLst>
</file>

<file path=ppt/tags/tag87.xml><?xml version="1.0" encoding="utf-8"?>
<p:tagLst xmlns:p="http://schemas.openxmlformats.org/presentationml/2006/main">
  <p:tag name="KSO_WM_TEMPLATE_CATEGORY" val="custom"/>
  <p:tag name="KSO_WM_TEMPLATE_INDEX" val="20184651"/>
  <p:tag name="KSO_WM_UNIT_TYPE" val="f"/>
  <p:tag name="KSO_WM_UNIT_INDEX" val="1"/>
  <p:tag name="KSO_WM_UNIT_ID" val="custom20184651_5*f*1"/>
  <p:tag name="KSO_WM_UNIT_LAYERLEVEL" val="1"/>
  <p:tag name="KSO_WM_UNIT_VALUE" val="55"/>
  <p:tag name="KSO_WM_UNIT_HIGHLIGHT" val="0"/>
  <p:tag name="KSO_WM_UNIT_COMPATIBLE" val="0"/>
  <p:tag name="KSO_WM_BEAUTIFY_FLAG" val="#wm#"/>
  <p:tag name="KSO_WM_TAG_VERSION" val="1.0"/>
  <p:tag name="KSO_WM_UNIT_NOCLEAR" val="0"/>
  <p:tag name="KSO_WM_UNIT_DIAGRAM_ISNUMVISUAL" val="0"/>
  <p:tag name="KSO_WM_UNIT_DIAGRAM_ISREFERUNIT" val="0"/>
  <p:tag name="KSO_WM_UNIT_PRESET_TEXT" val="Lorem ipsum dolor sit amet, consectetur adipisicing elit.Lorem ipsum dolor sit amet, consectetur adipisicing elit."/>
</p:tagLst>
</file>

<file path=ppt/tags/tag88.xml><?xml version="1.0" encoding="utf-8"?>
<p:tagLst xmlns:p="http://schemas.openxmlformats.org/presentationml/2006/main">
  <p:tag name="KSO_WM_TEMPLATE_CATEGORY" val="custom"/>
  <p:tag name="KSO_WM_TEMPLATE_INDEX" val="20184651"/>
  <p:tag name="KSO_WM_TAG_VERSION" val="1.0"/>
  <p:tag name="KSO_WM_SLIDE_ID" val="custom20184651_5"/>
  <p:tag name="KSO_WM_SLIDE_INDEX" val="5"/>
  <p:tag name="KSO_WM_SLIDE_ITEM_CNT" val="0"/>
  <p:tag name="KSO_WM_SLIDE_LAYOUT" val="e_f"/>
  <p:tag name="KSO_WM_SLIDE_LAYOUT_CNT" val="1_1"/>
  <p:tag name="KSO_WM_SLIDE_TYPE" val="sectionTitle"/>
  <p:tag name="KSO_WM_BEAUTIFY_FLAG" val="#wm#"/>
  <p:tag name="KSO_WM_SLIDE_SUBTYPE" val="pureTxt"/>
  <p:tag name="KSO_WM_TEMPLATE_SUBCATEGORY" val="0"/>
</p:tagLst>
</file>

<file path=ppt/tags/tag89.xml><?xml version="1.0" encoding="utf-8"?>
<p:tagLst xmlns:p="http://schemas.openxmlformats.org/presentationml/2006/main">
  <p:tag name="KSO_WM_TEMPLATE_CATEGORY" val="custom"/>
  <p:tag name="KSO_WM_TEMPLATE_INDEX" val="20184651"/>
  <p:tag name="KSO_WM_TAG_VERSION" val="1.0"/>
  <p:tag name="KSO_WM_SLIDE_ID" val="custom20184651_19"/>
  <p:tag name="KSO_WM_SLIDE_INDEX" val="19"/>
  <p:tag name="KSO_WM_SLIDE_ITEM_CNT" val="0"/>
  <p:tag name="KSO_WM_SLIDE_LAYOUT" val="a_d_f"/>
  <p:tag name="KSO_WM_SLIDE_LAYOUT_CNT" val="1_1_1"/>
  <p:tag name="KSO_WM_SLIDE_TYPE" val="text"/>
  <p:tag name="KSO_WM_BEAUTIFY_FLAG" val="#wm#"/>
  <p:tag name="KSO_WM_SLIDE_POSITION" val="0*0"/>
  <p:tag name="KSO_WM_SLIDE_SIZE" val="895*540"/>
  <p:tag name="KSO_WM_SLIDE_SUBTYPE" val="picTxt"/>
  <p:tag name="KSO_WM_TEMPLATE_SUBCATEGORY" val="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TAG_VERSION" val="1.0"/>
  <p:tag name="KSO_WM_BEAUTIFY_FLAG" val="#wm#"/>
  <p:tag name="KSO_WM_UNIT_TYPE" val="i"/>
  <p:tag name="KSO_WM_UNIT_ID" val="custom20184651_25*i*0"/>
  <p:tag name="KSO_WM_TEMPLATE_CATEGORY" val="custom"/>
  <p:tag name="KSO_WM_TEMPLATE_INDEX" val="20184651"/>
  <p:tag name="KSO_WM_UNIT_INDEX"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p="http://schemas.openxmlformats.org/presentationml/2006/main">
  <p:tag name="KSO_WM_TEMPLATE_CATEGORY" val="custom"/>
  <p:tag name="KSO_WM_TEMPLATE_INDEX" val="20184651"/>
  <p:tag name="MH" val="20160218111000"/>
  <p:tag name="MH_LIBRARY" val="GRAPHIC"/>
  <p:tag name="MH_TYPE" val="Desc"/>
  <p:tag name="MH_ORDER" val="1"/>
  <p:tag name="KSO_WM_UNIT_TYPE" val="f"/>
  <p:tag name="KSO_WM_UNIT_INDEX" val="1"/>
  <p:tag name="KSO_WM_UNIT_ID" val="custom20184651_21*f*1"/>
  <p:tag name="KSO_WM_UNIT_LAYERLEVEL" val="1"/>
  <p:tag name="KSO_WM_UNIT_VALUE" val="126"/>
  <p:tag name="KSO_WM_UNIT_HIGHLIGHT" val="0"/>
  <p:tag name="KSO_WM_UNIT_COMPATIBLE" val="0"/>
  <p:tag name="KSO_WM_BEAUTIFY_FLAG" val="#wm#"/>
  <p:tag name="KSO_WM_TAG_VERSION" val="1.0"/>
  <p:tag name="KSO_WM_UNIT_NOCLEAR" val="0"/>
  <p:tag name="KSO_WM_UNIT_DIAGRAM_ISNUMVISUAL" val="0"/>
  <p:tag name="KSO_WM_UNIT_DIAGRAM_ISREFERUNIT" val="0"/>
  <p:tag name="KSO_WM_DIAGRAM_GROUP_CODE" val="q1-1"/>
  <p:tag name="KSO_WM_UNIT_PRESET_TEXT" val="Lorem ipsum dolor sit amet, consectetur adipisicing elit.Lorem ipsum dolor sit amet, consectetur adipisicing elit.Lorem ipsum dolor sit amet, consectetur adipisicing elit.Lorem ipsum dolor sit amet, consectetur adipisicing elit."/>
  <p:tag name="KSO_WM_UNIT_USESOURCEFORMAT_APPLY" val="1"/>
</p:tagLst>
</file>

<file path=ppt/tags/tag92.xml><?xml version="1.0" encoding="utf-8"?>
<p:tagLst xmlns:p="http://schemas.openxmlformats.org/presentationml/2006/main">
  <p:tag name="KSO_WM_TEMPLATE_CATEGORY" val="custom"/>
  <p:tag name="KSO_WM_TEMPLATE_INDEX" val="20184651"/>
  <p:tag name="KSO_WM_UNIT_TYPE" val="q_i"/>
  <p:tag name="KSO_WM_UNIT_INDEX" val="1_1"/>
  <p:tag name="KSO_WM_UNIT_ID" val="custom20184651_21*q_i*1_1"/>
  <p:tag name="KSO_WM_UNIT_LAYERLEVEL" val="1_1"/>
  <p:tag name="KSO_WM_BEAUTIFY_FLAG" val="#wm#"/>
  <p:tag name="KSO_WM_TAG_VERSION" val="1.0"/>
  <p:tag name="KSO_WM_DIAGRAM_GROUP_CODE" val="q1-1"/>
  <p:tag name="KSO_WM_UNIT_HIGHLIGHT" val="0"/>
  <p:tag name="KSO_WM_UNIT_COMPATIBLE" val="0"/>
  <p:tag name="KSO_WM_UNIT_DIAGRAM_ISNUMVISUAL" val="0"/>
  <p:tag name="KSO_WM_UNIT_DIAGRAM_ISREFERUNIT" val="0"/>
  <p:tag name="KSO_WM_UNIT_FILL_FORE_SCHEMECOLOR_INDEX" val="8"/>
  <p:tag name="KSO_WM_UNIT_FILL_TYPE" val="1"/>
  <p:tag name="KSO_WM_UNIT_TEXT_FILL_FORE_SCHEMECOLOR_INDEX" val="1"/>
  <p:tag name="KSO_WM_UNIT_TEXT_FILL_TYPE" val="1"/>
  <p:tag name="KSO_WM_UNIT_USESOURCEFORMAT_APPLY" val="1"/>
</p:tagLst>
</file>

<file path=ppt/tags/tag93.xml><?xml version="1.0" encoding="utf-8"?>
<p:tagLst xmlns:p="http://schemas.openxmlformats.org/presentationml/2006/main">
  <p:tag name="KSO_WM_TEMPLATE_CATEGORY" val="custom"/>
  <p:tag name="KSO_WM_TEMPLATE_INDEX" val="20184651"/>
  <p:tag name="MH" val="20160217171536"/>
  <p:tag name="MH_LIBRARY" val="GRAPHIC"/>
  <p:tag name="MH_TYPE" val="SubTitle"/>
  <p:tag name="MH_ORDER" val="2"/>
  <p:tag name="KSO_WM_UNIT_VALUE" val="9"/>
  <p:tag name="KSO_WM_UNIT_HIGHLIGHT" val="0"/>
  <p:tag name="KSO_WM_UNIT_COMPATIBLE" val="0"/>
  <p:tag name="KSO_WM_UNIT_TYPE" val="q_h_i"/>
  <p:tag name="KSO_WM_UNIT_INDEX" val="1_2_1"/>
  <p:tag name="KSO_WM_UNIT_ID" val="custom20184651_21*q_h_i*1_2_1"/>
  <p:tag name="KSO_WM_UNIT_LAYERLEVEL" val="1_1_1"/>
  <p:tag name="KSO_WM_BEAUTIFY_FLAG" val="#wm#"/>
  <p:tag name="KSO_WM_TAG_VERSION" val="1.0"/>
  <p:tag name="KSO_WM_DIAGRAM_GROUP_CODE" val="q1-1"/>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94.xml><?xml version="1.0" encoding="utf-8"?>
<p:tagLst xmlns:p="http://schemas.openxmlformats.org/presentationml/2006/main">
  <p:tag name="KSO_WM_TEMPLATE_CATEGORY" val="custom"/>
  <p:tag name="KSO_WM_TEMPLATE_INDEX" val="20184651"/>
  <p:tag name="MH" val="20160217171536"/>
  <p:tag name="MH_LIBRARY" val="GRAPHIC"/>
  <p:tag name="MH_TYPE" val="SubTitle"/>
  <p:tag name="MH_ORDER" val="2"/>
  <p:tag name="KSO_WM_UNIT_VALUE" val="9"/>
  <p:tag name="KSO_WM_UNIT_HIGHLIGHT" val="0"/>
  <p:tag name="KSO_WM_UNIT_COMPATIBLE" val="0"/>
  <p:tag name="KSO_WM_UNIT_TYPE" val="q_h_i"/>
  <p:tag name="KSO_WM_UNIT_INDEX" val="1_3_1"/>
  <p:tag name="KSO_WM_UNIT_ID" val="custom20184651_21*q_h_i*1_3_1"/>
  <p:tag name="KSO_WM_UNIT_LAYERLEVEL" val="1_1_1"/>
  <p:tag name="KSO_WM_BEAUTIFY_FLAG" val="#wm#"/>
  <p:tag name="KSO_WM_TAG_VERSION" val="1.0"/>
  <p:tag name="KSO_WM_DIAGRAM_GROUP_CODE" val="q1-1"/>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95.xml><?xml version="1.0" encoding="utf-8"?>
<p:tagLst xmlns:p="http://schemas.openxmlformats.org/presentationml/2006/main">
  <p:tag name="KSO_WM_TAG_VERSION" val="1.0"/>
  <p:tag name="KSO_WM_BEAUTIFY_FLAG" val="#wm#"/>
  <p:tag name="KSO_WM_UNIT_TYPE" val="i"/>
  <p:tag name="KSO_WM_UNIT_ID" val="custom20184651_21*i*8"/>
  <p:tag name="KSO_WM_TEMPLATE_CATEGORY" val="custom"/>
  <p:tag name="KSO_WM_TEMPLATE_INDEX" val="20184651"/>
  <p:tag name="KSO_WM_UNIT_INDEX" val="8"/>
  <p:tag name="KSO_WM_UNIT_HIGHLIGHT" val="0"/>
  <p:tag name="KSO_WM_UNIT_COMPATIBLE" val="0"/>
  <p:tag name="KSO_WM_UNIT_DIAGRAM_ISNUMVISUAL" val="0"/>
  <p:tag name="KSO_WM_UNIT_DIAGRAM_ISREFERUNIT" val="0"/>
  <p:tag name="KSO_WM_DIAGRAM_GROUP_CODE" val="q1-1"/>
  <p:tag name="KSO_WM_UNIT_LAYERLEVEL" val="1"/>
  <p:tag name="KSO_WM_UNIT_FILL_FORE_SCHEMECOLOR_INDEX" val="5"/>
  <p:tag name="KSO_WM_UNIT_FILL_TYPE" val="1"/>
  <p:tag name="KSO_WM_UNIT_TEXT_FILL_FORE_SCHEMECOLOR_INDEX" val="2"/>
  <p:tag name="KSO_WM_UNIT_TEXT_FILL_TYPE" val="1"/>
  <p:tag name="KSO_WM_UNIT_USESOURCEFORMAT_APPLY" val="1"/>
</p:tagLst>
</file>

<file path=ppt/tags/tag96.xml><?xml version="1.0" encoding="utf-8"?>
<p:tagLst xmlns:p="http://schemas.openxmlformats.org/presentationml/2006/main">
  <p:tag name="KSO_WM_TEMPLATE_CATEGORY" val="custom"/>
  <p:tag name="KSO_WM_TEMPLATE_INDEX" val="20184651"/>
  <p:tag name="KSO_WM_UNIT_TYPE" val="a"/>
  <p:tag name="KSO_WM_UNIT_INDEX" val="1"/>
  <p:tag name="KSO_WM_UNIT_ID" val="custom20184651_21*a*1"/>
  <p:tag name="KSO_WM_UNIT_LAYERLEVEL" val="1"/>
  <p:tag name="KSO_WM_UNIT_VALUE" val="10"/>
  <p:tag name="KSO_WM_UNIT_ISCONTENTSTITLE" val="0"/>
  <p:tag name="KSO_WM_UNIT_HIGHLIGHT" val="0"/>
  <p:tag name="KSO_WM_UNIT_COMPATIBLE" val="0"/>
  <p:tag name="KSO_WM_BEAUTIFY_FLAG" val="#wm#"/>
  <p:tag name="KSO_WM_TAG_VERSION" val="1.0"/>
  <p:tag name="KSO_WM_UNIT_NOCLEAR" val="0"/>
  <p:tag name="KSO_WM_UNIT_DIAGRAM_ISNUMVISUAL" val="0"/>
  <p:tag name="KSO_WM_UNIT_DIAGRAM_ISREFERUNIT" val="0"/>
  <p:tag name="KSO_WM_DIAGRAM_GROUP_CODE" val="q1-1"/>
  <p:tag name="KSO_WM_UNIT_PRESET_TEXT" val="LOREM IPSUM"/>
  <p:tag name="KSO_WM_UNIT_TEXT_FILL_FORE_SCHEMECOLOR_INDEX" val="13"/>
  <p:tag name="KSO_WM_UNIT_TEXT_FILL_TYPE" val="1"/>
  <p:tag name="KSO_WM_UNIT_USESOURCEFORMAT_APPLY" val="1"/>
</p:tagLst>
</file>

<file path=ppt/tags/tag97.xml><?xml version="1.0" encoding="utf-8"?>
<p:tagLst xmlns:p="http://schemas.openxmlformats.org/presentationml/2006/main">
  <p:tag name="KSO_WM_TEMPLATE_CATEGORY" val="custom"/>
  <p:tag name="KSO_WM_TEMPLATE_INDEX" val="20184651"/>
  <p:tag name="MH" val="20160217171536"/>
  <p:tag name="MH_LIBRARY" val="GRAPHIC"/>
  <p:tag name="MH_TYPE" val="SubTitle"/>
  <p:tag name="MH_ORDER" val="2"/>
  <p:tag name="KSO_WM_UNIT_TYPE" val="q_h_a"/>
  <p:tag name="KSO_WM_UNIT_INDEX" val="1_3_1"/>
  <p:tag name="KSO_WM_UNIT_ID" val="custom20184651_21*q_h_a*1_3_1"/>
  <p:tag name="KSO_WM_UNIT_LAYERLEVEL" val="1_1_1"/>
  <p:tag name="KSO_WM_UNIT_VALUE" val="30"/>
  <p:tag name="KSO_WM_UNIT_HIGHLIGHT" val="0"/>
  <p:tag name="KSO_WM_UNIT_COMPATIBLE" val="0"/>
  <p:tag name="KSO_WM_BEAUTIFY_FLAG" val="#wm#"/>
  <p:tag name="KSO_WM_TAG_VERSION" val="1.0"/>
  <p:tag name="KSO_WM_DIAGRAM_GROUP_CODE" val="q1-1"/>
  <p:tag name="KSO_WM_UNIT_ISCONTENTSTITLE" val="0"/>
  <p:tag name="KSO_WM_UNIT_NOCLEAR" val="0"/>
  <p:tag name="KSO_WM_UNIT_DIAGRAM_ISNUMVISUAL" val="0"/>
  <p:tag name="KSO_WM_UNIT_DIAGRAM_ISREFERUNIT" val="0"/>
  <p:tag name="KSO_WM_UNIT_PRESET_TEXT" val="LOREM"/>
  <p:tag name="KSO_WM_UNIT_TEXT_FILL_FORE_SCHEMECOLOR_INDEX" val="14"/>
  <p:tag name="KSO_WM_UNIT_TEXT_FILL_TYPE" val="1"/>
  <p:tag name="KSO_WM_UNIT_USESOURCEFORMAT_APPLY" val="1"/>
</p:tagLst>
</file>

<file path=ppt/tags/tag98.xml><?xml version="1.0" encoding="utf-8"?>
<p:tagLst xmlns:p="http://schemas.openxmlformats.org/presentationml/2006/main">
  <p:tag name="KSO_WM_TEMPLATE_CATEGORY" val="custom"/>
  <p:tag name="KSO_WM_TEMPLATE_INDEX" val="20184651"/>
  <p:tag name="MH" val="20160217171536"/>
  <p:tag name="MH_LIBRARY" val="GRAPHIC"/>
  <p:tag name="MH_TYPE" val="SubTitle"/>
  <p:tag name="MH_ORDER" val="2"/>
  <p:tag name="KSO_WM_UNIT_TYPE" val="q_h_a"/>
  <p:tag name="KSO_WM_UNIT_INDEX" val="1_2_1"/>
  <p:tag name="KSO_WM_UNIT_ID" val="custom20184651_21*q_h_a*1_2_1"/>
  <p:tag name="KSO_WM_UNIT_LAYERLEVEL" val="1_1_1"/>
  <p:tag name="KSO_WM_UNIT_VALUE" val="30"/>
  <p:tag name="KSO_WM_UNIT_HIGHLIGHT" val="0"/>
  <p:tag name="KSO_WM_UNIT_COMPATIBLE" val="0"/>
  <p:tag name="KSO_WM_BEAUTIFY_FLAG" val="#wm#"/>
  <p:tag name="KSO_WM_TAG_VERSION" val="1.0"/>
  <p:tag name="KSO_WM_DIAGRAM_GROUP_CODE" val="q1-1"/>
  <p:tag name="KSO_WM_UNIT_ISCONTENTSTITLE" val="0"/>
  <p:tag name="KSO_WM_UNIT_NOCLEAR" val="0"/>
  <p:tag name="KSO_WM_UNIT_DIAGRAM_ISNUMVISUAL" val="0"/>
  <p:tag name="KSO_WM_UNIT_DIAGRAM_ISREFERUNIT" val="0"/>
  <p:tag name="KSO_WM_UNIT_PRESET_TEXT" val="LOREM"/>
  <p:tag name="KSO_WM_UNIT_TEXT_FILL_FORE_SCHEMECOLOR_INDEX" val="14"/>
  <p:tag name="KSO_WM_UNIT_TEXT_FILL_TYPE" val="1"/>
  <p:tag name="KSO_WM_UNIT_USESOURCEFORMAT_APPLY" val="1"/>
</p:tagLst>
</file>

<file path=ppt/tags/tag99.xml><?xml version="1.0" encoding="utf-8"?>
<p:tagLst xmlns:p="http://schemas.openxmlformats.org/presentationml/2006/main">
  <p:tag name="KSO_WM_TEMPLATE_CATEGORY" val="custom"/>
  <p:tag name="KSO_WM_TEMPLATE_INDEX" val="20184651"/>
  <p:tag name="MH" val="20160217142234"/>
  <p:tag name="MH_LIBRARY" val="GRAPHIC"/>
  <p:tag name="MH_TYPE" val="SubTitle"/>
  <p:tag name="MH_ORDER" val="3"/>
  <p:tag name="KSO_WM_UNIT_TYPE" val="q_h_a"/>
  <p:tag name="KSO_WM_UNIT_INDEX" val="1_1_1"/>
  <p:tag name="KSO_WM_UNIT_ID" val="custom20184651_21*q_h_a*1_1_1"/>
  <p:tag name="KSO_WM_UNIT_LAYERLEVEL" val="1_1_1"/>
  <p:tag name="KSO_WM_UNIT_VALUE" val="12"/>
  <p:tag name="KSO_WM_UNIT_HIGHLIGHT" val="0"/>
  <p:tag name="KSO_WM_UNIT_COMPATIBLE" val="0"/>
  <p:tag name="KSO_WM_BEAUTIFY_FLAG" val="#wm#"/>
  <p:tag name="KSO_WM_TAG_VERSION" val="1.0"/>
  <p:tag name="KSO_WM_DIAGRAM_GROUP_CODE" val="q1-1"/>
  <p:tag name="KSO_WM_UNIT_RELATE_UNITID" val="background20184532_21*q*1"/>
  <p:tag name="KSO_WM_UNIT_ISCONTENTSTITLE" val="0"/>
  <p:tag name="KSO_WM_UNIT_NOCLEAR" val="0"/>
  <p:tag name="KSO_WM_UNIT_DIAGRAM_ISNUMVISUAL" val="0"/>
  <p:tag name="KSO_WM_UNIT_DIAGRAM_ISREFERUNIT" val="0"/>
  <p:tag name="KSO_WM_UNIT_PRESET_TEXT" val="LOREM IPSUM"/>
  <p:tag name="KSO_WM_UNIT_USESOURCEFORMAT_APPLY" val="1"/>
</p:tagLst>
</file>

<file path=ppt/theme/theme1.xml><?xml version="1.0" encoding="utf-8"?>
<a:theme xmlns:a="http://schemas.openxmlformats.org/drawingml/2006/main" name="Office 主题​​">
  <a:themeElements>
    <a:clrScheme name="自定义 153">
      <a:dk1>
        <a:srgbClr val="000000"/>
      </a:dk1>
      <a:lt1>
        <a:srgbClr val="FFFFFF"/>
      </a:lt1>
      <a:dk2>
        <a:srgbClr val="44546A"/>
      </a:dk2>
      <a:lt2>
        <a:srgbClr val="E7E6E6"/>
      </a:lt2>
      <a:accent1>
        <a:srgbClr val="AC1215"/>
      </a:accent1>
      <a:accent2>
        <a:srgbClr val="36373B"/>
      </a:accent2>
      <a:accent3>
        <a:srgbClr val="646569"/>
      </a:accent3>
      <a:accent4>
        <a:srgbClr val="F0F0F0"/>
      </a:accent4>
      <a:accent5>
        <a:srgbClr val="BC3031"/>
      </a:accent5>
      <a:accent6>
        <a:srgbClr val="C9494B"/>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60000"/>
            <a:lumOff val="40000"/>
          </a:schemeClr>
        </a:solidFill>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53">
      <a:dk1>
        <a:srgbClr val="000000"/>
      </a:dk1>
      <a:lt1>
        <a:srgbClr val="FFFFFF"/>
      </a:lt1>
      <a:dk2>
        <a:srgbClr val="44546A"/>
      </a:dk2>
      <a:lt2>
        <a:srgbClr val="E7E6E6"/>
      </a:lt2>
      <a:accent1>
        <a:srgbClr val="AC1215"/>
      </a:accent1>
      <a:accent2>
        <a:srgbClr val="36373B"/>
      </a:accent2>
      <a:accent3>
        <a:srgbClr val="646569"/>
      </a:accent3>
      <a:accent4>
        <a:srgbClr val="F0F0F0"/>
      </a:accent4>
      <a:accent5>
        <a:srgbClr val="BC3031"/>
      </a:accent5>
      <a:accent6>
        <a:srgbClr val="C9494B"/>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53">
    <a:dk1>
      <a:srgbClr val="000000"/>
    </a:dk1>
    <a:lt1>
      <a:srgbClr val="FFFFFF"/>
    </a:lt1>
    <a:dk2>
      <a:srgbClr val="44546A"/>
    </a:dk2>
    <a:lt2>
      <a:srgbClr val="E7E6E6"/>
    </a:lt2>
    <a:accent1>
      <a:srgbClr val="AC1215"/>
    </a:accent1>
    <a:accent2>
      <a:srgbClr val="36373B"/>
    </a:accent2>
    <a:accent3>
      <a:srgbClr val="646569"/>
    </a:accent3>
    <a:accent4>
      <a:srgbClr val="F0F0F0"/>
    </a:accent4>
    <a:accent5>
      <a:srgbClr val="BC3031"/>
    </a:accent5>
    <a:accent6>
      <a:srgbClr val="C9494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1772</Words>
  <Application>WPS 演示</Application>
  <PresentationFormat>自定义</PresentationFormat>
  <Paragraphs>316</Paragraphs>
  <Slides>19</Slides>
  <Notes>12</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19</vt:i4>
      </vt:variant>
    </vt:vector>
  </HeadingPairs>
  <TitlesOfParts>
    <vt:vector size="32" baseType="lpstr">
      <vt:lpstr>Arial</vt:lpstr>
      <vt:lpstr>宋体</vt:lpstr>
      <vt:lpstr>Wingdings</vt:lpstr>
      <vt:lpstr>微软雅黑</vt:lpstr>
      <vt:lpstr>Helvetica Neue Light</vt:lpstr>
      <vt:lpstr>Arial Black</vt:lpstr>
      <vt:lpstr>Montserrat</vt:lpstr>
      <vt:lpstr>Segoe Print</vt:lpstr>
      <vt:lpstr>Times New Roman</vt:lpstr>
      <vt:lpstr>Arial Unicode MS</vt:lpstr>
      <vt:lpstr>Calibri</vt:lpstr>
      <vt:lpstr>Office 主题​​</vt:lpstr>
      <vt:lpstr>1_Office 主题​​</vt:lpstr>
      <vt:lpstr>          招商合作方案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项目分析</vt:lpstr>
      <vt:lpstr>PowerPoint 演示文稿</vt:lpstr>
      <vt:lpstr>PowerPoint 演示文稿</vt:lpstr>
      <vt:lpstr>PowerPoint 演示文稿</vt:lpstr>
      <vt:lpstr>合作提议</vt:lpstr>
      <vt:lpstr>2023.3.22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蓝港招商方案</dc:title>
  <dc:creator/>
  <cp:lastModifiedBy>lenovo</cp:lastModifiedBy>
  <cp:revision>167</cp:revision>
  <dcterms:created xsi:type="dcterms:W3CDTF">1900-01-01T00:00:00Z</dcterms:created>
  <dcterms:modified xsi:type="dcterms:W3CDTF">2023-03-22T12:18:57Z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0B9B0B2653974540B6990D62FF5151F5</vt:lpwstr>
  </property>
</Properties>
</file>