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7"/>
  </p:notesMasterIdLst>
  <p:handoutMasterIdLst>
    <p:handoutMasterId r:id="rId13"/>
  </p:handoutMasterIdLst>
  <p:sldIdLst>
    <p:sldId id="1008" r:id="rId4"/>
    <p:sldId id="1009" r:id="rId5"/>
    <p:sldId id="1056" r:id="rId6"/>
    <p:sldId id="1073" r:id="rId8"/>
    <p:sldId id="1071" r:id="rId9"/>
    <p:sldId id="1072" r:id="rId10"/>
    <p:sldId id="1070" r:id="rId11"/>
    <p:sldId id="955" r:id="rId12"/>
  </p:sldIdLst>
  <p:sldSz cx="9144000" cy="5143500" type="screen16x9"/>
  <p:notesSz cx="9928225" cy="6797675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5" autoAdjust="0"/>
    <p:restoredTop sz="90636" autoAdjust="0"/>
  </p:normalViewPr>
  <p:slideViewPr>
    <p:cSldViewPr>
      <p:cViewPr varScale="1">
        <p:scale>
          <a:sx n="92" d="100"/>
          <a:sy n="92" d="100"/>
        </p:scale>
        <p:origin x="-510" y="-51"/>
      </p:cViewPr>
      <p:guideLst>
        <p:guide orient="horz" pos="15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image" Target="../media/image10.png"/><Relationship Id="rId3" Type="http://schemas.openxmlformats.org/officeDocument/2006/relationships/tags" Target="../tags/tag10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99743"/>
            <a:ext cx="3165479" cy="26431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1" y="0"/>
            <a:ext cx="9144001" cy="514291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77645" y="793115"/>
            <a:ext cx="5990590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东莞寮步镇美尔顿广场在建项目</a:t>
            </a:r>
            <a:endParaRPr lang="zh-CN" altLang="en-US" sz="44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09154" y="2793113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48313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2023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11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424956" y="184304"/>
            <a:ext cx="673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前言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99542"/>
            <a:ext cx="2304256" cy="274029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515853" y="665532"/>
            <a:ext cx="2592288" cy="28083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187624" y="1291450"/>
            <a:ext cx="8395516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项目类别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在建工程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项目情况概述：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区位交通：项目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位于寮步镇中心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：总用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面积</a:t>
            </a:r>
            <a:r>
              <a:rPr lang="en-US" altLang="zh-CN" sz="16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7.45</a:t>
            </a:r>
            <a:r>
              <a:rPr lang="zh-CN" altLang="en-US" sz="16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</a:t>
            </a:r>
            <a:r>
              <a:rPr lang="zh-CN" altLang="en-US" sz="1600" u="sng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㎡</a:t>
            </a:r>
            <a:endParaRPr lang="en-US" altLang="zh-CN" sz="1600" u="sng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规划指标：容积率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，计容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22.36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㎡（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其中住宅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15.6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万㎡，商业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㎡）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所处阶段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：已办四证，在建状态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交易模式：股权收购或小股操盘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 smtClean="0"/>
              <a:t>一、项目概况</a:t>
            </a:r>
            <a:endParaRPr lang="zh-CN" dirty="0"/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467360" y="627380"/>
            <a:ext cx="8082280" cy="910590"/>
          </a:xfrm>
          <a:prstGeom prst="rect">
            <a:avLst/>
          </a:prstGeom>
        </p:spPr>
        <p:txBody>
          <a:bodyPr wrap="square">
            <a:noAutofit/>
          </a:bodyPr>
          <a:p>
            <a:pPr fontAlgn="auto">
              <a:lnSpc>
                <a:spcPct val="200000"/>
              </a:lnSpc>
              <a:spcBef>
                <a:spcPts val="100"/>
              </a:spcBef>
            </a:pPr>
            <a:r>
              <a:rPr lang="zh-CN" altLang="en-US" sz="1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项目位于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东莞市寮步镇中心，距离镇政府西北侧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500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米，距离东部快速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公里，距离珠三角高速上屯收费站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公里，四面环路，交通便利。</a:t>
            </a:r>
            <a:endParaRPr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35785" y="1131570"/>
            <a:ext cx="5315585" cy="3453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dirty="0" smtClean="0"/>
              <a:t>一、项目概况</a:t>
            </a:r>
            <a:endParaRPr lang="zh-CN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8070" y="694055"/>
            <a:ext cx="7007860" cy="4042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39750" y="699770"/>
            <a:ext cx="8294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属于土地权利人自改项目，于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年办理新土地证，证载面积为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74520.60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㎡，城镇住宅用地，使用期限至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2086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22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75740" y="1564005"/>
            <a:ext cx="2215515" cy="3079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83710" y="1543685"/>
            <a:ext cx="2263140" cy="3100070"/>
          </a:xfrm>
          <a:prstGeom prst="rect">
            <a:avLst/>
          </a:prstGeom>
        </p:spPr>
      </p:pic>
      <p:sp>
        <p:nvSpPr>
          <p:cNvPr id="39" name="文本框 38"/>
          <p:cNvSpPr txBox="1"/>
          <p:nvPr>
            <p:custDataLst>
              <p:tags r:id="rId6"/>
            </p:custDataLst>
          </p:nvPr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dirty="0" smtClean="0"/>
              <a:t>一、项目概况</a:t>
            </a:r>
            <a:endParaRPr 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9750" y="699770"/>
            <a:ext cx="83051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、项目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整体规划为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栋住宅及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栋超高层办公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，图中空地部分为政府文娱用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地；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、总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占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7.45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万，容积率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，计容建面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22.35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万㎡（其中住宅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15.65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万㎡，商业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6.1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万㎡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，幼儿园及其他配套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6319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㎡），限高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米。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、项目现状为在建状态，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已结构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封顶，但内隔墙及外墙铝窗等未施工，商业地块只有方案规划尚未取得工规证；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、土建工程总包为中建三局，已发生工程成本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约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亿元并已支付。</a:t>
            </a:r>
            <a:endParaRPr lang="zh-CN" altLang="en-US" sz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、项目周边最近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年成交住宅项目楼面价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1.6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-2.3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㎡，周边住宅售价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3.1-3.4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㎡。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1550" y="1976120"/>
            <a:ext cx="3451225" cy="2550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64480" y="1938020"/>
            <a:ext cx="2261870" cy="2748915"/>
          </a:xfrm>
          <a:prstGeom prst="rect">
            <a:avLst/>
          </a:prstGeom>
        </p:spPr>
      </p:pic>
      <p:sp>
        <p:nvSpPr>
          <p:cNvPr id="39" name="文本框 38"/>
          <p:cNvSpPr txBox="1"/>
          <p:nvPr>
            <p:custDataLst>
              <p:tags r:id="rId5"/>
            </p:custDataLst>
          </p:nvPr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 smtClean="0"/>
              <a:t>一、项目概况</a:t>
            </a:r>
            <a:endParaRPr 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1505" y="1635760"/>
            <a:ext cx="8096250" cy="2713990"/>
          </a:xfrm>
          <a:prstGeom prst="rect">
            <a:avLst/>
          </a:prstGeom>
        </p:spPr>
        <p:txBody>
          <a:bodyPr wrap="square">
            <a:noAutofit/>
          </a:bodyPr>
          <a:p>
            <a:pPr lvl="0"/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1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、负债情况：项目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公司无任何抵押担保，无任何贷款借贷，全是自有资金投入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、工程进度：总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包单位为中建三局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栋住宅楼已封顶，销售中心已达框架，预估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已发生工程费用约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亿元，项目公司已支付；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3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、预售条件：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栋住宅楼，仅差招引物业管理即可办理预售证；幼儿园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需与首期住宅楼同时交付；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、诉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求：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①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股权转让款作价是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，加上已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发生工程费用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元（按实际发生成本支付），合计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亿元，可以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境内交易，各付各税；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②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支付节奏：完成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股权转让后，要求办理预售证前支付完所有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款项。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2"/>
            </p:custDataLst>
          </p:nvPr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 smtClean="0"/>
              <a:t>二、项目交易方式</a:t>
            </a:r>
            <a:endParaRPr 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003798"/>
            <a:ext cx="752083" cy="717036"/>
          </a:xfrm>
          <a:prstGeom prst="rect">
            <a:avLst/>
          </a:prstGeom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76081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5.xml><?xml version="1.0" encoding="utf-8"?>
<p:tagLst xmlns:p="http://schemas.openxmlformats.org/presentationml/2006/main">
  <p:tag name="COMMONDATA" val="eyJoZGlkIjoiYTE3NmMwYzI5M2UzZTNkY2UzNWM4MzhkODQwYzAwMDIifQ=="/>
  <p:tag name="KSO_WPP_MARK_KEY" val="954a5529-b35b-4245-97b4-b0a44d11ae63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852</Words>
  <Application>WPS 演示</Application>
  <PresentationFormat>全屏显示(16:9)</PresentationFormat>
  <Paragraphs>49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楷体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lenovo</cp:lastModifiedBy>
  <cp:revision>1795</cp:revision>
  <cp:lastPrinted>2018-06-01T11:07:00Z</cp:lastPrinted>
  <dcterms:created xsi:type="dcterms:W3CDTF">2015-08-25T08:04:00Z</dcterms:created>
  <dcterms:modified xsi:type="dcterms:W3CDTF">2023-05-11T03:13:42Z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9826F17F4C2B4873AFFF00761513B2F6</vt:lpwstr>
  </property>
  <property fmtid="{D5CDD505-2E9C-101B-9397-08002B2CF9AE}" pid="3" name="KSOProductBuildVer">
    <vt:lpwstr>2052-11.1.0.14309</vt:lpwstr>
  </property>
</Properties>
</file>