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8" r:id="rId4"/>
  </p:sldMasterIdLst>
  <p:notesMasterIdLst>
    <p:notesMasterId r:id="rId6"/>
  </p:notesMasterIdLst>
  <p:handoutMasterIdLst>
    <p:handoutMasterId r:id="rId18"/>
  </p:handoutMasterIdLst>
  <p:sldIdLst>
    <p:sldId id="478" r:id="rId5"/>
    <p:sldId id="861" r:id="rId7"/>
    <p:sldId id="991" r:id="rId8"/>
    <p:sldId id="992" r:id="rId9"/>
    <p:sldId id="998" r:id="rId10"/>
    <p:sldId id="999" r:id="rId11"/>
    <p:sldId id="1000" r:id="rId12"/>
    <p:sldId id="993" r:id="rId13"/>
    <p:sldId id="1001" r:id="rId14"/>
    <p:sldId id="1002" r:id="rId15"/>
    <p:sldId id="1003" r:id="rId16"/>
    <p:sldId id="994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hao PAN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0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9459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60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3555" name="日期占位符 4"/>
          <p:cNvSpPr>
            <a:spLocks noGrp="1"/>
          </p:cNvSpPr>
          <p:nvPr>
            <p:ph type="dt" sz="half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 indent="0" algn="r"/>
            <a:fld id="{BB962C8B-B14F-4D97-AF65-F5344CB8AC3E}" type="datetime1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灯片编号占位符 5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灯片编号占位符 5"/>
          <p:cNvSpPr txBox="1"/>
          <p:nvPr userDrawn="1"/>
        </p:nvSpPr>
        <p:spPr>
          <a:xfrm>
            <a:off x="5808663" y="6483350"/>
            <a:ext cx="538162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 indent="0" algn="ctr"/>
            <a:fld id="{9A0DB2DC-4C9A-4742-B13C-FB6460FD3503}" type="slidenum">
              <a:rPr lang="zh-CN" altLang="en-US" sz="1400">
                <a:solidFill>
                  <a:schemeClr val="bg1"/>
                </a:solidFill>
              </a:rPr>
            </a:fld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624046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16200000" flipH="1">
            <a:off x="570071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5808663" y="6483350"/>
            <a:ext cx="538163" cy="365125"/>
          </a:xfrm>
          <a:prstGeom prst="rect">
            <a:avLst/>
          </a:prstGeom>
        </p:spPr>
        <p:txBody>
          <a:bodyPr/>
          <a:lstStyle>
            <a:lvl1pPr>
              <a:defRPr sz="2000">
                <a:cs typeface="微软雅黑" panose="020B0503020204020204" charset="-122"/>
              </a:defRPr>
            </a:lvl1pPr>
          </a:lstStyle>
          <a:p>
            <a:pPr fontAlgn="auto"/>
            <a:fld id="{877C4908-FE0A-43F2-B8DA-9F7993525651}" type="slidenum">
              <a:rPr lang="zh-CN" altLang="en-US" strike="noStrike" noProof="1" smtClean="0">
                <a:latin typeface="+mn-lt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9689270A-40F1-4640-A981-8C967A3CD157}" type="datetimeFigureOut">
              <a:rPr lang="zh-CN" altLang="en-US" strike="noStrike" noProof="1" smtClean="0">
                <a:latin typeface="Calibri" panose="020F0502020204030204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64AEF5D2-80F1-4019-89FD-EBB87A44AC75}" type="slidenum">
              <a:rPr lang="zh-CN" altLang="en-US" strike="noStrike" noProof="1" smtClean="0">
                <a:latin typeface="Calibri" panose="020F0502020204030204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灯片编号占位符 5"/>
          <p:cNvSpPr txBox="1"/>
          <p:nvPr userDrawn="1"/>
        </p:nvSpPr>
        <p:spPr>
          <a:xfrm>
            <a:off x="5808663" y="6483350"/>
            <a:ext cx="538162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 indent="0" algn="ctr"/>
            <a:fld id="{9A0DB2DC-4C9A-4742-B13C-FB6460FD3503}" type="slidenum">
              <a:rPr lang="zh-CN" altLang="en-US" sz="1400">
                <a:solidFill>
                  <a:schemeClr val="bg1"/>
                </a:solidFill>
                <a:latin typeface="Calibri" panose="020F0502020204030204"/>
                <a:ea typeface="微软雅黑" panose="020B0503020204020204" charset="-122"/>
              </a:rPr>
            </a:fld>
            <a:endParaRPr lang="zh-CN" altLang="en-US" sz="1400">
              <a:solidFill>
                <a:schemeClr val="bg1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624046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16200000" flipH="1">
            <a:off x="570071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5808663" y="6483350"/>
            <a:ext cx="538163" cy="365125"/>
          </a:xfrm>
          <a:prstGeom prst="rect">
            <a:avLst/>
          </a:prstGeom>
        </p:spPr>
        <p:txBody>
          <a:bodyPr/>
          <a:lstStyle>
            <a:lvl1pPr>
              <a:defRPr sz="2000">
                <a:cs typeface="微软雅黑" panose="020B0503020204020204" charset="-122"/>
              </a:defRPr>
            </a:lvl1pPr>
          </a:lstStyle>
          <a:p>
            <a:pPr fontAlgn="auto"/>
            <a:fld id="{877C4908-FE0A-43F2-B8DA-9F7993525651}" type="slidenum">
              <a:rPr lang="zh-CN" altLang="en-US" strike="noStrike" noProof="1" smtClean="0">
                <a:latin typeface="+mn-lt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434" y="423376"/>
            <a:ext cx="11503507" cy="624982"/>
          </a:xfrm>
        </p:spPr>
        <p:txBody>
          <a:bodyPr>
            <a:normAutofit/>
          </a:bodyPr>
          <a:lstStyle>
            <a:lvl1pPr marL="0" indent="0">
              <a:buNone/>
              <a:defRPr lang="zh-CN" altLang="en-US" sz="2645" b="1" kern="1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一、此处为模拟一级标题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5" hasCustomPrompt="1"/>
          </p:nvPr>
        </p:nvSpPr>
        <p:spPr>
          <a:xfrm>
            <a:off x="358436" y="1129000"/>
            <a:ext cx="11503506" cy="433455"/>
          </a:xfrm>
        </p:spPr>
        <p:txBody>
          <a:bodyPr>
            <a:normAutofit/>
          </a:bodyPr>
          <a:lstStyle>
            <a:lvl1pPr marL="0" indent="0">
              <a:buNone/>
              <a:defRPr lang="zh-CN" altLang="en-US" sz="2115" kern="1200" dirty="0">
                <a:solidFill>
                  <a:srgbClr val="E6001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algn="l">
              <a:defRPr lang="zh-CN" altLang="en-US" sz="1800" kern="1200" dirty="0">
                <a:solidFill>
                  <a:srgbClr val="E6001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</a:lstStyle>
          <a:p>
            <a:pPr marL="0" lvl="0" indent="-194310" algn="l" defTabSz="777240" rtl="0" eaLnBrk="1" latinLnBrk="0" hangingPunct="1">
              <a:lnSpc>
                <a:spcPct val="90000"/>
              </a:lnSpc>
              <a:spcBef>
                <a:spcPts val="425"/>
              </a:spcBef>
              <a:buFontTx/>
              <a:buNone/>
            </a:pPr>
            <a:r>
              <a:rPr lang="en-US" altLang="zh-CN" dirty="0"/>
              <a:t>1.</a:t>
            </a:r>
            <a:r>
              <a:rPr lang="zh-CN" altLang="en-US" dirty="0"/>
              <a:t>此处为模拟二级标题</a:t>
            </a:r>
            <a:endParaRPr lang="zh-CN" altLang="en-US" dirty="0"/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8434" y="1728781"/>
            <a:ext cx="11503507" cy="31249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635"/>
              </a:spcBef>
              <a:spcAft>
                <a:spcPts val="600"/>
              </a:spcAft>
              <a:buNone/>
              <a:defRPr lang="zh-CN" altLang="en-US" sz="1695" kern="1200" dirty="0" smtClean="0">
                <a:solidFill>
                  <a:schemeClr val="tx1"/>
                </a:solidFill>
                <a:latin typeface="微软雅黑light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此处为模拟文字段落，在实际使用中请更换确认文字。此处为模拟文字段落，在实际使用中请更换确认文字。此处为模拟文字段落，在实际使用中请更换确认文字。</a:t>
            </a:r>
            <a:endParaRPr lang="zh-CN" altLang="en-US" dirty="0"/>
          </a:p>
        </p:txBody>
      </p:sp>
    </p:spTree>
  </p:cSld>
  <p:clrMapOvr>
    <a:masterClrMapping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475" y="6350000"/>
            <a:ext cx="2700338" cy="315913"/>
          </a:xfrm>
        </p:spPr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50000"/>
            <a:ext cx="3960813" cy="315913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2188" y="6350000"/>
            <a:ext cx="2700338" cy="315913"/>
          </a:xfrm>
        </p:spPr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48" y="952508"/>
            <a:ext cx="10853306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63575" y="6435725"/>
            <a:ext cx="2700338" cy="315913"/>
          </a:xfrm>
        </p:spPr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微软雅黑" panose="020B0503020204020204" charset="-122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0488" y="6435725"/>
            <a:ext cx="3959225" cy="315913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96288" y="6435725"/>
            <a:ext cx="2700338" cy="315913"/>
          </a:xfrm>
        </p:spPr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微软雅黑" panose="020B0503020204020204" charset="-122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占位符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453" y="423376"/>
            <a:ext cx="11504106" cy="624983"/>
          </a:xfrm>
        </p:spPr>
        <p:txBody>
          <a:bodyPr>
            <a:normAutofit/>
          </a:bodyPr>
          <a:lstStyle>
            <a:lvl1pPr marL="0" indent="0">
              <a:buNone/>
              <a:defRPr lang="zh-CN" altLang="en-US" sz="2645" b="1" kern="1200" dirty="0">
                <a:solidFill>
                  <a:srgbClr val="D5251E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 fontAlgn="auto"/>
            <a:r>
              <a:rPr lang="zh-CN" altLang="en-US" sz="2645" strike="noStrike" noProof="1"/>
              <a:t>一、此处为模拟一级标题</a:t>
            </a:r>
            <a:endParaRPr lang="zh-CN" altLang="en-US" strike="noStrike" noProof="1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5" hasCustomPrompt="1"/>
          </p:nvPr>
        </p:nvSpPr>
        <p:spPr>
          <a:xfrm>
            <a:off x="358455" y="1129001"/>
            <a:ext cx="11504106" cy="433455"/>
          </a:xfrm>
        </p:spPr>
        <p:txBody>
          <a:bodyPr>
            <a:normAutofit/>
          </a:bodyPr>
          <a:lstStyle>
            <a:lvl1pPr marL="0" indent="0">
              <a:buNone/>
              <a:defRPr lang="zh-CN" altLang="en-US" sz="2115" kern="1200" dirty="0">
                <a:solidFill>
                  <a:srgbClr val="D5251E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algn="l">
              <a:defRPr lang="zh-CN" altLang="en-US" sz="1800" kern="1200" dirty="0">
                <a:solidFill>
                  <a:srgbClr val="E60019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</a:lstStyle>
          <a:p>
            <a:pPr marL="0" lvl="0" indent="-146050" algn="l" defTabSz="582930" rtl="0" eaLnBrk="1" fontAlgn="auto" latinLnBrk="0" hangingPunct="1">
              <a:lnSpc>
                <a:spcPct val="90000"/>
              </a:lnSpc>
              <a:spcBef>
                <a:spcPts val="320"/>
              </a:spcBef>
              <a:buFontTx/>
              <a:buNone/>
            </a:pPr>
            <a:r>
              <a:rPr lang="en-US" altLang="zh-CN" sz="2115" strike="noStrike" noProof="1"/>
              <a:t>1.</a:t>
            </a:r>
            <a:r>
              <a:rPr lang="zh-CN" altLang="en-US" sz="2115" strike="noStrike" noProof="1"/>
              <a:t>此处为模拟二级标题</a:t>
            </a:r>
            <a:endParaRPr lang="zh-CN" altLang="en-US" strike="noStrike" noProof="1"/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8453" y="1728781"/>
            <a:ext cx="11504106" cy="31249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ct val="127000"/>
              </a:spcBef>
              <a:spcAft>
                <a:spcPts val="450"/>
              </a:spcAft>
              <a:buNone/>
              <a:defRPr lang="zh-CN" altLang="en-US" sz="1695" kern="1200" dirty="0" smtClean="0">
                <a:solidFill>
                  <a:schemeClr val="tx1"/>
                </a:solidFill>
                <a:latin typeface="微软雅黑light"/>
                <a:ea typeface="微软雅黑" panose="020B0503020204020204" charset="-122"/>
                <a:cs typeface="+mn-cs"/>
              </a:defRPr>
            </a:lvl1pPr>
          </a:lstStyle>
          <a:p>
            <a:pPr lvl="0" fontAlgn="auto"/>
            <a:r>
              <a:rPr lang="zh-CN" altLang="en-US" sz="1695" strike="noStrike" noProof="1"/>
              <a:t>此处为模拟文字段落，在实际使用中请更换确认文字。此处为模拟文字段落，在实际使用中请更换确认文字。此处为模拟文字段落，在实际使用中请更换确认文字。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fontAlgn="base"/>
            <a:fld id="{9689270A-40F1-4640-A981-8C967A3CD157}" type="datetimeFigureOut">
              <a:rPr lang="zh-CN" altLang="en-US" strike="noStrike" noProof="1" smtClean="0">
                <a:latin typeface="Calibri" panose="020F0502020204030204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64AEF5D2-80F1-4019-89FD-EBB87A44AC75}" type="slidenum">
              <a:rPr lang="zh-CN" altLang="en-US" strike="noStrike" noProof="1" smtClean="0">
                <a:latin typeface="Calibri" panose="020F0502020204030204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灯片编号占位符 5"/>
          <p:cNvSpPr txBox="1"/>
          <p:nvPr userDrawn="1"/>
        </p:nvSpPr>
        <p:spPr>
          <a:xfrm>
            <a:off x="5808663" y="6483350"/>
            <a:ext cx="538162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 indent="0" algn="ctr"/>
            <a:fld id="{9A0DB2DC-4C9A-4742-B13C-FB6460FD3503}" type="slidenum">
              <a:rPr lang="zh-CN" altLang="en-US" sz="1400">
                <a:solidFill>
                  <a:schemeClr val="bg1"/>
                </a:solidFill>
                <a:latin typeface="Calibri" panose="020F0502020204030204"/>
                <a:ea typeface="微软雅黑" panose="020B0503020204020204" charset="-122"/>
              </a:rPr>
            </a:fld>
            <a:endParaRPr lang="zh-CN" altLang="en-US" sz="1400">
              <a:solidFill>
                <a:schemeClr val="bg1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624046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16200000" flipH="1">
            <a:off x="5700713" y="6599238"/>
            <a:ext cx="153988" cy="131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200" strike="noStrike" noProof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5808663" y="6483350"/>
            <a:ext cx="538163" cy="365125"/>
          </a:xfrm>
          <a:prstGeom prst="rect">
            <a:avLst/>
          </a:prstGeom>
        </p:spPr>
        <p:txBody>
          <a:bodyPr/>
          <a:lstStyle>
            <a:lvl1pPr>
              <a:defRPr sz="2000">
                <a:cs typeface="微软雅黑" panose="020B0503020204020204" charset="-122"/>
              </a:defRPr>
            </a:lvl1pPr>
          </a:lstStyle>
          <a:p>
            <a:pPr fontAlgn="auto"/>
            <a:fld id="{877C4908-FE0A-43F2-B8DA-9F7993525651}" type="slidenum">
              <a:rPr lang="zh-CN" altLang="en-US" strike="noStrike" noProof="1" smtClean="0">
                <a:latin typeface="+mn-lt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auto"/>
            <a:fld id="{D997B5FA-0921-464F-AAE1-844C04324D75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auto"/>
            <a:fld id="{565CE74E-AB26-4998-AD42-012C4C1AD07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48" y="952508"/>
            <a:ext cx="10853306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63575" y="6435725"/>
            <a:ext cx="2700338" cy="315913"/>
          </a:xfrm>
        </p:spPr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微软雅黑" panose="020B0503020204020204" charset="-122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00488" y="6435725"/>
            <a:ext cx="3959225" cy="315913"/>
          </a:xfr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96288" y="6435725"/>
            <a:ext cx="2700338" cy="315913"/>
          </a:xfrm>
        </p:spPr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微软雅黑" panose="020B0503020204020204" charset="-122"/>
                <a:ea typeface="+mn-ea"/>
                <a:cs typeface="微软雅黑" panose="020B0503020204020204" charset="-122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jpeg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2.jpeg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2" Type="http://schemas.openxmlformats.org/officeDocument/2006/relationships/theme" Target="../theme/theme2.xml"/><Relationship Id="rId11" Type="http://schemas.openxmlformats.org/officeDocument/2006/relationships/image" Target="../media/image4.png"/><Relationship Id="rId10" Type="http://schemas.openxmlformats.org/officeDocument/2006/relationships/tags" Target="../tags/tag6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" y="1588"/>
            <a:ext cx="12187237" cy="68564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blinds dir="vert"/>
  </p:transition>
  <p:hf sldNum="0" hdr="0" ftr="0" dt="0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" y="11113"/>
            <a:ext cx="12187238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平行四边形 5"/>
          <p:cNvSpPr/>
          <p:nvPr/>
        </p:nvSpPr>
        <p:spPr>
          <a:xfrm rot="10800000">
            <a:off x="5210175" y="-68262"/>
            <a:ext cx="7032625" cy="427038"/>
          </a:xfrm>
          <a:custGeom>
            <a:avLst/>
            <a:gdLst>
              <a:gd name="connsiteX0" fmla="*/ 0 w 5688280"/>
              <a:gd name="connsiteY0" fmla="*/ 1223159 h 1223159"/>
              <a:gd name="connsiteX1" fmla="*/ 305790 w 5688280"/>
              <a:gd name="connsiteY1" fmla="*/ 0 h 1223159"/>
              <a:gd name="connsiteX2" fmla="*/ 5688280 w 5688280"/>
              <a:gd name="connsiteY2" fmla="*/ 0 h 1223159"/>
              <a:gd name="connsiteX3" fmla="*/ 5382490 w 5688280"/>
              <a:gd name="connsiteY3" fmla="*/ 1223159 h 1223159"/>
              <a:gd name="connsiteX4" fmla="*/ 0 w 5688280"/>
              <a:gd name="connsiteY4" fmla="*/ 1223159 h 1223159"/>
              <a:gd name="connsiteX0-1" fmla="*/ 0 w 6068291"/>
              <a:gd name="connsiteY0-2" fmla="*/ 1223159 h 1223159"/>
              <a:gd name="connsiteX1-3" fmla="*/ 305790 w 6068291"/>
              <a:gd name="connsiteY1-4" fmla="*/ 0 h 1223159"/>
              <a:gd name="connsiteX2-5" fmla="*/ 6068291 w 6068291"/>
              <a:gd name="connsiteY2-6" fmla="*/ 0 h 1223159"/>
              <a:gd name="connsiteX3-7" fmla="*/ 5382490 w 6068291"/>
              <a:gd name="connsiteY3-8" fmla="*/ 1223159 h 1223159"/>
              <a:gd name="connsiteX4-9" fmla="*/ 0 w 6068291"/>
              <a:gd name="connsiteY4-10" fmla="*/ 1223159 h 1223159"/>
              <a:gd name="connsiteX0-11" fmla="*/ 0 w 5809455"/>
              <a:gd name="connsiteY0-12" fmla="*/ 1223159 h 1223159"/>
              <a:gd name="connsiteX1-13" fmla="*/ 305790 w 5809455"/>
              <a:gd name="connsiteY1-14" fmla="*/ 0 h 1223159"/>
              <a:gd name="connsiteX2-15" fmla="*/ 5809455 w 5809455"/>
              <a:gd name="connsiteY2-16" fmla="*/ 0 h 1223159"/>
              <a:gd name="connsiteX3-17" fmla="*/ 5382490 w 5809455"/>
              <a:gd name="connsiteY3-18" fmla="*/ 1223159 h 1223159"/>
              <a:gd name="connsiteX4-19" fmla="*/ 0 w 5809455"/>
              <a:gd name="connsiteY4-20" fmla="*/ 1223159 h 1223159"/>
              <a:gd name="connsiteX0-21" fmla="*/ 0 w 5675243"/>
              <a:gd name="connsiteY0-22" fmla="*/ 1223159 h 1223159"/>
              <a:gd name="connsiteX1-23" fmla="*/ 305790 w 5675243"/>
              <a:gd name="connsiteY1-24" fmla="*/ 0 h 1223159"/>
              <a:gd name="connsiteX2-25" fmla="*/ 5675243 w 5675243"/>
              <a:gd name="connsiteY2-26" fmla="*/ 0 h 1223159"/>
              <a:gd name="connsiteX3-27" fmla="*/ 5382490 w 5675243"/>
              <a:gd name="connsiteY3-28" fmla="*/ 1223159 h 1223159"/>
              <a:gd name="connsiteX4-29" fmla="*/ 0 w 5675243"/>
              <a:gd name="connsiteY4-30" fmla="*/ 1223159 h 1223159"/>
              <a:gd name="connsiteX0-31" fmla="*/ 0 w 5665658"/>
              <a:gd name="connsiteY0-32" fmla="*/ 1223159 h 1223159"/>
              <a:gd name="connsiteX1-33" fmla="*/ 305790 w 5665658"/>
              <a:gd name="connsiteY1-34" fmla="*/ 0 h 1223159"/>
              <a:gd name="connsiteX2-35" fmla="*/ 5665658 w 5665658"/>
              <a:gd name="connsiteY2-36" fmla="*/ 0 h 1223159"/>
              <a:gd name="connsiteX3-37" fmla="*/ 5382490 w 5665658"/>
              <a:gd name="connsiteY3-38" fmla="*/ 1223159 h 1223159"/>
              <a:gd name="connsiteX4-39" fmla="*/ 0 w 5665658"/>
              <a:gd name="connsiteY4-40" fmla="*/ 1223159 h 1223159"/>
              <a:gd name="connsiteX0-41" fmla="*/ 0 w 5665658"/>
              <a:gd name="connsiteY0-42" fmla="*/ 1223159 h 1223159"/>
              <a:gd name="connsiteX1-43" fmla="*/ 305790 w 5665658"/>
              <a:gd name="connsiteY1-44" fmla="*/ 0 h 1223159"/>
              <a:gd name="connsiteX2-45" fmla="*/ 5665658 w 5665658"/>
              <a:gd name="connsiteY2-46" fmla="*/ 0 h 1223159"/>
              <a:gd name="connsiteX3-47" fmla="*/ 5344144 w 5665658"/>
              <a:gd name="connsiteY3-48" fmla="*/ 1223159 h 1223159"/>
              <a:gd name="connsiteX4-49" fmla="*/ 0 w 5665658"/>
              <a:gd name="connsiteY4-50" fmla="*/ 1223159 h 1223159"/>
              <a:gd name="connsiteX0-51" fmla="*/ 0 w 5665658"/>
              <a:gd name="connsiteY0-52" fmla="*/ 1223159 h 1223159"/>
              <a:gd name="connsiteX1-53" fmla="*/ 305790 w 5665658"/>
              <a:gd name="connsiteY1-54" fmla="*/ 0 h 1223159"/>
              <a:gd name="connsiteX2-55" fmla="*/ 5665658 w 5665658"/>
              <a:gd name="connsiteY2-56" fmla="*/ 0 h 1223159"/>
              <a:gd name="connsiteX3-57" fmla="*/ 5498745 w 5665658"/>
              <a:gd name="connsiteY3-58" fmla="*/ 591853 h 1223159"/>
              <a:gd name="connsiteX4-59" fmla="*/ 0 w 5665658"/>
              <a:gd name="connsiteY4-60" fmla="*/ 1223159 h 1223159"/>
              <a:gd name="connsiteX0-61" fmla="*/ 0 w 5383739"/>
              <a:gd name="connsiteY0-62" fmla="*/ 710221 h 710221"/>
              <a:gd name="connsiteX1-63" fmla="*/ 23871 w 5383739"/>
              <a:gd name="connsiteY1-64" fmla="*/ 0 h 710221"/>
              <a:gd name="connsiteX2-65" fmla="*/ 5383739 w 5383739"/>
              <a:gd name="connsiteY2-66" fmla="*/ 0 h 710221"/>
              <a:gd name="connsiteX3-67" fmla="*/ 5216826 w 5383739"/>
              <a:gd name="connsiteY3-68" fmla="*/ 591853 h 710221"/>
              <a:gd name="connsiteX4-69" fmla="*/ 0 w 5383739"/>
              <a:gd name="connsiteY4-70" fmla="*/ 710221 h 7102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383739" h="710221">
                <a:moveTo>
                  <a:pt x="0" y="710221"/>
                </a:moveTo>
                <a:lnTo>
                  <a:pt x="23871" y="0"/>
                </a:lnTo>
                <a:lnTo>
                  <a:pt x="5383739" y="0"/>
                </a:lnTo>
                <a:lnTo>
                  <a:pt x="5216826" y="591853"/>
                </a:lnTo>
                <a:lnTo>
                  <a:pt x="0" y="71022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800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8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4025" y="528638"/>
            <a:ext cx="10853738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/>
            <p:custDataLst>
              <p:tags r:id="rId9"/>
            </p:custDataLst>
          </p:nvPr>
        </p:nvSpPr>
        <p:spPr>
          <a:xfrm>
            <a:off x="454025" y="1038225"/>
            <a:ext cx="10853738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800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平行四边形 5"/>
          <p:cNvSpPr/>
          <p:nvPr/>
        </p:nvSpPr>
        <p:spPr>
          <a:xfrm>
            <a:off x="-66675" y="-19050"/>
            <a:ext cx="5548313" cy="688975"/>
          </a:xfrm>
          <a:custGeom>
            <a:avLst/>
            <a:gdLst>
              <a:gd name="connsiteX0" fmla="*/ 0 w 5688280"/>
              <a:gd name="connsiteY0" fmla="*/ 1223159 h 1223159"/>
              <a:gd name="connsiteX1" fmla="*/ 305790 w 5688280"/>
              <a:gd name="connsiteY1" fmla="*/ 0 h 1223159"/>
              <a:gd name="connsiteX2" fmla="*/ 5688280 w 5688280"/>
              <a:gd name="connsiteY2" fmla="*/ 0 h 1223159"/>
              <a:gd name="connsiteX3" fmla="*/ 5382490 w 5688280"/>
              <a:gd name="connsiteY3" fmla="*/ 1223159 h 1223159"/>
              <a:gd name="connsiteX4" fmla="*/ 0 w 5688280"/>
              <a:gd name="connsiteY4" fmla="*/ 1223159 h 1223159"/>
              <a:gd name="connsiteX0-1" fmla="*/ 0 w 6068291"/>
              <a:gd name="connsiteY0-2" fmla="*/ 1223159 h 1223159"/>
              <a:gd name="connsiteX1-3" fmla="*/ 305790 w 6068291"/>
              <a:gd name="connsiteY1-4" fmla="*/ 0 h 1223159"/>
              <a:gd name="connsiteX2-5" fmla="*/ 6068291 w 6068291"/>
              <a:gd name="connsiteY2-6" fmla="*/ 0 h 1223159"/>
              <a:gd name="connsiteX3-7" fmla="*/ 5382490 w 6068291"/>
              <a:gd name="connsiteY3-8" fmla="*/ 1223159 h 1223159"/>
              <a:gd name="connsiteX4-9" fmla="*/ 0 w 6068291"/>
              <a:gd name="connsiteY4-10" fmla="*/ 1223159 h 1223159"/>
              <a:gd name="connsiteX0-11" fmla="*/ 0 w 5759533"/>
              <a:gd name="connsiteY0-12" fmla="*/ 1223159 h 1223159"/>
              <a:gd name="connsiteX1-13" fmla="*/ 305790 w 5759533"/>
              <a:gd name="connsiteY1-14" fmla="*/ 0 h 1223159"/>
              <a:gd name="connsiteX2-15" fmla="*/ 5759533 w 5759533"/>
              <a:gd name="connsiteY2-16" fmla="*/ 534389 h 1223159"/>
              <a:gd name="connsiteX3-17" fmla="*/ 5382490 w 5759533"/>
              <a:gd name="connsiteY3-18" fmla="*/ 1223159 h 1223159"/>
              <a:gd name="connsiteX4-19" fmla="*/ 0 w 5759533"/>
              <a:gd name="connsiteY4-20" fmla="*/ 1223159 h 1223159"/>
              <a:gd name="connsiteX0-21" fmla="*/ 0 w 5759533"/>
              <a:gd name="connsiteY0-22" fmla="*/ 724395 h 724395"/>
              <a:gd name="connsiteX1-23" fmla="*/ 175162 w 5759533"/>
              <a:gd name="connsiteY1-24" fmla="*/ 0 h 724395"/>
              <a:gd name="connsiteX2-25" fmla="*/ 5759533 w 5759533"/>
              <a:gd name="connsiteY2-26" fmla="*/ 35625 h 724395"/>
              <a:gd name="connsiteX3-27" fmla="*/ 5382490 w 5759533"/>
              <a:gd name="connsiteY3-28" fmla="*/ 724395 h 724395"/>
              <a:gd name="connsiteX4-29" fmla="*/ 0 w 5759533"/>
              <a:gd name="connsiteY4-30" fmla="*/ 724395 h 724395"/>
              <a:gd name="connsiteX0-31" fmla="*/ 0 w 5759533"/>
              <a:gd name="connsiteY0-32" fmla="*/ 688770 h 688770"/>
              <a:gd name="connsiteX1-33" fmla="*/ 151411 w 5759533"/>
              <a:gd name="connsiteY1-34" fmla="*/ 47502 h 688770"/>
              <a:gd name="connsiteX2-35" fmla="*/ 5759533 w 5759533"/>
              <a:gd name="connsiteY2-36" fmla="*/ 0 h 688770"/>
              <a:gd name="connsiteX3-37" fmla="*/ 5382490 w 5759533"/>
              <a:gd name="connsiteY3-38" fmla="*/ 688770 h 688770"/>
              <a:gd name="connsiteX4-39" fmla="*/ 0 w 5759533"/>
              <a:gd name="connsiteY4-40" fmla="*/ 688770 h 688770"/>
              <a:gd name="connsiteX0-41" fmla="*/ 0 w 5759533"/>
              <a:gd name="connsiteY0-42" fmla="*/ 688770 h 688770"/>
              <a:gd name="connsiteX1-43" fmla="*/ 151411 w 5759533"/>
              <a:gd name="connsiteY1-44" fmla="*/ 11876 h 688770"/>
              <a:gd name="connsiteX2-45" fmla="*/ 5759533 w 5759533"/>
              <a:gd name="connsiteY2-46" fmla="*/ 0 h 688770"/>
              <a:gd name="connsiteX3-47" fmla="*/ 5382490 w 5759533"/>
              <a:gd name="connsiteY3-48" fmla="*/ 688770 h 688770"/>
              <a:gd name="connsiteX4-49" fmla="*/ 0 w 5759533"/>
              <a:gd name="connsiteY4-50" fmla="*/ 688770 h 688770"/>
              <a:gd name="connsiteX0-51" fmla="*/ 74220 w 5608122"/>
              <a:gd name="connsiteY0-52" fmla="*/ 688770 h 688770"/>
              <a:gd name="connsiteX1-53" fmla="*/ 0 w 5608122"/>
              <a:gd name="connsiteY1-54" fmla="*/ 11876 h 688770"/>
              <a:gd name="connsiteX2-55" fmla="*/ 5608122 w 5608122"/>
              <a:gd name="connsiteY2-56" fmla="*/ 0 h 688770"/>
              <a:gd name="connsiteX3-57" fmla="*/ 5231079 w 5608122"/>
              <a:gd name="connsiteY3-58" fmla="*/ 688770 h 688770"/>
              <a:gd name="connsiteX4-59" fmla="*/ 74220 w 5608122"/>
              <a:gd name="connsiteY4-60" fmla="*/ 688770 h 688770"/>
              <a:gd name="connsiteX0-61" fmla="*/ 14844 w 5548746"/>
              <a:gd name="connsiteY0-62" fmla="*/ 688770 h 688770"/>
              <a:gd name="connsiteX1-63" fmla="*/ 0 w 5548746"/>
              <a:gd name="connsiteY1-64" fmla="*/ 11876 h 688770"/>
              <a:gd name="connsiteX2-65" fmla="*/ 5548746 w 5548746"/>
              <a:gd name="connsiteY2-66" fmla="*/ 0 h 688770"/>
              <a:gd name="connsiteX3-67" fmla="*/ 5171703 w 5548746"/>
              <a:gd name="connsiteY3-68" fmla="*/ 688770 h 688770"/>
              <a:gd name="connsiteX4-69" fmla="*/ 14844 w 5548746"/>
              <a:gd name="connsiteY4-70" fmla="*/ 688770 h 6887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48746" h="688770">
                <a:moveTo>
                  <a:pt x="14844" y="688770"/>
                </a:moveTo>
                <a:lnTo>
                  <a:pt x="0" y="11876"/>
                </a:lnTo>
                <a:lnTo>
                  <a:pt x="5548746" y="0"/>
                </a:lnTo>
                <a:lnTo>
                  <a:pt x="5171703" y="688770"/>
                </a:lnTo>
                <a:lnTo>
                  <a:pt x="14844" y="68877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800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32" name="图片 7" descr="b61efdad12c0aed5d58bc18350b9985"/>
          <p:cNvPicPr>
            <a:picLocks noChangeAspect="1"/>
          </p:cNvPicPr>
          <p:nvPr/>
        </p:nvPicPr>
        <p:blipFill>
          <a:blip r:embed="rId11"/>
          <a:srcRect l="76009" t="46849" r="2473" b="4063"/>
          <a:stretch>
            <a:fillRect/>
          </a:stretch>
        </p:blipFill>
        <p:spPr>
          <a:xfrm>
            <a:off x="9499600" y="6184900"/>
            <a:ext cx="2625725" cy="682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" y="11113"/>
            <a:ext cx="12187238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平行四边形 5"/>
          <p:cNvSpPr/>
          <p:nvPr/>
        </p:nvSpPr>
        <p:spPr>
          <a:xfrm rot="10800000">
            <a:off x="5210175" y="-68262"/>
            <a:ext cx="7032625" cy="427038"/>
          </a:xfrm>
          <a:custGeom>
            <a:avLst/>
            <a:gdLst>
              <a:gd name="connsiteX0" fmla="*/ 0 w 5688280"/>
              <a:gd name="connsiteY0" fmla="*/ 1223159 h 1223159"/>
              <a:gd name="connsiteX1" fmla="*/ 305790 w 5688280"/>
              <a:gd name="connsiteY1" fmla="*/ 0 h 1223159"/>
              <a:gd name="connsiteX2" fmla="*/ 5688280 w 5688280"/>
              <a:gd name="connsiteY2" fmla="*/ 0 h 1223159"/>
              <a:gd name="connsiteX3" fmla="*/ 5382490 w 5688280"/>
              <a:gd name="connsiteY3" fmla="*/ 1223159 h 1223159"/>
              <a:gd name="connsiteX4" fmla="*/ 0 w 5688280"/>
              <a:gd name="connsiteY4" fmla="*/ 1223159 h 1223159"/>
              <a:gd name="connsiteX0-1" fmla="*/ 0 w 6068291"/>
              <a:gd name="connsiteY0-2" fmla="*/ 1223159 h 1223159"/>
              <a:gd name="connsiteX1-3" fmla="*/ 305790 w 6068291"/>
              <a:gd name="connsiteY1-4" fmla="*/ 0 h 1223159"/>
              <a:gd name="connsiteX2-5" fmla="*/ 6068291 w 6068291"/>
              <a:gd name="connsiteY2-6" fmla="*/ 0 h 1223159"/>
              <a:gd name="connsiteX3-7" fmla="*/ 5382490 w 6068291"/>
              <a:gd name="connsiteY3-8" fmla="*/ 1223159 h 1223159"/>
              <a:gd name="connsiteX4-9" fmla="*/ 0 w 6068291"/>
              <a:gd name="connsiteY4-10" fmla="*/ 1223159 h 1223159"/>
              <a:gd name="connsiteX0-11" fmla="*/ 0 w 5809455"/>
              <a:gd name="connsiteY0-12" fmla="*/ 1223159 h 1223159"/>
              <a:gd name="connsiteX1-13" fmla="*/ 305790 w 5809455"/>
              <a:gd name="connsiteY1-14" fmla="*/ 0 h 1223159"/>
              <a:gd name="connsiteX2-15" fmla="*/ 5809455 w 5809455"/>
              <a:gd name="connsiteY2-16" fmla="*/ 0 h 1223159"/>
              <a:gd name="connsiteX3-17" fmla="*/ 5382490 w 5809455"/>
              <a:gd name="connsiteY3-18" fmla="*/ 1223159 h 1223159"/>
              <a:gd name="connsiteX4-19" fmla="*/ 0 w 5809455"/>
              <a:gd name="connsiteY4-20" fmla="*/ 1223159 h 1223159"/>
              <a:gd name="connsiteX0-21" fmla="*/ 0 w 5675243"/>
              <a:gd name="connsiteY0-22" fmla="*/ 1223159 h 1223159"/>
              <a:gd name="connsiteX1-23" fmla="*/ 305790 w 5675243"/>
              <a:gd name="connsiteY1-24" fmla="*/ 0 h 1223159"/>
              <a:gd name="connsiteX2-25" fmla="*/ 5675243 w 5675243"/>
              <a:gd name="connsiteY2-26" fmla="*/ 0 h 1223159"/>
              <a:gd name="connsiteX3-27" fmla="*/ 5382490 w 5675243"/>
              <a:gd name="connsiteY3-28" fmla="*/ 1223159 h 1223159"/>
              <a:gd name="connsiteX4-29" fmla="*/ 0 w 5675243"/>
              <a:gd name="connsiteY4-30" fmla="*/ 1223159 h 1223159"/>
              <a:gd name="connsiteX0-31" fmla="*/ 0 w 5665658"/>
              <a:gd name="connsiteY0-32" fmla="*/ 1223159 h 1223159"/>
              <a:gd name="connsiteX1-33" fmla="*/ 305790 w 5665658"/>
              <a:gd name="connsiteY1-34" fmla="*/ 0 h 1223159"/>
              <a:gd name="connsiteX2-35" fmla="*/ 5665658 w 5665658"/>
              <a:gd name="connsiteY2-36" fmla="*/ 0 h 1223159"/>
              <a:gd name="connsiteX3-37" fmla="*/ 5382490 w 5665658"/>
              <a:gd name="connsiteY3-38" fmla="*/ 1223159 h 1223159"/>
              <a:gd name="connsiteX4-39" fmla="*/ 0 w 5665658"/>
              <a:gd name="connsiteY4-40" fmla="*/ 1223159 h 1223159"/>
              <a:gd name="connsiteX0-41" fmla="*/ 0 w 5665658"/>
              <a:gd name="connsiteY0-42" fmla="*/ 1223159 h 1223159"/>
              <a:gd name="connsiteX1-43" fmla="*/ 305790 w 5665658"/>
              <a:gd name="connsiteY1-44" fmla="*/ 0 h 1223159"/>
              <a:gd name="connsiteX2-45" fmla="*/ 5665658 w 5665658"/>
              <a:gd name="connsiteY2-46" fmla="*/ 0 h 1223159"/>
              <a:gd name="connsiteX3-47" fmla="*/ 5344144 w 5665658"/>
              <a:gd name="connsiteY3-48" fmla="*/ 1223159 h 1223159"/>
              <a:gd name="connsiteX4-49" fmla="*/ 0 w 5665658"/>
              <a:gd name="connsiteY4-50" fmla="*/ 1223159 h 1223159"/>
              <a:gd name="connsiteX0-51" fmla="*/ 0 w 5665658"/>
              <a:gd name="connsiteY0-52" fmla="*/ 1223159 h 1223159"/>
              <a:gd name="connsiteX1-53" fmla="*/ 305790 w 5665658"/>
              <a:gd name="connsiteY1-54" fmla="*/ 0 h 1223159"/>
              <a:gd name="connsiteX2-55" fmla="*/ 5665658 w 5665658"/>
              <a:gd name="connsiteY2-56" fmla="*/ 0 h 1223159"/>
              <a:gd name="connsiteX3-57" fmla="*/ 5498745 w 5665658"/>
              <a:gd name="connsiteY3-58" fmla="*/ 591853 h 1223159"/>
              <a:gd name="connsiteX4-59" fmla="*/ 0 w 5665658"/>
              <a:gd name="connsiteY4-60" fmla="*/ 1223159 h 1223159"/>
              <a:gd name="connsiteX0-61" fmla="*/ 0 w 5383739"/>
              <a:gd name="connsiteY0-62" fmla="*/ 710221 h 710221"/>
              <a:gd name="connsiteX1-63" fmla="*/ 23871 w 5383739"/>
              <a:gd name="connsiteY1-64" fmla="*/ 0 h 710221"/>
              <a:gd name="connsiteX2-65" fmla="*/ 5383739 w 5383739"/>
              <a:gd name="connsiteY2-66" fmla="*/ 0 h 710221"/>
              <a:gd name="connsiteX3-67" fmla="*/ 5216826 w 5383739"/>
              <a:gd name="connsiteY3-68" fmla="*/ 591853 h 710221"/>
              <a:gd name="connsiteX4-69" fmla="*/ 0 w 5383739"/>
              <a:gd name="connsiteY4-70" fmla="*/ 710221 h 7102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383739" h="710221">
                <a:moveTo>
                  <a:pt x="0" y="710221"/>
                </a:moveTo>
                <a:lnTo>
                  <a:pt x="23871" y="0"/>
                </a:lnTo>
                <a:lnTo>
                  <a:pt x="5383739" y="0"/>
                </a:lnTo>
                <a:lnTo>
                  <a:pt x="5216826" y="591853"/>
                </a:lnTo>
                <a:lnTo>
                  <a:pt x="0" y="71022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6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4025" y="528638"/>
            <a:ext cx="10853738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7" name="文本占位符 2"/>
          <p:cNvSpPr>
            <a:spLocks noGrp="1"/>
          </p:cNvSpPr>
          <p:nvPr>
            <p:ph type="body"/>
            <p:custDataLst>
              <p:tags r:id="rId8"/>
            </p:custDataLst>
          </p:nvPr>
        </p:nvSpPr>
        <p:spPr>
          <a:xfrm>
            <a:off x="454025" y="1038225"/>
            <a:ext cx="10853738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平行四边形 5"/>
          <p:cNvSpPr/>
          <p:nvPr/>
        </p:nvSpPr>
        <p:spPr>
          <a:xfrm>
            <a:off x="-66675" y="-19050"/>
            <a:ext cx="5548313" cy="688975"/>
          </a:xfrm>
          <a:custGeom>
            <a:avLst/>
            <a:gdLst>
              <a:gd name="connsiteX0" fmla="*/ 0 w 5688280"/>
              <a:gd name="connsiteY0" fmla="*/ 1223159 h 1223159"/>
              <a:gd name="connsiteX1" fmla="*/ 305790 w 5688280"/>
              <a:gd name="connsiteY1" fmla="*/ 0 h 1223159"/>
              <a:gd name="connsiteX2" fmla="*/ 5688280 w 5688280"/>
              <a:gd name="connsiteY2" fmla="*/ 0 h 1223159"/>
              <a:gd name="connsiteX3" fmla="*/ 5382490 w 5688280"/>
              <a:gd name="connsiteY3" fmla="*/ 1223159 h 1223159"/>
              <a:gd name="connsiteX4" fmla="*/ 0 w 5688280"/>
              <a:gd name="connsiteY4" fmla="*/ 1223159 h 1223159"/>
              <a:gd name="connsiteX0-1" fmla="*/ 0 w 6068291"/>
              <a:gd name="connsiteY0-2" fmla="*/ 1223159 h 1223159"/>
              <a:gd name="connsiteX1-3" fmla="*/ 305790 w 6068291"/>
              <a:gd name="connsiteY1-4" fmla="*/ 0 h 1223159"/>
              <a:gd name="connsiteX2-5" fmla="*/ 6068291 w 6068291"/>
              <a:gd name="connsiteY2-6" fmla="*/ 0 h 1223159"/>
              <a:gd name="connsiteX3-7" fmla="*/ 5382490 w 6068291"/>
              <a:gd name="connsiteY3-8" fmla="*/ 1223159 h 1223159"/>
              <a:gd name="connsiteX4-9" fmla="*/ 0 w 6068291"/>
              <a:gd name="connsiteY4-10" fmla="*/ 1223159 h 1223159"/>
              <a:gd name="connsiteX0-11" fmla="*/ 0 w 5759533"/>
              <a:gd name="connsiteY0-12" fmla="*/ 1223159 h 1223159"/>
              <a:gd name="connsiteX1-13" fmla="*/ 305790 w 5759533"/>
              <a:gd name="connsiteY1-14" fmla="*/ 0 h 1223159"/>
              <a:gd name="connsiteX2-15" fmla="*/ 5759533 w 5759533"/>
              <a:gd name="connsiteY2-16" fmla="*/ 534389 h 1223159"/>
              <a:gd name="connsiteX3-17" fmla="*/ 5382490 w 5759533"/>
              <a:gd name="connsiteY3-18" fmla="*/ 1223159 h 1223159"/>
              <a:gd name="connsiteX4-19" fmla="*/ 0 w 5759533"/>
              <a:gd name="connsiteY4-20" fmla="*/ 1223159 h 1223159"/>
              <a:gd name="connsiteX0-21" fmla="*/ 0 w 5759533"/>
              <a:gd name="connsiteY0-22" fmla="*/ 724395 h 724395"/>
              <a:gd name="connsiteX1-23" fmla="*/ 175162 w 5759533"/>
              <a:gd name="connsiteY1-24" fmla="*/ 0 h 724395"/>
              <a:gd name="connsiteX2-25" fmla="*/ 5759533 w 5759533"/>
              <a:gd name="connsiteY2-26" fmla="*/ 35625 h 724395"/>
              <a:gd name="connsiteX3-27" fmla="*/ 5382490 w 5759533"/>
              <a:gd name="connsiteY3-28" fmla="*/ 724395 h 724395"/>
              <a:gd name="connsiteX4-29" fmla="*/ 0 w 5759533"/>
              <a:gd name="connsiteY4-30" fmla="*/ 724395 h 724395"/>
              <a:gd name="connsiteX0-31" fmla="*/ 0 w 5759533"/>
              <a:gd name="connsiteY0-32" fmla="*/ 688770 h 688770"/>
              <a:gd name="connsiteX1-33" fmla="*/ 151411 w 5759533"/>
              <a:gd name="connsiteY1-34" fmla="*/ 47502 h 688770"/>
              <a:gd name="connsiteX2-35" fmla="*/ 5759533 w 5759533"/>
              <a:gd name="connsiteY2-36" fmla="*/ 0 h 688770"/>
              <a:gd name="connsiteX3-37" fmla="*/ 5382490 w 5759533"/>
              <a:gd name="connsiteY3-38" fmla="*/ 688770 h 688770"/>
              <a:gd name="connsiteX4-39" fmla="*/ 0 w 5759533"/>
              <a:gd name="connsiteY4-40" fmla="*/ 688770 h 688770"/>
              <a:gd name="connsiteX0-41" fmla="*/ 0 w 5759533"/>
              <a:gd name="connsiteY0-42" fmla="*/ 688770 h 688770"/>
              <a:gd name="connsiteX1-43" fmla="*/ 151411 w 5759533"/>
              <a:gd name="connsiteY1-44" fmla="*/ 11876 h 688770"/>
              <a:gd name="connsiteX2-45" fmla="*/ 5759533 w 5759533"/>
              <a:gd name="connsiteY2-46" fmla="*/ 0 h 688770"/>
              <a:gd name="connsiteX3-47" fmla="*/ 5382490 w 5759533"/>
              <a:gd name="connsiteY3-48" fmla="*/ 688770 h 688770"/>
              <a:gd name="connsiteX4-49" fmla="*/ 0 w 5759533"/>
              <a:gd name="connsiteY4-50" fmla="*/ 688770 h 688770"/>
              <a:gd name="connsiteX0-51" fmla="*/ 74220 w 5608122"/>
              <a:gd name="connsiteY0-52" fmla="*/ 688770 h 688770"/>
              <a:gd name="connsiteX1-53" fmla="*/ 0 w 5608122"/>
              <a:gd name="connsiteY1-54" fmla="*/ 11876 h 688770"/>
              <a:gd name="connsiteX2-55" fmla="*/ 5608122 w 5608122"/>
              <a:gd name="connsiteY2-56" fmla="*/ 0 h 688770"/>
              <a:gd name="connsiteX3-57" fmla="*/ 5231079 w 5608122"/>
              <a:gd name="connsiteY3-58" fmla="*/ 688770 h 688770"/>
              <a:gd name="connsiteX4-59" fmla="*/ 74220 w 5608122"/>
              <a:gd name="connsiteY4-60" fmla="*/ 688770 h 688770"/>
              <a:gd name="connsiteX0-61" fmla="*/ 14844 w 5548746"/>
              <a:gd name="connsiteY0-62" fmla="*/ 688770 h 688770"/>
              <a:gd name="connsiteX1-63" fmla="*/ 0 w 5548746"/>
              <a:gd name="connsiteY1-64" fmla="*/ 11876 h 688770"/>
              <a:gd name="connsiteX2-65" fmla="*/ 5548746 w 5548746"/>
              <a:gd name="connsiteY2-66" fmla="*/ 0 h 688770"/>
              <a:gd name="connsiteX3-67" fmla="*/ 5171703 w 5548746"/>
              <a:gd name="connsiteY3-68" fmla="*/ 688770 h 688770"/>
              <a:gd name="connsiteX4-69" fmla="*/ 14844 w 5548746"/>
              <a:gd name="connsiteY4-70" fmla="*/ 688770 h 6887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548746" h="688770">
                <a:moveTo>
                  <a:pt x="14844" y="688770"/>
                </a:moveTo>
                <a:lnTo>
                  <a:pt x="0" y="11876"/>
                </a:lnTo>
                <a:lnTo>
                  <a:pt x="5548746" y="0"/>
                </a:lnTo>
                <a:lnTo>
                  <a:pt x="5171703" y="688770"/>
                </a:lnTo>
                <a:lnTo>
                  <a:pt x="14844" y="68877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080" name="图片 7" descr="b61efdad12c0aed5d58bc18350b9985"/>
          <p:cNvPicPr>
            <a:picLocks noChangeAspect="1"/>
          </p:cNvPicPr>
          <p:nvPr/>
        </p:nvPicPr>
        <p:blipFill>
          <a:blip r:embed="rId10"/>
          <a:srcRect l="76009" t="46849" r="2473" b="4063"/>
          <a:stretch>
            <a:fillRect/>
          </a:stretch>
        </p:blipFill>
        <p:spPr>
          <a:xfrm>
            <a:off x="9499600" y="6184900"/>
            <a:ext cx="2625725" cy="6826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760855"/>
            <a:ext cx="12192635" cy="38576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37"/>
          <p:cNvSpPr>
            <a:spLocks noChangeArrowheads="1"/>
          </p:cNvSpPr>
          <p:nvPr/>
        </p:nvSpPr>
        <p:spPr bwMode="auto">
          <a:xfrm>
            <a:off x="635" y="1889125"/>
            <a:ext cx="12192000" cy="29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defTabSz="914400">
              <a:lnSpc>
                <a:spcPct val="125000"/>
              </a:lnSpc>
              <a:spcBef>
                <a:spcPts val="25"/>
              </a:spcBef>
              <a:buFont typeface="Arial" panose="020B0604020202020204" pitchFamily="34" charset="0"/>
              <a:buNone/>
              <a:tabLst>
                <a:tab pos="6894830" algn="l"/>
              </a:tabLst>
            </a:pPr>
            <a:r>
              <a:rPr lang="zh-CN" altLang="zh-CN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北京</a:t>
            </a:r>
            <a:r>
              <a:rPr lang="zh-CN" altLang="en-US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顺景</a:t>
            </a:r>
            <a:r>
              <a:rPr lang="en-US" altLang="zh-CN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•</a:t>
            </a:r>
            <a:r>
              <a:rPr lang="zh-CN" altLang="en-US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石上清泉</a:t>
            </a:r>
            <a:endParaRPr lang="zh-CN" altLang="zh-CN" sz="3800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ctr" defTabSz="914400">
              <a:lnSpc>
                <a:spcPct val="125000"/>
              </a:lnSpc>
              <a:spcBef>
                <a:spcPts val="25"/>
              </a:spcBef>
              <a:buFont typeface="Arial" panose="020B0604020202020204" pitchFamily="34" charset="0"/>
              <a:buNone/>
              <a:tabLst>
                <a:tab pos="6894830" algn="l"/>
              </a:tabLst>
            </a:pPr>
            <a:r>
              <a:rPr lang="zh-CN" altLang="zh-CN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endParaRPr lang="zh-CN" altLang="zh-CN" sz="3800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algn="ctr" defTabSz="914400">
              <a:lnSpc>
                <a:spcPct val="125000"/>
              </a:lnSpc>
              <a:spcBef>
                <a:spcPts val="25"/>
              </a:spcBef>
              <a:buFont typeface="Arial" panose="020B0604020202020204" pitchFamily="34" charset="0"/>
              <a:buNone/>
              <a:tabLst>
                <a:tab pos="6894830" algn="l"/>
              </a:tabLst>
            </a:pPr>
            <a:r>
              <a:rPr lang="zh-CN" altLang="zh-CN" sz="3800" dirty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资产推介手册 </a:t>
            </a:r>
            <a:endParaRPr lang="zh-CN" altLang="zh-CN" sz="3800" dirty="0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6894195" algn="l"/>
              </a:tabLst>
              <a:defRPr/>
            </a:pPr>
            <a:endParaRPr kumimoji="0" lang="zh-CN" altLang="en-US" sz="3800" b="1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  <a:sym typeface="+mn-ea"/>
            </a:endParaRPr>
          </a:p>
        </p:txBody>
      </p:sp>
      <p:sp>
        <p:nvSpPr>
          <p:cNvPr id="10243" name="文本框 1"/>
          <p:cNvSpPr txBox="1"/>
          <p:nvPr/>
        </p:nvSpPr>
        <p:spPr>
          <a:xfrm>
            <a:off x="63183" y="4288473"/>
            <a:ext cx="6180137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15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1095" y="1115695"/>
            <a:ext cx="2646878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商业项目现状照片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91" y="1622652"/>
            <a:ext cx="5745278" cy="45168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2651"/>
            <a:ext cx="5854065" cy="4516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1095" y="1115695"/>
            <a:ext cx="2646878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商业项目现状照片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503" y="1646308"/>
            <a:ext cx="5661857" cy="441858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41" y="1646308"/>
            <a:ext cx="5661855" cy="441858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/>
          <p:nvPr/>
        </p:nvSpPr>
        <p:spPr>
          <a:xfrm>
            <a:off x="937895" y="930910"/>
            <a:ext cx="2479675" cy="1600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3000" b="1">
                <a:latin typeface="楷体" panose="02010609060101010101" charset="-122"/>
                <a:ea typeface="楷体" panose="02010609060101010101" charset="-122"/>
              </a:rPr>
              <a:t>资产周边情况</a:t>
            </a:r>
            <a:endParaRPr lang="zh-CN" altLang="en-US" sz="3400">
              <a:latin typeface="楷体" panose="02010609060101010101" charset="-122"/>
              <a:ea typeface="楷体" panose="02010609060101010101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3400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3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387" name="文本框 2"/>
          <p:cNvSpPr txBox="1"/>
          <p:nvPr/>
        </p:nvSpPr>
        <p:spPr>
          <a:xfrm>
            <a:off x="6021070" y="1896745"/>
            <a:ext cx="44386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项目周边分布有半岛国际公寓、金星园、新纪家园、华远裘马都、鹿港嘉苑、丽都苑、UHN国际村、合生•霄云路8号、丽都水岸、滨河花园、红玺台等住宅物业；项目分布有宜家家居、中央美术学院、北京中医药大学（东校区）、朝阳师范学校附属小学、北京青年政治学院、腾龙幼儿园、培基双语幼儿园、中国建设银行、中国工商银行、比如世界购物中心、同仁堂等配套设施，公共服务配套设施较完善，生活便利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3" y="1500965"/>
            <a:ext cx="5109059" cy="46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矩形 1"/>
          <p:cNvSpPr/>
          <p:nvPr/>
        </p:nvSpPr>
        <p:spPr>
          <a:xfrm>
            <a:off x="1754823" y="1624648"/>
            <a:ext cx="7850187" cy="4307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</a:rPr>
              <a:t>项目摘要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项目名称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：北京顺景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•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石上清泉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资产类型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：住宅、商业、车库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产权人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房地产开发有限公司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项目地址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：北京市朝阳区北四环东路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号院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建成时间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2009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年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占地面积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en-US" altLang="zh-CN" sz="2000" dirty="0"/>
              <a:t> 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43,124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平方米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建筑面积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18.24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万平方米，其中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住宅面积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7.06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万㎡（已售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1.93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万㎡），车库层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2.72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万㎡，商业面积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8.46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</a:rPr>
              <a:t>周边情况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：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东至北四环东路，南至坝河，西至四元西桥，北至四元桥与北四环东路交口，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是四环内唯一被城市永久绿化带包围的豪宅项目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7808" y="957263"/>
            <a:ext cx="8024813" cy="5384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base"/>
            <a:r>
              <a:rPr lang="zh-CN" altLang="en-US" sz="3000" b="1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投资亮点</a:t>
            </a:r>
            <a:endParaRPr lang="zh-CN" altLang="en-US" sz="3400" b="1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endParaRPr lang="zh-CN" altLang="en-US" sz="3400" b="1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r>
              <a:rPr lang="zh-CN" altLang="en-US" sz="2000" b="1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 </a:t>
            </a:r>
            <a:endParaRPr lang="zh-CN" altLang="en-US" sz="2000" b="1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r>
              <a:rPr lang="en-US" alt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1.</a:t>
            </a:r>
            <a:r>
              <a:rPr lang="zh-CN" altLang="en-US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北京顺景</a:t>
            </a:r>
            <a:r>
              <a:rPr lang="en-US" alt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•</a:t>
            </a:r>
            <a:r>
              <a:rPr lang="zh-CN" altLang="en-US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石上清泉项目位于北京市朝阳区四元桥西北角，东北临四环路，南邻北京市政路桥控股公司，西北邻规划绿地及曙光西路，东南距首都机场高速路及京密路约500米；项目附近有361路、408路、450路、740路、855路、特9路、运通101线等多条公交线路通行并设站，距地铁10号线太阳宫站约1.4公里、距离地铁10号线与机场线的换乘站三元桥站约1.8公里，道路通畅、公共交通便捷。</a:t>
            </a:r>
            <a:endParaRPr lang="zh-CN" altLang="en-US" sz="2000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r>
              <a:rPr lang="en-US" alt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2.</a:t>
            </a:r>
            <a:r>
              <a:rPr lang="zh-CN" altLang="en-US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该项目为北京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四环内唯一被城市永久绿化带包围的豪宅项目，且住宅可实现温泉入户，属于北京市内的稀缺资源。</a:t>
            </a:r>
            <a:endParaRPr lang="en-US" altLang="zh-CN" sz="2000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r>
              <a:rPr lang="en-US" alt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3.</a:t>
            </a:r>
            <a:r>
              <a:rPr 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该项目商业部分原为企业自营的温泉酒店，后于</a:t>
            </a:r>
            <a:r>
              <a:rPr lang="en-US" altLang="zh-CN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2018</a:t>
            </a:r>
            <a:r>
              <a:rPr lang="zh-CN" altLang="en-US" sz="2000" strike="noStrike" noProof="1">
                <a:latin typeface="楷体" panose="02010609060101010101" charset="-122"/>
                <a:ea typeface="楷体" panose="02010609060101010101" charset="-122"/>
                <a:cs typeface="+mn-ea"/>
              </a:rPr>
              <a:t>年闭店至今，该项目具有一定的改造盘活空间，目前根据北京市场消费需求，综合性温泉洗浴再一次受到北京市常驻居民的青睐。</a:t>
            </a:r>
            <a:endParaRPr lang="zh-CN" altLang="en-US" sz="2000" strike="noStrike" noProof="1"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pPr fontAlgn="base"/>
            <a:endParaRPr lang="zh-CN" altLang="en-US" sz="2000" strike="noStrike" spc="150" noProof="1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fontAlgn="base"/>
            <a:endParaRPr lang="zh-CN" altLang="en-US" sz="2000" b="1" strike="noStrike" noProof="1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1"/>
          <p:cNvSpPr txBox="1"/>
          <p:nvPr/>
        </p:nvSpPr>
        <p:spPr>
          <a:xfrm>
            <a:off x="1161415" y="1184910"/>
            <a:ext cx="809498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</a:rPr>
              <a:t>资产情况</a:t>
            </a:r>
            <a:endParaRPr lang="zh-CN" altLang="en-US" sz="3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39" name="文本框 2"/>
          <p:cNvSpPr txBox="1"/>
          <p:nvPr/>
        </p:nvSpPr>
        <p:spPr>
          <a:xfrm>
            <a:off x="1161415" y="1930400"/>
            <a:ext cx="7880350" cy="47078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顺景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·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石上清泉项目位于北京市朝阳区北四环东路，四至为: 东至北四环东路，南至坝河，西至四元西桥，北至四元桥与北四环东路交口；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是四环内唯一被城市永久绿化带包围的豪宅项目。项目占地面积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43,124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㎡，建筑面积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18.24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万㎡，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其中：住宅面积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7.06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万㎡（已售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1.93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万㎡），车库层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2.72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万㎡，商业面积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8.46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sym typeface="+mn-ea"/>
              </a:rPr>
              <a:t>万㎡。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项目建成于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2009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年，室内水、暖、电、中央空调、通风、监控、自动消防等设施齐全。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幢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-2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层、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-3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层为商业综合，原为自营温泉酒店，自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2018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年始至今该项目已处于闲置状态；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-1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层为车库；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11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13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000" dirty="0">
                <a:latin typeface="楷体" panose="02010609060101010101" charset="-122"/>
                <a:ea typeface="楷体" panose="02010609060101010101" charset="-122"/>
              </a:rPr>
              <a:t>14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</a:rPr>
              <a:t>号楼均为住宅。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38163" y="1022350"/>
            <a:ext cx="568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</a:rPr>
              <a:t>住宅项目俯瞰图</a:t>
            </a:r>
            <a:endParaRPr lang="zh-CN" altLang="en-US" sz="3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6" y="1576348"/>
            <a:ext cx="7563651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387" y="1576347"/>
            <a:ext cx="1762125" cy="33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61327" y="670012"/>
            <a:ext cx="568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</a:rPr>
              <a:t>可售住宅及车库明细表</a:t>
            </a:r>
            <a:endParaRPr lang="zh-CN" altLang="en-US" sz="3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035234" y="1224010"/>
          <a:ext cx="8539480" cy="546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795"/>
                <a:gridCol w="1411605"/>
                <a:gridCol w="1510030"/>
                <a:gridCol w="2642235"/>
                <a:gridCol w="1821815"/>
              </a:tblGrid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序号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楼号</a:t>
                      </a:r>
                      <a:endParaRPr lang="zh-CN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套数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建筑面积（m2）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备注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,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172.79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独栋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2,182.05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独栋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3,107.27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2,529.66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已售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户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6,985.23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6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10#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6,473.56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已售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户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11#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7,630.40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12#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5,888.10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已售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户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13#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22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7,613.06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14#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19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 6,730.17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已售</a:t>
                      </a:r>
                      <a:r>
                        <a:rPr lang="en-US" altLang="zh-CN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altLang="en-US" sz="20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户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住宅合计：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96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51,312.29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11</a:t>
                      </a:r>
                      <a:endParaRPr lang="en-US" altLang="en-US" sz="2000" b="1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车库层</a:t>
                      </a:r>
                      <a:endParaRPr lang="zh-CN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27,169.81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0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61327" y="670012"/>
            <a:ext cx="568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latin typeface="楷体" panose="02010609060101010101" charset="-122"/>
                <a:ea typeface="楷体" panose="02010609060101010101" charset="-122"/>
              </a:rPr>
              <a:t>商业项目明细表</a:t>
            </a:r>
            <a:endParaRPr lang="zh-CN" altLang="en-US" sz="3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226412" y="1597118"/>
          <a:ext cx="9215755" cy="451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185"/>
                <a:gridCol w="2507615"/>
                <a:gridCol w="1412240"/>
                <a:gridCol w="2037715"/>
              </a:tblGrid>
              <a:tr h="9563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 dirty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位置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建筑面积（m</a:t>
                      </a:r>
                      <a:r>
                        <a:rPr lang="en-US" sz="2400" b="0" baseline="300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层高（m）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用途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地下综合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32092.94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4.8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酒店，餐饮等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地下水世界（温泉）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31380.5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7.2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温泉水世界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63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地下水世界</a:t>
                      </a:r>
                      <a:endParaRPr lang="zh-CN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（温泉夹层）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21151.26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877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商业合计</a:t>
                      </a:r>
                      <a:endParaRPr lang="zh-CN" altLang="en-US" sz="24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84624.7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"/>
          <p:cNvSpPr/>
          <p:nvPr/>
        </p:nvSpPr>
        <p:spPr>
          <a:xfrm>
            <a:off x="1141095" y="1115695"/>
            <a:ext cx="2646878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可售住宅现状照片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509" y="1677257"/>
            <a:ext cx="5773397" cy="3937635"/>
          </a:xfrm>
          <a:prstGeom prst="rect">
            <a:avLst/>
          </a:prstGeom>
        </p:spPr>
      </p:pic>
      <p:pic>
        <p:nvPicPr>
          <p:cNvPr id="5" name="Picture 2" descr="G:\E盘\新工作\2014\石上清泉\广告\8.21楼书_93076\8.21楼书\产品手册_画板 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7349" r="6565" b="7363"/>
          <a:stretch>
            <a:fillRect/>
          </a:stretch>
        </p:blipFill>
        <p:spPr bwMode="auto">
          <a:xfrm>
            <a:off x="6177096" y="1643660"/>
            <a:ext cx="5808345" cy="397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1095" y="1115695"/>
            <a:ext cx="2646878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可售住宅现状照片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197" y="1818505"/>
            <a:ext cx="3668950" cy="39237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9490" y="1818506"/>
            <a:ext cx="3814709" cy="39237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3855" y="1818504"/>
            <a:ext cx="3814710" cy="3923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COMMONDATA" val="eyJoZGlkIjoiY2I3MjQwYzVkMGY5NjYyN2ZlNGU3ODE2NDIyOWI0OWEifQ=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5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5"/>
</p:tagLst>
</file>

<file path=ppt/tags/tag6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615"/>
  <p:tag name="KSO_WM_TEMPLATE_THUMBS_INDEX" val="1、4、6、7、8、11、15、17、18、19、20、21、22、23、24、26、28、30、31、3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5"/>
</p:tagLst>
</file>

<file path=ppt/tags/tag9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3615"/>
  <p:tag name="KSO_WM_TEMPLATE_THUMBS_INDEX" val="1、4、6、7、8、11、15、17、18、19、20、21、22、23、24、26、28、30、31、32"/>
</p:tagLst>
</file>

<file path=ppt/theme/theme1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3">
      <a:dk1>
        <a:sysClr val="windowText" lastClr="000000"/>
      </a:dk1>
      <a:lt1>
        <a:sysClr val="window" lastClr="FFFFFF"/>
      </a:lt1>
      <a:dk2>
        <a:srgbClr val="E8E8E8"/>
      </a:dk2>
      <a:lt2>
        <a:srgbClr val="FFFFFF"/>
      </a:lt2>
      <a:accent1>
        <a:srgbClr val="BE0000"/>
      </a:accent1>
      <a:accent2>
        <a:srgbClr val="A90056"/>
      </a:accent2>
      <a:accent3>
        <a:srgbClr val="9A007A"/>
      </a:accent3>
      <a:accent4>
        <a:srgbClr val="890097"/>
      </a:accent4>
      <a:accent5>
        <a:srgbClr val="7503AF"/>
      </a:accent5>
      <a:accent6>
        <a:srgbClr val="5E06C3"/>
      </a:accent6>
      <a:hlink>
        <a:srgbClr val="0563C1"/>
      </a:hlink>
      <a:folHlink>
        <a:srgbClr val="954F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3">
    <a:dk1>
      <a:sysClr val="windowText" lastClr="000000"/>
    </a:dk1>
    <a:lt1>
      <a:sysClr val="window" lastClr="FFFFFF"/>
    </a:lt1>
    <a:dk2>
      <a:srgbClr val="E8E8E8"/>
    </a:dk2>
    <a:lt2>
      <a:srgbClr val="FFFFFF"/>
    </a:lt2>
    <a:accent1>
      <a:srgbClr val="BE0000"/>
    </a:accent1>
    <a:accent2>
      <a:srgbClr val="A90056"/>
    </a:accent2>
    <a:accent3>
      <a:srgbClr val="9A007A"/>
    </a:accent3>
    <a:accent4>
      <a:srgbClr val="890097"/>
    </a:accent4>
    <a:accent5>
      <a:srgbClr val="7503AF"/>
    </a:accent5>
    <a:accent6>
      <a:srgbClr val="5E06C3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WPS 演示</Application>
  <PresentationFormat>宽屏</PresentationFormat>
  <Paragraphs>208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微软雅黑light</vt:lpstr>
      <vt:lpstr>黑体</vt:lpstr>
      <vt:lpstr>Calibri</vt:lpstr>
      <vt:lpstr>Calibri</vt:lpstr>
      <vt:lpstr>楷体</vt:lpstr>
      <vt:lpstr>等线</vt:lpstr>
      <vt:lpstr>Arial Unicode MS</vt:lpstr>
      <vt:lpstr>12_Office 主题​​</vt:lpstr>
      <vt:lpstr>3_Office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王顺</dc:creator>
  <cp:lastModifiedBy>夜秋凉</cp:lastModifiedBy>
  <cp:revision>336</cp:revision>
  <dcterms:created xsi:type="dcterms:W3CDTF">2021-03-20T14:41:00Z</dcterms:created>
  <dcterms:modified xsi:type="dcterms:W3CDTF">2022-07-19T04:13:58Z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5E8F5192685F49BEA0601A7492127EA5</vt:lpwstr>
  </property>
</Properties>
</file>