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7"/>
  </p:notesMasterIdLst>
  <p:handoutMasterIdLst>
    <p:handoutMasterId r:id="rId9"/>
  </p:handoutMasterIdLst>
  <p:sldIdLst>
    <p:sldId id="1008" r:id="rId4"/>
    <p:sldId id="1114" r:id="rId5"/>
    <p:sldId id="1111" r:id="rId6"/>
    <p:sldId id="955" r:id="rId8"/>
  </p:sldIdLst>
  <p:sldSz cx="9144000" cy="5143500" type="screen16x9"/>
  <p:notesSz cx="9928225" cy="6797675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7710" y="678180"/>
            <a:ext cx="5437505" cy="3999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项目区位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2575" y="680085"/>
            <a:ext cx="6466205" cy="40519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WPS 演示</Application>
  <PresentationFormat>全屏显示(16:9)</PresentationFormat>
  <Paragraphs>16</Paragraphs>
  <Slides>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1872</cp:revision>
  <cp:lastPrinted>2018-06-01T11:07:00Z</cp:lastPrinted>
  <dcterms:created xsi:type="dcterms:W3CDTF">2015-08-25T08:04:00Z</dcterms:created>
  <dcterms:modified xsi:type="dcterms:W3CDTF">2024-12-25T13:43:47Z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2052-12.1.0.19302</vt:lpwstr>
  </property>
</Properties>
</file>