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bookmarkIdSeed="2">
  <p:sldMasterIdLst>
    <p:sldMasterId id="2147483648" r:id="rId1"/>
    <p:sldMasterId id="2147483650" r:id="rId3"/>
  </p:sldMasterIdLst>
  <p:notesMasterIdLst>
    <p:notesMasterId r:id="rId6"/>
  </p:notesMasterIdLst>
  <p:handoutMasterIdLst>
    <p:handoutMasterId r:id="rId10"/>
  </p:handoutMasterIdLst>
  <p:sldIdLst>
    <p:sldId id="1008" r:id="rId4"/>
    <p:sldId id="1111" r:id="rId5"/>
    <p:sldId id="1006" r:id="rId7"/>
    <p:sldId id="1114" r:id="rId8"/>
    <p:sldId id="955" r:id="rId9"/>
  </p:sldIdLst>
  <p:sldSz cx="9144000" cy="5143500" type="screen16x9"/>
  <p:notesSz cx="9928225" cy="6797675"/>
  <p:custDataLst>
    <p:tags r:id="rId14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06" userDrawn="1">
          <p15:clr>
            <a:srgbClr val="A4A3A4"/>
          </p15:clr>
        </p15:guide>
        <p15:guide id="2" pos="2951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A6EB2"/>
    <a:srgbClr val="307FC7"/>
    <a:srgbClr val="CC9900"/>
    <a:srgbClr val="354A5D"/>
    <a:srgbClr val="4F91CF"/>
    <a:srgbClr val="4F81BD"/>
    <a:srgbClr val="2E7EC7"/>
    <a:srgbClr val="2F7EC7"/>
    <a:srgbClr val="4D91CF"/>
    <a:srgbClr val="E9EDF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45" autoAdjust="0"/>
    <p:restoredTop sz="90636" autoAdjust="0"/>
  </p:normalViewPr>
  <p:slideViewPr>
    <p:cSldViewPr showGuides="1">
      <p:cViewPr varScale="1">
        <p:scale>
          <a:sx n="93" d="100"/>
          <a:sy n="93" d="100"/>
        </p:scale>
        <p:origin x="504" y="60"/>
      </p:cViewPr>
      <p:guideLst>
        <p:guide orient="horz" pos="1606"/>
        <p:guide pos="2951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71" d="100"/>
          <a:sy n="71" d="100"/>
        </p:scale>
        <p:origin x="720" y="5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5.xml"/><Relationship Id="rId8" Type="http://schemas.openxmlformats.org/officeDocument/2006/relationships/slide" Target="slides/slide4.xml"/><Relationship Id="rId7" Type="http://schemas.openxmlformats.org/officeDocument/2006/relationships/slide" Target="slides/slide3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2.xml"/><Relationship Id="rId4" Type="http://schemas.openxmlformats.org/officeDocument/2006/relationships/slide" Target="slides/slide1.xml"/><Relationship Id="rId3" Type="http://schemas.openxmlformats.org/officeDocument/2006/relationships/slideMaster" Target="slideMasters/slideMaster2.xml"/><Relationship Id="rId2" Type="http://schemas.openxmlformats.org/officeDocument/2006/relationships/theme" Target="theme/theme1.xml"/><Relationship Id="rId14" Type="http://schemas.openxmlformats.org/officeDocument/2006/relationships/tags" Target="tags/tag5.xml"/><Relationship Id="rId13" Type="http://schemas.openxmlformats.org/officeDocument/2006/relationships/tableStyles" Target="tableStyles.xml"/><Relationship Id="rId12" Type="http://schemas.openxmlformats.org/officeDocument/2006/relationships/viewProps" Target="viewProps.xml"/><Relationship Id="rId11" Type="http://schemas.openxmlformats.org/officeDocument/2006/relationships/presProps" Target="presProps.xml"/><Relationship Id="rId1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2"/>
            <a:ext cx="4302308" cy="340155"/>
          </a:xfrm>
          <a:prstGeom prst="rect">
            <a:avLst/>
          </a:prstGeom>
        </p:spPr>
        <p:txBody>
          <a:bodyPr vert="horz" lIns="90981" tIns="45492" rIns="90981" bIns="45492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5623599" y="2"/>
            <a:ext cx="4302308" cy="340155"/>
          </a:xfrm>
          <a:prstGeom prst="rect">
            <a:avLst/>
          </a:prstGeom>
        </p:spPr>
        <p:txBody>
          <a:bodyPr vert="horz" lIns="90981" tIns="45492" rIns="90981" bIns="45492" rtlCol="0"/>
          <a:lstStyle>
            <a:lvl1pPr algn="r">
              <a:defRPr sz="1200"/>
            </a:lvl1pPr>
          </a:lstStyle>
          <a:p>
            <a:fld id="{558962AF-D487-4F67-B812-BD606745D06B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6456433"/>
            <a:ext cx="4302308" cy="340155"/>
          </a:xfrm>
          <a:prstGeom prst="rect">
            <a:avLst/>
          </a:prstGeom>
        </p:spPr>
        <p:txBody>
          <a:bodyPr vert="horz" lIns="90981" tIns="45492" rIns="90981" bIns="45492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5623599" y="6456433"/>
            <a:ext cx="4302308" cy="340155"/>
          </a:xfrm>
          <a:prstGeom prst="rect">
            <a:avLst/>
          </a:prstGeom>
        </p:spPr>
        <p:txBody>
          <a:bodyPr vert="horz" lIns="90981" tIns="45492" rIns="90981" bIns="45492" rtlCol="0" anchor="b"/>
          <a:lstStyle>
            <a:lvl1pPr algn="r">
              <a:defRPr sz="1200"/>
            </a:lvl1pPr>
          </a:lstStyle>
          <a:p>
            <a:fld id="{96D7E189-2C58-4560-BB68-E019DC04A27A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3" y="2"/>
            <a:ext cx="4302231" cy="339884"/>
          </a:xfrm>
          <a:prstGeom prst="rect">
            <a:avLst/>
          </a:prstGeom>
        </p:spPr>
        <p:txBody>
          <a:bodyPr vert="horz" lIns="90981" tIns="45492" rIns="90981" bIns="45492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5623700" y="2"/>
            <a:ext cx="4302231" cy="339884"/>
          </a:xfrm>
          <a:prstGeom prst="rect">
            <a:avLst/>
          </a:prstGeom>
        </p:spPr>
        <p:txBody>
          <a:bodyPr vert="horz" lIns="90981" tIns="45492" rIns="90981" bIns="45492" rtlCol="0"/>
          <a:lstStyle>
            <a:lvl1pPr algn="r">
              <a:defRPr sz="1200"/>
            </a:lvl1pPr>
          </a:lstStyle>
          <a:p>
            <a:fld id="{FFEFA1F0-4419-45E7-BE88-77CCE2107161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2698750" y="509588"/>
            <a:ext cx="4530725" cy="25495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981" tIns="45492" rIns="90981" bIns="45492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992823" y="3228896"/>
            <a:ext cx="7942580" cy="3058954"/>
          </a:xfrm>
          <a:prstGeom prst="rect">
            <a:avLst/>
          </a:prstGeom>
        </p:spPr>
        <p:txBody>
          <a:bodyPr vert="horz" lIns="90981" tIns="45492" rIns="90981" bIns="45492" rtlCol="0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3" y="6456614"/>
            <a:ext cx="4302231" cy="339884"/>
          </a:xfrm>
          <a:prstGeom prst="rect">
            <a:avLst/>
          </a:prstGeom>
        </p:spPr>
        <p:txBody>
          <a:bodyPr vert="horz" lIns="90981" tIns="45492" rIns="90981" bIns="45492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5623700" y="6456614"/>
            <a:ext cx="4302231" cy="339884"/>
          </a:xfrm>
          <a:prstGeom prst="rect">
            <a:avLst/>
          </a:prstGeom>
        </p:spPr>
        <p:txBody>
          <a:bodyPr vert="horz" lIns="90981" tIns="45492" rIns="90981" bIns="45492" rtlCol="0" anchor="b"/>
          <a:lstStyle>
            <a:lvl1pPr algn="r">
              <a:defRPr sz="1200"/>
            </a:lvl1pPr>
          </a:lstStyle>
          <a:p>
            <a:fld id="{78C07FA1-98A5-422A-9D81-D189EFD224CB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804863" y="15875"/>
            <a:ext cx="8318500" cy="4678363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>
          <a:xfrm>
            <a:off x="356342" y="4694679"/>
            <a:ext cx="9143553" cy="1871771"/>
          </a:xfrm>
        </p:spPr>
        <p:txBody>
          <a:bodyPr/>
          <a:lstStyle/>
          <a:p>
            <a:pPr defTabSz="9144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 sz="1100" baseline="0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5A9B6F5-F3BB-4006-AE2C-0A3ABEA99B32}" type="slidenum">
              <a:rPr lang="zh-CN" altLang="en-US" smtClean="0">
                <a:solidFill>
                  <a:prstClr val="black"/>
                </a:solidFill>
              </a:rPr>
            </a:fld>
            <a:endParaRPr lang="zh-CN" alt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804863" y="15875"/>
            <a:ext cx="8318500" cy="4678363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>
          <a:xfrm>
            <a:off x="356342" y="4694679"/>
            <a:ext cx="9143553" cy="1871771"/>
          </a:xfrm>
        </p:spPr>
        <p:txBody>
          <a:bodyPr/>
          <a:lstStyle/>
          <a:p>
            <a:pPr defTabSz="9144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 sz="1100" baseline="0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5A9B6F5-F3BB-4006-AE2C-0A3ABEA99B32}" type="slidenum">
              <a:rPr lang="zh-CN" altLang="en-US" smtClean="0">
                <a:solidFill>
                  <a:prstClr val="black"/>
                </a:solidFill>
              </a:rPr>
            </a:fld>
            <a:endParaRPr lang="zh-CN" alt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804863" y="15875"/>
            <a:ext cx="8318500" cy="4678363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>
          <a:xfrm>
            <a:off x="356342" y="4694679"/>
            <a:ext cx="9143553" cy="1871771"/>
          </a:xfrm>
        </p:spPr>
        <p:txBody>
          <a:bodyPr/>
          <a:lstStyle/>
          <a:p>
            <a:pPr defTabSz="9144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 sz="1100" baseline="0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5A9B6F5-F3BB-4006-AE2C-0A3ABEA99B32}" type="slidenum">
              <a:rPr lang="zh-CN" altLang="en-US" smtClean="0">
                <a:solidFill>
                  <a:prstClr val="black"/>
                </a:solidFill>
              </a:rPr>
            </a:fld>
            <a:endParaRPr lang="zh-CN" alt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804863" y="15875"/>
            <a:ext cx="8318500" cy="4678363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>
          <a:xfrm>
            <a:off x="356342" y="4694679"/>
            <a:ext cx="9143553" cy="1871771"/>
          </a:xfrm>
        </p:spPr>
        <p:txBody>
          <a:bodyPr/>
          <a:lstStyle/>
          <a:p>
            <a:pPr defTabSz="9144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 sz="1100" baseline="0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5A9B6F5-F3BB-4006-AE2C-0A3ABEA99B32}" type="slidenum">
              <a:rPr lang="zh-CN" altLang="en-US" smtClean="0">
                <a:solidFill>
                  <a:prstClr val="black"/>
                </a:solidFill>
              </a:rPr>
            </a:fld>
            <a:endParaRPr lang="zh-CN" alt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>
            <a:lvl1pPr>
              <a:defRPr sz="1000">
                <a:latin typeface="微软雅黑 Light" panose="020B0502040204020203" pitchFamily="34" charset="-122"/>
                <a:ea typeface="微软雅黑 Light" panose="020B0502040204020203" pitchFamily="34" charset="-122"/>
              </a:defRPr>
            </a:lvl1pPr>
          </a:lstStyle>
          <a:p>
            <a:endParaRPr lang="zh-CN" alt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>
            <a:lvl1pPr>
              <a:defRPr sz="1000">
                <a:latin typeface="微软雅黑 Light" panose="020B0502040204020203" pitchFamily="34" charset="-122"/>
                <a:ea typeface="微软雅黑 Light" panose="020B0502040204020203" pitchFamily="34" charset="-122"/>
              </a:defRPr>
            </a:lvl1pPr>
          </a:lstStyle>
          <a:p>
            <a:endParaRPr lang="zh-CN" altLang="en-US" dirty="0"/>
          </a:p>
        </p:txBody>
      </p:sp>
      <p:cxnSp>
        <p:nvCxnSpPr>
          <p:cNvPr id="9" name="直接连接符 8"/>
          <p:cNvCxnSpPr/>
          <p:nvPr userDrawn="1"/>
        </p:nvCxnSpPr>
        <p:spPr>
          <a:xfrm>
            <a:off x="405880" y="627534"/>
            <a:ext cx="8414592" cy="0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直接连接符 9"/>
          <p:cNvCxnSpPr/>
          <p:nvPr userDrawn="1"/>
        </p:nvCxnSpPr>
        <p:spPr>
          <a:xfrm>
            <a:off x="457200" y="4789175"/>
            <a:ext cx="8435280" cy="1"/>
          </a:xfrm>
          <a:prstGeom prst="line">
            <a:avLst/>
          </a:prstGeom>
          <a:ln w="508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日期占位符 4"/>
          <p:cNvSpPr txBox="1"/>
          <p:nvPr userDrawn="1"/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zh-CN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BECE080A-352E-49C3-8505-E1CACD0F5CFF}" type="datetimeFigureOut">
              <a:rPr lang="zh-CN" altLang="en-US" sz="1000" smtClean="0">
                <a:latin typeface="微软雅黑 Light" panose="020B0502040204020203" pitchFamily="34" charset="-122"/>
                <a:ea typeface="微软雅黑 Light" panose="020B0502040204020203" pitchFamily="34" charset="-122"/>
              </a:rPr>
            </a:fld>
            <a:endParaRPr lang="zh-CN" altLang="en-US" sz="1000" dirty="0"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</p:txBody>
      </p:sp>
      <p:sp>
        <p:nvSpPr>
          <p:cNvPr id="12" name="灯片编号占位符 6"/>
          <p:cNvSpPr txBox="1"/>
          <p:nvPr userDrawn="1"/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zh-CN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40F12200-7D56-4C7A-84FF-770C8E118E3B}" type="slidenum">
              <a:rPr lang="zh-CN" altLang="en-US" sz="1000" smtClean="0"/>
            </a:fld>
            <a:endParaRPr lang="zh-CN" altLang="en-US" sz="1000"/>
          </a:p>
        </p:txBody>
      </p:sp>
      <p:pic>
        <p:nvPicPr>
          <p:cNvPr id="3" name="图片 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00" y="166285"/>
            <a:ext cx="1084328" cy="417049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Franklin Gothic Medium" panose="020B0603020102020204" pitchFamily="34" charset="0"/>
          <a:ea typeface="微软雅黑" panose="020B0503020204020204" pitchFamily="34" charset="-122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Franklin Gothic Medium" panose="020B0603020102020204" pitchFamily="34" charset="0"/>
          <a:ea typeface="微软雅黑" panose="020B0503020204020204" pitchFamily="34" charset="-122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Franklin Gothic Medium" panose="020B0603020102020204" pitchFamily="34" charset="0"/>
          <a:ea typeface="微软雅黑" panose="020B0503020204020204" pitchFamily="34" charset="-122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Franklin Gothic Medium" panose="020B0603020102020204" pitchFamily="34" charset="0"/>
          <a:ea typeface="微软雅黑" panose="020B0503020204020204" pitchFamily="34" charset="-122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3.png"/><Relationship Id="rId1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1.xml"/><Relationship Id="rId3" Type="http://schemas.openxmlformats.org/officeDocument/2006/relationships/slideLayout" Target="../slideLayouts/slideLayout2.xml"/><Relationship Id="rId2" Type="http://schemas.openxmlformats.org/officeDocument/2006/relationships/tags" Target="../tags/tag1.xml"/><Relationship Id="rId1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2.xml"/><Relationship Id="rId3" Type="http://schemas.openxmlformats.org/officeDocument/2006/relationships/slideLayout" Target="../slideLayouts/slideLayout2.xml"/><Relationship Id="rId2" Type="http://schemas.openxmlformats.org/officeDocument/2006/relationships/tags" Target="../tags/tag2.xml"/><Relationship Id="rId1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/Relationships>
</file>

<file path=ppt/slides/_rels/slide5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4.xml"/><Relationship Id="rId3" Type="http://schemas.openxmlformats.org/officeDocument/2006/relationships/slideLayout" Target="../slideLayouts/slideLayout2.xml"/><Relationship Id="rId2" Type="http://schemas.openxmlformats.org/officeDocument/2006/relationships/tags" Target="../tags/tag4.xml"/><Relationship Id="rId1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图片 2"/>
          <p:cNvPicPr>
            <a:picLocks noChangeAspect="1"/>
          </p:cNvPicPr>
          <p:nvPr/>
        </p:nvPicPr>
        <p:blipFill rotWithShape="1"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1790"/>
          <a:stretch>
            <a:fillRect/>
          </a:stretch>
        </p:blipFill>
        <p:spPr>
          <a:xfrm>
            <a:off x="0" y="2824324"/>
            <a:ext cx="3504641" cy="2318593"/>
          </a:xfrm>
          <a:prstGeom prst="rect">
            <a:avLst/>
          </a:prstGeom>
        </p:spPr>
      </p:pic>
      <p:pic>
        <p:nvPicPr>
          <p:cNvPr id="2" name="图片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83570" y="1732161"/>
            <a:ext cx="2828354" cy="2696554"/>
          </a:xfrm>
          <a:prstGeom prst="rect">
            <a:avLst/>
          </a:prstGeom>
        </p:spPr>
      </p:pic>
      <p:sp>
        <p:nvSpPr>
          <p:cNvPr id="9" name="矩形 8"/>
          <p:cNvSpPr/>
          <p:nvPr/>
        </p:nvSpPr>
        <p:spPr>
          <a:xfrm>
            <a:off x="0" y="0"/>
            <a:ext cx="9144000" cy="5142917"/>
          </a:xfrm>
          <a:prstGeom prst="rect">
            <a:avLst/>
          </a:prstGeom>
          <a:solidFill>
            <a:schemeClr val="bg1">
              <a:alpha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3" name="文本框 12"/>
          <p:cNvSpPr txBox="1"/>
          <p:nvPr/>
        </p:nvSpPr>
        <p:spPr>
          <a:xfrm>
            <a:off x="1403648" y="792999"/>
            <a:ext cx="6336704" cy="1198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b="1" dirty="0" smtClean="0">
                <a:solidFill>
                  <a:schemeClr val="tx2">
                    <a:lumMod val="75000"/>
                  </a:schemeClr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北京万峰恒业</a:t>
            </a:r>
            <a:endParaRPr lang="en-US" altLang="zh-CN" b="1" dirty="0" smtClean="0">
              <a:solidFill>
                <a:schemeClr val="tx2">
                  <a:lumMod val="75000"/>
                </a:schemeClr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pPr algn="ctr"/>
            <a:endParaRPr lang="en-US" altLang="zh-CN" b="1" dirty="0" smtClean="0"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pPr algn="ctr"/>
            <a:r>
              <a:rPr lang="zh-CN" altLang="en-US" sz="3600" b="1" dirty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徐州新沂金邸上城项目</a:t>
            </a:r>
            <a:endParaRPr lang="zh-CN" altLang="en-US" sz="3600" b="1" dirty="0">
              <a:solidFill>
                <a:schemeClr val="tx1">
                  <a:lumMod val="65000"/>
                  <a:lumOff val="3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</p:txBody>
      </p:sp>
      <p:sp>
        <p:nvSpPr>
          <p:cNvPr id="16" name="文本框 15"/>
          <p:cNvSpPr txBox="1"/>
          <p:nvPr/>
        </p:nvSpPr>
        <p:spPr>
          <a:xfrm>
            <a:off x="4211960" y="4551392"/>
            <a:ext cx="1728192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400" dirty="0" smtClean="0">
                <a:solidFill>
                  <a:schemeClr val="tx2">
                    <a:lumMod val="75000"/>
                  </a:schemeClr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2024</a:t>
            </a:r>
            <a:r>
              <a:rPr lang="zh-CN" altLang="en-US" sz="1400" dirty="0" smtClean="0">
                <a:solidFill>
                  <a:schemeClr val="tx2">
                    <a:lumMod val="75000"/>
                  </a:schemeClr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年</a:t>
            </a:r>
            <a:r>
              <a:rPr lang="en-US" altLang="zh-CN" sz="1400" dirty="0" smtClean="0">
                <a:solidFill>
                  <a:schemeClr val="tx2">
                    <a:lumMod val="75000"/>
                  </a:schemeClr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12</a:t>
            </a:r>
            <a:r>
              <a:rPr lang="zh-CN" altLang="en-US" sz="1400" dirty="0" smtClean="0">
                <a:solidFill>
                  <a:schemeClr val="tx2">
                    <a:lumMod val="75000"/>
                  </a:schemeClr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月</a:t>
            </a:r>
            <a:r>
              <a:rPr lang="en-US" altLang="zh-CN" sz="1400" dirty="0" smtClean="0">
                <a:solidFill>
                  <a:schemeClr val="tx2">
                    <a:lumMod val="75000"/>
                  </a:schemeClr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0</a:t>
            </a:r>
            <a:r>
              <a:rPr lang="en-US" altLang="zh-CN" sz="1400" dirty="0" smtClean="0">
                <a:solidFill>
                  <a:schemeClr val="tx2">
                    <a:lumMod val="75000"/>
                  </a:schemeClr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9</a:t>
            </a:r>
            <a:r>
              <a:rPr lang="zh-CN" altLang="en-US" sz="1400" dirty="0" smtClean="0">
                <a:solidFill>
                  <a:schemeClr val="tx2">
                    <a:lumMod val="75000"/>
                  </a:schemeClr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日</a:t>
            </a:r>
            <a:endParaRPr lang="zh-CN" altLang="en-US" sz="1400" dirty="0">
              <a:solidFill>
                <a:schemeClr val="tx2">
                  <a:lumMod val="75000"/>
                </a:schemeClr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2809153" y="3270156"/>
            <a:ext cx="41771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3600" b="1" dirty="0" smtClean="0">
                <a:solidFill>
                  <a:srgbClr val="3A6EB2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www.soudi365.com</a:t>
            </a:r>
            <a:endParaRPr lang="zh-CN" altLang="en-US" sz="3600" b="1" dirty="0">
              <a:solidFill>
                <a:srgbClr val="3A6EB2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/>
          <p:cNvSpPr txBox="1"/>
          <p:nvPr/>
        </p:nvSpPr>
        <p:spPr>
          <a:xfrm>
            <a:off x="664210" y="176530"/>
            <a:ext cx="261175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项目区位</a:t>
            </a:r>
            <a:endParaRPr lang="zh-CN" altLang="en-US"/>
          </a:p>
        </p:txBody>
      </p:sp>
      <p:pic>
        <p:nvPicPr>
          <p:cNvPr id="3" name="图片 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908175" y="771525"/>
            <a:ext cx="4034155" cy="2824480"/>
          </a:xfrm>
          <a:prstGeom prst="rect">
            <a:avLst/>
          </a:prstGeom>
        </p:spPr>
      </p:pic>
    </p:spTree>
    <p:custDataLst>
      <p:tags r:id="rId2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/>
          <p:cNvSpPr txBox="1"/>
          <p:nvPr/>
        </p:nvSpPr>
        <p:spPr>
          <a:xfrm>
            <a:off x="664210" y="176530"/>
            <a:ext cx="261175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项目概况</a:t>
            </a:r>
            <a:endParaRPr lang="zh-CN" altLang="en-US"/>
          </a:p>
        </p:txBody>
      </p:sp>
      <p:pic>
        <p:nvPicPr>
          <p:cNvPr id="2" name="图片 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691640" y="699770"/>
            <a:ext cx="6009005" cy="3860800"/>
          </a:xfrm>
          <a:prstGeom prst="rect">
            <a:avLst/>
          </a:prstGeom>
        </p:spPr>
      </p:pic>
    </p:spTree>
    <p:custDataLst>
      <p:tags r:id="rId2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/>
          <p:cNvSpPr txBox="1"/>
          <p:nvPr/>
        </p:nvSpPr>
        <p:spPr>
          <a:xfrm>
            <a:off x="664210" y="176530"/>
            <a:ext cx="261175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项目概况</a:t>
            </a:r>
            <a:endParaRPr lang="zh-CN" altLang="en-US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图片 2"/>
          <p:cNvPicPr>
            <a:picLocks noChangeAspect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39953" y="2866494"/>
            <a:ext cx="896098" cy="854340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</p:pic>
      <p:sp>
        <p:nvSpPr>
          <p:cNvPr id="15" name="标题 1"/>
          <p:cNvSpPr txBox="1"/>
          <p:nvPr/>
        </p:nvSpPr>
        <p:spPr>
          <a:xfrm>
            <a:off x="3759909" y="3867894"/>
            <a:ext cx="1800200" cy="672374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Franklin Gothic Medium" panose="020B0603020102020204" pitchFamily="34" charset="0"/>
                <a:ea typeface="微软雅黑" panose="020B0503020204020204" pitchFamily="34" charset="-122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Franklin Gothic Medium" panose="020B0603020102020204" pitchFamily="34" charset="0"/>
                <a:ea typeface="微软雅黑" panose="020B0503020204020204" pitchFamily="34" charset="-122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Franklin Gothic Medium" panose="020B0603020102020204" pitchFamily="34" charset="0"/>
                <a:ea typeface="微软雅黑" panose="020B0503020204020204" pitchFamily="34" charset="-122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Franklin Gothic Medium" panose="020B0603020102020204" pitchFamily="34" charset="0"/>
                <a:ea typeface="微软雅黑" panose="020B0503020204020204" pitchFamily="34" charset="-122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r>
              <a:rPr lang="en-US" altLang="zh-CN" sz="3600" kern="0" dirty="0" smtClean="0">
                <a:solidFill>
                  <a:schemeClr val="bg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  <a:ea typeface="+mn-ea"/>
              </a:rPr>
              <a:t>Thanks</a:t>
            </a:r>
            <a:endParaRPr lang="zh-CN" altLang="en-US" sz="3600" kern="0" dirty="0">
              <a:solidFill>
                <a:schemeClr val="bg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ea"/>
              <a:ea typeface="+mn-ea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2699792" y="1851670"/>
            <a:ext cx="376785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dirty="0" smtClean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</a:rPr>
              <a:t>地 产 价 值 发 现 者</a:t>
            </a:r>
            <a:endParaRPr lang="zh-CN" altLang="en-US" sz="3200" dirty="0">
              <a:solidFill>
                <a:schemeClr val="tx1">
                  <a:lumMod val="65000"/>
                  <a:lumOff val="3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ea"/>
              <a:ea typeface="+mj-ea"/>
            </a:endParaRPr>
          </a:p>
        </p:txBody>
      </p:sp>
    </p:spTree>
    <p:custDataLst>
      <p:tags r:id="rId2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p="http://schemas.openxmlformats.org/presentationml/2006/main">
  <p:tag name="KSO_WM_TEMPLATE_TOPIC_ID" val="2869567"/>
  <p:tag name="KSO_WM_TEMPLATE_OUTLINE_ID" val="15"/>
  <p:tag name="KSO_WM_TEMPLATE_SCENE_ID" val="1"/>
  <p:tag name="KSO_WM_TEMPLATE_JOB_ID" val="2"/>
  <p:tag name="KSO_WM_TEMPLATE_TOPIC_DEFAULT" val="1"/>
</p:tagLst>
</file>

<file path=ppt/tags/tag2.xml><?xml version="1.0" encoding="utf-8"?>
<p:tagLst xmlns:p="http://schemas.openxmlformats.org/presentationml/2006/main">
  <p:tag name="KSO_WM_TEMPLATE_TOPIC_ID" val="2869567"/>
  <p:tag name="KSO_WM_TEMPLATE_OUTLINE_ID" val="15"/>
  <p:tag name="KSO_WM_TEMPLATE_SCENE_ID" val="1"/>
  <p:tag name="KSO_WM_TEMPLATE_JOB_ID" val="2"/>
  <p:tag name="KSO_WM_TEMPLATE_TOPIC_DEFAULT" val="1"/>
</p:tagLst>
</file>

<file path=ppt/tags/tag3.xml><?xml version="1.0" encoding="utf-8"?>
<p:tagLst xmlns:p="http://schemas.openxmlformats.org/presentationml/2006/main">
  <p:tag name="KSO_WM_TEMPLATE_TOPIC_ID" val="2869567"/>
  <p:tag name="KSO_WM_TEMPLATE_OUTLINE_ID" val="15"/>
  <p:tag name="KSO_WM_TEMPLATE_SCENE_ID" val="1"/>
  <p:tag name="KSO_WM_TEMPLATE_JOB_ID" val="2"/>
  <p:tag name="KSO_WM_TEMPLATE_TOPIC_DEFAULT" val="1"/>
</p:tagLst>
</file>

<file path=ppt/tags/tag4.xml><?xml version="1.0" encoding="utf-8"?>
<p:tagLst xmlns:p="http://schemas.openxmlformats.org/presentationml/2006/main">
  <p:tag name="KSO_WM_TEMPLATE_TOPIC_ID" val="2869567"/>
  <p:tag name="KSO_WM_TEMPLATE_OUTLINE_ID" val="15"/>
  <p:tag name="KSO_WM_TEMPLATE_SCENE_ID" val="1"/>
  <p:tag name="KSO_WM_TEMPLATE_JOB_ID" val="2"/>
  <p:tag name="KSO_WM_TEMPLATE_TOPIC_DEFAULT" val="1"/>
</p:tagLst>
</file>

<file path=ppt/tags/tag5.xml><?xml version="1.0" encoding="utf-8"?>
<p:tagLst xmlns:p="http://schemas.openxmlformats.org/presentationml/2006/main">
  <p:tag name="commondata" val="eyJoZGlkIjoiYTE3NmMwYzI5M2UzZTNkY2UzNWM4MzhkODQwYzAwMDIifQ=="/>
</p:tagLst>
</file>

<file path=ppt/theme/theme1.xml><?xml version="1.0" encoding="utf-8"?>
<a:theme xmlns:a="http://schemas.openxmlformats.org/drawingml/2006/main" name="演示文稿1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lnDef>
      <a:spPr/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5_默认设计模板">
  <a:themeElements>
    <a:clrScheme name="默认设计模板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网格">
      <a:maj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ajorFont>
      <a:min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1">
            <a:alpha val="70000"/>
          </a:schemeClr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>
    <a:extraClrScheme>
      <a:clrScheme name="默认设计模板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74</Words>
  <Application>WPS 演示</Application>
  <PresentationFormat>全屏显示(16:9)</PresentationFormat>
  <Paragraphs>18</Paragraphs>
  <Slides>5</Slides>
  <Notes>13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2</vt:i4>
      </vt:variant>
      <vt:variant>
        <vt:lpstr>幻灯片标题</vt:lpstr>
      </vt:variant>
      <vt:variant>
        <vt:i4>5</vt:i4>
      </vt:variant>
    </vt:vector>
  </HeadingPairs>
  <TitlesOfParts>
    <vt:vector size="16" baseType="lpstr">
      <vt:lpstr>Arial</vt:lpstr>
      <vt:lpstr>宋体</vt:lpstr>
      <vt:lpstr>Wingdings</vt:lpstr>
      <vt:lpstr>微软雅黑 Light</vt:lpstr>
      <vt:lpstr>Franklin Gothic Medium</vt:lpstr>
      <vt:lpstr>微软雅黑</vt:lpstr>
      <vt:lpstr>黑体</vt:lpstr>
      <vt:lpstr>Calibri</vt:lpstr>
      <vt:lpstr>Arial Unicode MS</vt:lpstr>
      <vt:lpstr>演示文稿1</vt:lpstr>
      <vt:lpstr>5_默认设计模板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合道科技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李桃</dc:creator>
  <cp:lastModifiedBy>刘宪锋</cp:lastModifiedBy>
  <cp:revision>1872</cp:revision>
  <cp:lastPrinted>2018-06-01T11:07:00Z</cp:lastPrinted>
  <dcterms:created xsi:type="dcterms:W3CDTF">2015-08-25T08:04:00Z</dcterms:created>
  <dcterms:modified xsi:type="dcterms:W3CDTF">2024-12-26T02:40:15Z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C1BF7272511C42DABF042280A596E0FF</vt:lpwstr>
  </property>
  <property fmtid="{D5CDD505-2E9C-101B-9397-08002B2CF9AE}" pid="3" name="KSOProductBuildVer">
    <vt:lpwstr>2052-12.1.0.19302</vt:lpwstr>
  </property>
</Properties>
</file>