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10"/>
  </p:handoutMasterIdLst>
  <p:sldIdLst>
    <p:sldId id="1008" r:id="rId4"/>
    <p:sldId id="1111" r:id="rId5"/>
    <p:sldId id="1006" r:id="rId7"/>
    <p:sldId id="1114" r:id="rId8"/>
    <p:sldId id="955" r:id="rId9"/>
  </p:sldIdLst>
  <p:sldSz cx="9144000" cy="5143500" type="screen16x9"/>
  <p:notesSz cx="9928225" cy="6797675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句容紫金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号别墅综合楼项目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915670"/>
            <a:ext cx="7155180" cy="36264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699770"/>
            <a:ext cx="7148830" cy="3982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699770"/>
            <a:ext cx="4582160" cy="3948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WPS 演示</Application>
  <PresentationFormat>全屏显示(16:9)</PresentationFormat>
  <Paragraphs>18</Paragraphs>
  <Slides>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1873</cp:revision>
  <cp:lastPrinted>2018-06-01T11:07:00Z</cp:lastPrinted>
  <dcterms:created xsi:type="dcterms:W3CDTF">2015-08-25T08:04:00Z</dcterms:created>
  <dcterms:modified xsi:type="dcterms:W3CDTF">2024-12-26T06:41:29Z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2052-12.1.0.19302</vt:lpwstr>
  </property>
</Properties>
</file>