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111" r:id="rId5"/>
    <p:sldId id="955" r:id="rId7"/>
  </p:sldIdLst>
  <p:sldSz cx="9144000" cy="5143500" type="screen16x9"/>
  <p:notesSz cx="9928225" cy="6797675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世纪海景地下会所项目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项目区位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2755" y="701675"/>
            <a:ext cx="2808605" cy="3935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演示</Application>
  <PresentationFormat>全屏显示(16:9)</PresentationFormat>
  <Paragraphs>14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1872</cp:revision>
  <cp:lastPrinted>2018-06-01T11:07:00Z</cp:lastPrinted>
  <dcterms:created xsi:type="dcterms:W3CDTF">2015-08-25T08:04:00Z</dcterms:created>
  <dcterms:modified xsi:type="dcterms:W3CDTF">2024-12-26T07:53:10Z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2052-12.1.0.19302</vt:lpwstr>
  </property>
</Properties>
</file>