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111" r:id="rId5"/>
    <p:sldId id="955" r:id="rId7"/>
  </p:sldIdLst>
  <p:sldSz cx="9144000" cy="5143500" type="screen16x9"/>
  <p:notesSz cx="9928225" cy="6797675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3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浦江镇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123-4</a:t>
            </a:r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号项目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2024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12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9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日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4210" y="176530"/>
            <a:ext cx="2611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项目区位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15285" y="699770"/>
            <a:ext cx="2776855" cy="39674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3.xml><?xml version="1.0" encoding="utf-8"?>
<p:tagLst xmlns:p="http://schemas.openxmlformats.org/presentationml/2006/main">
  <p:tag name="commondata" val="eyJoZGlkIjoiYTE3NmMwYzI5M2UzZTNkY2UzNWM4MzhkODQwYzAwMDIifQ==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1877</cp:revision>
  <cp:lastPrinted>2018-06-01T11:07:00Z</cp:lastPrinted>
  <dcterms:created xsi:type="dcterms:W3CDTF">2015-08-25T08:04:00Z</dcterms:created>
  <dcterms:modified xsi:type="dcterms:W3CDTF">2024-12-28T13:49:29Z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