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50" r:id="rId3"/>
  </p:sldMasterIdLst>
  <p:notesMasterIdLst>
    <p:notesMasterId r:id="rId6"/>
  </p:notesMasterIdLst>
  <p:handoutMasterIdLst>
    <p:handoutMasterId r:id="rId8"/>
  </p:handoutMasterIdLst>
  <p:sldIdLst>
    <p:sldId id="1008" r:id="rId4"/>
    <p:sldId id="1111" r:id="rId5"/>
    <p:sldId id="955" r:id="rId7"/>
  </p:sldIdLst>
  <p:sldSz cx="9144000" cy="5143500" type="screen16x9"/>
  <p:notesSz cx="9928225" cy="6797675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06" userDrawn="1">
          <p15:clr>
            <a:srgbClr val="A4A3A4"/>
          </p15:clr>
        </p15:guide>
        <p15:guide id="2" pos="29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6EB2"/>
    <a:srgbClr val="307FC7"/>
    <a:srgbClr val="CC9900"/>
    <a:srgbClr val="354A5D"/>
    <a:srgbClr val="4F91CF"/>
    <a:srgbClr val="4F81BD"/>
    <a:srgbClr val="2E7EC7"/>
    <a:srgbClr val="2F7EC7"/>
    <a:srgbClr val="4D91CF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5" autoAdjust="0"/>
    <p:restoredTop sz="90636" autoAdjust="0"/>
  </p:normalViewPr>
  <p:slideViewPr>
    <p:cSldViewPr showGuides="1">
      <p:cViewPr varScale="1">
        <p:scale>
          <a:sx n="93" d="100"/>
          <a:sy n="93" d="100"/>
        </p:scale>
        <p:origin x="504" y="60"/>
      </p:cViewPr>
      <p:guideLst>
        <p:guide orient="horz" pos="1606"/>
        <p:guide pos="295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720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gs" Target="tags/tag3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23599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558962AF-D487-4F67-B812-BD606745D0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23599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96D7E189-2C58-4560-BB68-E019DC04A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623700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FFEFA1F0-4419-45E7-BE88-77CCE21071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698750" y="509588"/>
            <a:ext cx="45307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1" tIns="45492" rIns="90981" bIns="45492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0981" tIns="45492" rIns="90981" bIns="45492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3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623700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78C07FA1-98A5-422A-9D81-D189EFD224C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405880" y="627534"/>
            <a:ext cx="841459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 userDrawn="1"/>
        </p:nvCxnSpPr>
        <p:spPr>
          <a:xfrm>
            <a:off x="457200" y="4789175"/>
            <a:ext cx="8435280" cy="1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日期占位符 4"/>
          <p:cNvSpPr txBox="1"/>
          <p:nvPr userDrawn="1"/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ECE080A-352E-49C3-8505-E1CACD0F5CFF}" type="datetimeFigureOut">
              <a:rPr lang="zh-CN" altLang="en-US" sz="100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fld>
            <a:endParaRPr lang="zh-CN" altLang="en-US" sz="1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2" name="灯片编号占位符 6"/>
          <p:cNvSpPr txBox="1"/>
          <p:nvPr userDrawn="1"/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F12200-7D56-4C7A-84FF-770C8E118E3B}" type="slidenum">
              <a:rPr lang="zh-CN" altLang="en-US" sz="1000" smtClean="0"/>
            </a:fld>
            <a:endParaRPr lang="zh-CN" altLang="en-US" sz="1000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166285"/>
            <a:ext cx="1084328" cy="4170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90"/>
          <a:stretch>
            <a:fillRect/>
          </a:stretch>
        </p:blipFill>
        <p:spPr>
          <a:xfrm>
            <a:off x="0" y="2824324"/>
            <a:ext cx="3504641" cy="231859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570" y="1732161"/>
            <a:ext cx="2828354" cy="2696554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0" y="0"/>
            <a:ext cx="9144000" cy="5142917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1403648" y="792999"/>
            <a:ext cx="6336704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北京万峰恒业</a:t>
            </a:r>
            <a:endParaRPr lang="en-US" altLang="zh-CN" b="1" dirty="0" smtClean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中意国际</a:t>
            </a:r>
            <a:r>
              <a:rPr lang="en-US" altLang="zh-CN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</a:t>
            </a:r>
            <a:r>
              <a:rPr lang="zh-CN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栋项目</a:t>
            </a:r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211960" y="4551392"/>
            <a:ext cx="1728192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2024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年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12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月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0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9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日</a:t>
            </a:r>
            <a:endParaRPr lang="zh-CN" altLang="en-US" sz="1400" dirty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809153" y="3270156"/>
            <a:ext cx="4177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3A6EB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www.soudi365.com</a:t>
            </a:r>
            <a:endParaRPr lang="zh-CN" altLang="en-US" sz="3600" b="1" dirty="0">
              <a:solidFill>
                <a:srgbClr val="3A6EB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64210" y="176530"/>
            <a:ext cx="26117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项目区位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95195" y="699770"/>
            <a:ext cx="4844415" cy="40519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3" y="2866494"/>
            <a:ext cx="896098" cy="85434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5" name="标题 1"/>
          <p:cNvSpPr txBox="1"/>
          <p:nvPr/>
        </p:nvSpPr>
        <p:spPr>
          <a:xfrm>
            <a:off x="3759909" y="3867894"/>
            <a:ext cx="1800200" cy="67237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600" kern="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Thanks</a:t>
            </a:r>
            <a:endParaRPr lang="zh-CN" altLang="en-US" sz="3600" kern="0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699792" y="1851670"/>
            <a:ext cx="3767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地 产 价 值 发 现 者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3.xml><?xml version="1.0" encoding="utf-8"?>
<p:tagLst xmlns:p="http://schemas.openxmlformats.org/presentationml/2006/main">
  <p:tag name="commondata" val="eyJoZGlkIjoiYTE3NmMwYzI5M2UzZTNkY2UzNWM4MzhkODQwYzAwMDIifQ=="/>
</p:tagLst>
</file>

<file path=ppt/theme/theme1.xml><?xml version="1.0" encoding="utf-8"?>
<a:theme xmlns:a="http://schemas.openxmlformats.org/drawingml/2006/main" name="演示文稿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网格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alpha val="7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WPS 演示</Application>
  <PresentationFormat>全屏显示(16:9)</PresentationFormat>
  <Paragraphs>14</Paragraphs>
  <Slides>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宋体</vt:lpstr>
      <vt:lpstr>Wingdings</vt:lpstr>
      <vt:lpstr>微软雅黑 Light</vt:lpstr>
      <vt:lpstr>Franklin Gothic Medium</vt:lpstr>
      <vt:lpstr>微软雅黑</vt:lpstr>
      <vt:lpstr>黑体</vt:lpstr>
      <vt:lpstr>Calibri</vt:lpstr>
      <vt:lpstr>Arial Unicode MS</vt:lpstr>
      <vt:lpstr>演示文稿1</vt:lpstr>
      <vt:lpstr>5_默认设计模板</vt:lpstr>
      <vt:lpstr>PowerPoint 演示文稿</vt:lpstr>
      <vt:lpstr>PowerPoint 演示文稿</vt:lpstr>
      <vt:lpstr>PowerPoint 演示文稿</vt:lpstr>
    </vt:vector>
  </TitlesOfParts>
  <Company>合道科技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李桃</dc:creator>
  <cp:lastModifiedBy>刘宪锋</cp:lastModifiedBy>
  <cp:revision>1876</cp:revision>
  <cp:lastPrinted>2018-06-01T11:07:00Z</cp:lastPrinted>
  <dcterms:created xsi:type="dcterms:W3CDTF">2015-08-25T08:04:00Z</dcterms:created>
  <dcterms:modified xsi:type="dcterms:W3CDTF">2024-12-28T09:53:17Z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C1BF7272511C42DABF042280A596E0FF</vt:lpwstr>
  </property>
  <property fmtid="{D5CDD505-2E9C-101B-9397-08002B2CF9AE}" pid="3" name="KSOProductBuildVer">
    <vt:lpwstr>2052-12.1.0.19770</vt:lpwstr>
  </property>
</Properties>
</file>