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12"/>
  </p:handoutMasterIdLst>
  <p:sldIdLst>
    <p:sldId id="1008" r:id="rId4"/>
    <p:sldId id="1111" r:id="rId5"/>
    <p:sldId id="1006" r:id="rId7"/>
    <p:sldId id="1114" r:id="rId8"/>
    <p:sldId id="1116" r:id="rId9"/>
    <p:sldId id="1117" r:id="rId10"/>
    <p:sldId id="955" r:id="rId11"/>
  </p:sldIdLst>
  <p:sldSz cx="9144000" cy="5143500" type="screen16x9"/>
  <p:notesSz cx="9928225" cy="6797675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南京欢乐滨江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项目区位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699770"/>
            <a:ext cx="2976880" cy="3967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699770"/>
            <a:ext cx="2910205" cy="40151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699770"/>
            <a:ext cx="2891155" cy="3977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335" y="699770"/>
            <a:ext cx="2891155" cy="40246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840" y="699770"/>
            <a:ext cx="2938780" cy="40151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235" y="699770"/>
            <a:ext cx="2853055" cy="3891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771525"/>
            <a:ext cx="2938780" cy="3891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290" y="843915"/>
            <a:ext cx="2919730" cy="36817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230" y="699770"/>
            <a:ext cx="2910205" cy="4024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145" y="699770"/>
            <a:ext cx="3359150" cy="40119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6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7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WPS 演示</Application>
  <PresentationFormat>全屏显示(16:9)</PresentationFormat>
  <Paragraphs>22</Paragraphs>
  <Slides>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1874</cp:revision>
  <cp:lastPrinted>2018-06-01T11:07:00Z</cp:lastPrinted>
  <dcterms:created xsi:type="dcterms:W3CDTF">2015-08-25T08:04:00Z</dcterms:created>
  <dcterms:modified xsi:type="dcterms:W3CDTF">2024-12-29T09:34:30Z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