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9"/>
  </p:handoutMasterIdLst>
  <p:sldIdLst>
    <p:sldId id="1008" r:id="rId4"/>
    <p:sldId id="1006" r:id="rId5"/>
    <p:sldId id="1111" r:id="rId7"/>
    <p:sldId id="955" r:id="rId8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南京翡翠天域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699770"/>
            <a:ext cx="2957830" cy="4015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90" y="718820"/>
            <a:ext cx="2853055" cy="39960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699770"/>
            <a:ext cx="2900680" cy="4024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5" y="627380"/>
            <a:ext cx="2990215" cy="40887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WPS 演示</Application>
  <PresentationFormat>全屏显示(16:9)</PresentationFormat>
  <Paragraphs>16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1875</cp:revision>
  <cp:lastPrinted>2018-06-01T11:07:00Z</cp:lastPrinted>
  <dcterms:created xsi:type="dcterms:W3CDTF">2015-08-25T08:04:00Z</dcterms:created>
  <dcterms:modified xsi:type="dcterms:W3CDTF">2024-12-29T13:26:57Z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