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06" r:id="rId5"/>
    <p:sldId id="955" r:id="rId7"/>
  </p:sldIdLst>
  <p:sldSz cx="9144000" cy="5143500" type="screen16x9"/>
  <p:notesSz cx="9928225" cy="679767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南京燕熙台独立商业项目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699770"/>
            <a:ext cx="2938780" cy="4043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709295"/>
            <a:ext cx="2910205" cy="4034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1878</cp:revision>
  <cp:lastPrinted>2018-06-01T11:07:00Z</cp:lastPrinted>
  <dcterms:created xsi:type="dcterms:W3CDTF">2015-08-25T08:04:00Z</dcterms:created>
  <dcterms:modified xsi:type="dcterms:W3CDTF">2024-12-29T15:09:28Z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