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9"/>
  </p:handoutMasterIdLst>
  <p:sldIdLst>
    <p:sldId id="1008" r:id="rId4"/>
    <p:sldId id="1006" r:id="rId5"/>
    <p:sldId id="1011" r:id="rId7"/>
    <p:sldId id="955" r:id="rId8"/>
  </p:sldIdLst>
  <p:sldSz cx="9144000" cy="5143500" type="screen16x9"/>
  <p:notesSz cx="9928225" cy="679767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南京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时光天境嘉园项目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205" y="699770"/>
            <a:ext cx="2862580" cy="4024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90" y="699770"/>
            <a:ext cx="2891155" cy="39960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7055" y="699770"/>
            <a:ext cx="2929255" cy="40341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WPS 演示</Application>
  <PresentationFormat>全屏显示(16:9)</PresentationFormat>
  <Paragraphs>16</Paragraphs>
  <Slides>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1881</cp:revision>
  <cp:lastPrinted>2018-06-01T11:07:00Z</cp:lastPrinted>
  <dcterms:created xsi:type="dcterms:W3CDTF">2015-08-25T08:04:00Z</dcterms:created>
  <dcterms:modified xsi:type="dcterms:W3CDTF">2024-12-30T03:56:39Z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