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074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友间公寓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四平路社区</a:t>
            </a:r>
            <a:endParaRPr lang="zh-CN" altLang="en-US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060" y="771525"/>
            <a:ext cx="6824980" cy="3967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1870</cp:revision>
  <cp:lastPrinted>2018-06-01T11:07:00Z</cp:lastPrinted>
  <dcterms:created xsi:type="dcterms:W3CDTF">2015-08-25T08:04:00Z</dcterms:created>
  <dcterms:modified xsi:type="dcterms:W3CDTF">2025-02-06T03:56:02Z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