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0"/>
  </p:handoutMasterIdLst>
  <p:sldIdLst>
    <p:sldId id="1008" r:id="rId4"/>
    <p:sldId id="1074" r:id="rId5"/>
    <p:sldId id="1076" r:id="rId7"/>
    <p:sldId id="1077" r:id="rId8"/>
    <p:sldId id="955" r:id="rId9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杨浦区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又一村街铺</a:t>
            </a:r>
            <a:endParaRPr lang="zh-CN" altLang="en-US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2025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805" y="740410"/>
            <a:ext cx="7392035" cy="3907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771525"/>
            <a:ext cx="7905750" cy="3961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956" y="184304"/>
            <a:ext cx="6739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一、项目概况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771525"/>
            <a:ext cx="7964805" cy="3758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WPS 演示</Application>
  <PresentationFormat>全屏显示(16:9)</PresentationFormat>
  <Paragraphs>18</Paragraphs>
  <Slides>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1872</cp:revision>
  <cp:lastPrinted>2018-06-01T11:07:00Z</cp:lastPrinted>
  <dcterms:created xsi:type="dcterms:W3CDTF">2015-08-25T08:04:00Z</dcterms:created>
  <dcterms:modified xsi:type="dcterms:W3CDTF">2025-02-06T09:42:08Z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2052-12.1.0.19770</vt:lpwstr>
  </property>
</Properties>
</file>