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74" r:id="rId5"/>
    <p:sldId id="955" r:id="rId7"/>
  </p:sldIdLst>
  <p:sldSz cx="9144000" cy="5143500" type="screen16x9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宝地新华</a:t>
            </a:r>
            <a:endParaRPr lang="zh-CN" altLang="en-US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2025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956" y="184304"/>
            <a:ext cx="673933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一、项目概况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769620"/>
            <a:ext cx="7063105" cy="38912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1871</cp:revision>
  <cp:lastPrinted>2018-06-01T11:07:00Z</cp:lastPrinted>
  <dcterms:created xsi:type="dcterms:W3CDTF">2015-08-25T08:04:00Z</dcterms:created>
  <dcterms:modified xsi:type="dcterms:W3CDTF">2025-02-06T08:29:51Z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