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74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欧阳花苑底商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771525"/>
            <a:ext cx="8354695" cy="39255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1868</cp:revision>
  <cp:lastPrinted>2018-06-01T11:07:00Z</cp:lastPrinted>
  <dcterms:created xsi:type="dcterms:W3CDTF">2015-08-25T08:04:00Z</dcterms:created>
  <dcterms:modified xsi:type="dcterms:W3CDTF">2025-02-06T01:14:08Z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