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  <p:sldMasterId id="2147483650" r:id="rId3"/>
  </p:sldMasterIdLst>
  <p:notesMasterIdLst>
    <p:notesMasterId r:id="rId6"/>
  </p:notesMasterIdLst>
  <p:handoutMasterIdLst>
    <p:handoutMasterId r:id="rId8"/>
  </p:handoutMasterIdLst>
  <p:sldIdLst>
    <p:sldId id="1008" r:id="rId4"/>
    <p:sldId id="1074" r:id="rId5"/>
    <p:sldId id="955" r:id="rId7"/>
  </p:sldIdLst>
  <p:sldSz cx="9144000" cy="5143500" type="screen16x9"/>
  <p:notesSz cx="9928225" cy="679767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06" userDrawn="1">
          <p15:clr>
            <a:srgbClr val="A4A3A4"/>
          </p15:clr>
        </p15:guide>
        <p15:guide id="2" pos="29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6EB2"/>
    <a:srgbClr val="307FC7"/>
    <a:srgbClr val="CC9900"/>
    <a:srgbClr val="354A5D"/>
    <a:srgbClr val="4F91CF"/>
    <a:srgbClr val="4F81BD"/>
    <a:srgbClr val="2E7EC7"/>
    <a:srgbClr val="2F7EC7"/>
    <a:srgbClr val="4D91CF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5" autoAdjust="0"/>
    <p:restoredTop sz="90636" autoAdjust="0"/>
  </p:normalViewPr>
  <p:slideViewPr>
    <p:cSldViewPr showGuides="1">
      <p:cViewPr varScale="1">
        <p:scale>
          <a:sx n="93" d="100"/>
          <a:sy n="93" d="100"/>
        </p:scale>
        <p:origin x="504" y="60"/>
      </p:cViewPr>
      <p:guideLst>
        <p:guide orient="horz" pos="1606"/>
        <p:guide pos="295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1" d="100"/>
          <a:sy n="71" d="100"/>
        </p:scale>
        <p:origin x="720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623599" y="2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r">
              <a:defRPr sz="1200"/>
            </a:lvl1pPr>
          </a:lstStyle>
          <a:p>
            <a:fld id="{558962AF-D487-4F67-B812-BD606745D06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456433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623599" y="6456433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r">
              <a:defRPr sz="1200"/>
            </a:lvl1pPr>
          </a:lstStyle>
          <a:p>
            <a:fld id="{96D7E189-2C58-4560-BB68-E019DC04A27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623700" y="2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r">
              <a:defRPr sz="1200"/>
            </a:lvl1pPr>
          </a:lstStyle>
          <a:p>
            <a:fld id="{FFEFA1F0-4419-45E7-BE88-77CCE210716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698750" y="509588"/>
            <a:ext cx="45307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81" tIns="45492" rIns="90981" bIns="45492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0981" tIns="45492" rIns="90981" bIns="45492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3" y="6456614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623700" y="6456614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r">
              <a:defRPr sz="1200"/>
            </a:lvl1pPr>
          </a:lstStyle>
          <a:p>
            <a:fld id="{78C07FA1-98A5-422A-9D81-D189EFD224C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804863" y="15875"/>
            <a:ext cx="8318500" cy="46783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356342" y="4694679"/>
            <a:ext cx="9143553" cy="1871771"/>
          </a:xfrm>
        </p:spPr>
        <p:txBody>
          <a:bodyPr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A9B6F5-F3BB-4006-AE2C-0A3ABEA99B32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804863" y="15875"/>
            <a:ext cx="8318500" cy="46783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356342" y="4694679"/>
            <a:ext cx="9143553" cy="1871771"/>
          </a:xfrm>
        </p:spPr>
        <p:txBody>
          <a:bodyPr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A9B6F5-F3BB-4006-AE2C-0A3ABEA99B32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endParaRPr lang="zh-CN" altLang="en-US" dirty="0"/>
          </a:p>
        </p:txBody>
      </p:sp>
      <p:cxnSp>
        <p:nvCxnSpPr>
          <p:cNvPr id="9" name="直接连接符 8"/>
          <p:cNvCxnSpPr/>
          <p:nvPr userDrawn="1"/>
        </p:nvCxnSpPr>
        <p:spPr>
          <a:xfrm>
            <a:off x="405880" y="627534"/>
            <a:ext cx="841459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 userDrawn="1"/>
        </p:nvCxnSpPr>
        <p:spPr>
          <a:xfrm>
            <a:off x="457200" y="4789175"/>
            <a:ext cx="8435280" cy="1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日期占位符 4"/>
          <p:cNvSpPr txBox="1"/>
          <p:nvPr userDrawn="1"/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ECE080A-352E-49C3-8505-E1CACD0F5CFF}" type="datetimeFigureOut">
              <a:rPr lang="zh-CN" altLang="en-US" sz="100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</a:fld>
            <a:endParaRPr lang="zh-CN" altLang="en-US" sz="1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2" name="灯片编号占位符 6"/>
          <p:cNvSpPr txBox="1"/>
          <p:nvPr userDrawn="1"/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F12200-7D56-4C7A-84FF-770C8E118E3B}" type="slidenum">
              <a:rPr lang="zh-CN" altLang="en-US" sz="1000" smtClean="0"/>
            </a:fld>
            <a:endParaRPr lang="zh-CN" altLang="en-US" sz="1000"/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166285"/>
            <a:ext cx="1084328" cy="4170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90"/>
          <a:stretch>
            <a:fillRect/>
          </a:stretch>
        </p:blipFill>
        <p:spPr>
          <a:xfrm>
            <a:off x="0" y="2824324"/>
            <a:ext cx="3504641" cy="2318593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570" y="1732161"/>
            <a:ext cx="2828354" cy="2696554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0" y="0"/>
            <a:ext cx="9144000" cy="5142917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1403648" y="792999"/>
            <a:ext cx="6336704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北京万峰恒业</a:t>
            </a:r>
            <a:endParaRPr lang="en-US" altLang="zh-CN" b="1" dirty="0" smtClean="0">
              <a:solidFill>
                <a:schemeClr val="tx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b="1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宝莲城</a:t>
            </a:r>
            <a:r>
              <a:rPr lang="en-US" altLang="zh-CN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</a:t>
            </a:r>
            <a:r>
              <a:rPr lang="zh-CN" alt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号楼</a:t>
            </a:r>
            <a:endParaRPr lang="zh-CN" altLang="en-US" b="1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211960" y="4551392"/>
            <a:ext cx="1728192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2025</a:t>
            </a:r>
            <a:r>
              <a:rPr lang="zh-CN" altLang="en-US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年</a:t>
            </a:r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月</a:t>
            </a:r>
            <a:endParaRPr lang="zh-CN" altLang="en-US" sz="1400" dirty="0">
              <a:solidFill>
                <a:schemeClr val="tx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809153" y="3270156"/>
            <a:ext cx="4177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rgbClr val="3A6EB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www.soudi365.com</a:t>
            </a:r>
            <a:endParaRPr lang="zh-CN" altLang="en-US" sz="3600" b="1" dirty="0">
              <a:solidFill>
                <a:srgbClr val="3A6EB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24956" y="184304"/>
            <a:ext cx="6739332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一、项目概况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3480" y="711835"/>
            <a:ext cx="7304405" cy="399796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3" y="2866494"/>
            <a:ext cx="896098" cy="85434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5" name="标题 1"/>
          <p:cNvSpPr txBox="1"/>
          <p:nvPr/>
        </p:nvSpPr>
        <p:spPr>
          <a:xfrm>
            <a:off x="3759909" y="3867894"/>
            <a:ext cx="1800200" cy="67237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3600" kern="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Thanks</a:t>
            </a:r>
            <a:endParaRPr lang="zh-CN" altLang="en-US" sz="3600" kern="0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699792" y="1851670"/>
            <a:ext cx="3767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地 产 价 值 发 现 者</a:t>
            </a:r>
            <a:endParaRPr lang="zh-CN" altLang="en-US" sz="3200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2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heme/theme1.xml><?xml version="1.0" encoding="utf-8"?>
<a:theme xmlns:a="http://schemas.openxmlformats.org/drawingml/2006/main" name="演示文稿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网格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alpha val="7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WPS 演示</Application>
  <PresentationFormat>全屏显示(16:9)</PresentationFormat>
  <Paragraphs>14</Paragraphs>
  <Slides>3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宋体</vt:lpstr>
      <vt:lpstr>Wingdings</vt:lpstr>
      <vt:lpstr>微软雅黑 Light</vt:lpstr>
      <vt:lpstr>Franklin Gothic Medium</vt:lpstr>
      <vt:lpstr>微软雅黑</vt:lpstr>
      <vt:lpstr>黑体</vt:lpstr>
      <vt:lpstr>Calibri</vt:lpstr>
      <vt:lpstr>Arial Unicode MS</vt:lpstr>
      <vt:lpstr>演示文稿1</vt:lpstr>
      <vt:lpstr>5_默认设计模板</vt:lpstr>
      <vt:lpstr>PowerPoint 演示文稿</vt:lpstr>
      <vt:lpstr>PowerPoint 演示文稿</vt:lpstr>
      <vt:lpstr>PowerPoint 演示文稿</vt:lpstr>
    </vt:vector>
  </TitlesOfParts>
  <Company>合道科技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李桃</dc:creator>
  <cp:lastModifiedBy>刘宪锋</cp:lastModifiedBy>
  <cp:revision>1871</cp:revision>
  <cp:lastPrinted>2018-06-01T11:07:00Z</cp:lastPrinted>
  <dcterms:created xsi:type="dcterms:W3CDTF">2015-08-25T08:04:00Z</dcterms:created>
  <dcterms:modified xsi:type="dcterms:W3CDTF">2025-02-06T09:09:56Z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C1BF7272511C42DABF042280A596E0FF</vt:lpwstr>
  </property>
  <property fmtid="{D5CDD505-2E9C-101B-9397-08002B2CF9AE}" pid="3" name="KSOProductBuildVer">
    <vt:lpwstr>2052-12.1.0.19770</vt:lpwstr>
  </property>
</Properties>
</file>