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12"/>
  </p:handoutMasterIdLst>
  <p:sldIdLst>
    <p:sldId id="1008" r:id="rId4"/>
    <p:sldId id="1078" r:id="rId5"/>
    <p:sldId id="1077" r:id="rId7"/>
    <p:sldId id="1074" r:id="rId8"/>
    <p:sldId id="1076" r:id="rId9"/>
    <p:sldId id="1079" r:id="rId10"/>
    <p:sldId id="955" r:id="rId11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吴淞创新城首发区域独栋办公</a:t>
            </a:r>
            <a:endParaRPr lang="zh-CN" altLang="en-US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699770"/>
            <a:ext cx="7201535" cy="39922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699770"/>
            <a:ext cx="6614795" cy="3950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699770"/>
            <a:ext cx="7082155" cy="3938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771525"/>
            <a:ext cx="7110730" cy="3967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699770"/>
            <a:ext cx="7867015" cy="3978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WPS 演示</Application>
  <PresentationFormat>全屏显示(16:9)</PresentationFormat>
  <Paragraphs>22</Paragraphs>
  <Slides>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1871</cp:revision>
  <cp:lastPrinted>2018-06-01T11:07:00Z</cp:lastPrinted>
  <dcterms:created xsi:type="dcterms:W3CDTF">2015-08-25T08:04:00Z</dcterms:created>
  <dcterms:modified xsi:type="dcterms:W3CDTF">2025-02-06T09:50:08Z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