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8"/>
  </p:handoutMasterIdLst>
  <p:sldIdLst>
    <p:sldId id="1008" r:id="rId4"/>
    <p:sldId id="1074" r:id="rId5"/>
    <p:sldId id="955" r:id="rId7"/>
  </p:sldIdLst>
  <p:sldSz cx="9144000" cy="5143500" type="screen16x9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 userDrawn="1">
          <p15:clr>
            <a:srgbClr val="A4A3A4"/>
          </p15:clr>
        </p15:guide>
        <p15:guide id="2" pos="2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0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宝林路社区商业</a:t>
            </a:r>
            <a:endParaRPr lang="zh-CN" altLang="en-US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2025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4956" y="184304"/>
            <a:ext cx="67393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一、项目概况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699770"/>
            <a:ext cx="6986905" cy="40436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WPS 演示</Application>
  <PresentationFormat>全屏显示(16:9)</PresentationFormat>
  <Paragraphs>14</Paragraphs>
  <Slides>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1869</cp:revision>
  <cp:lastPrinted>2018-06-01T11:07:00Z</cp:lastPrinted>
  <dcterms:created xsi:type="dcterms:W3CDTF">2015-08-25T08:04:00Z</dcterms:created>
  <dcterms:modified xsi:type="dcterms:W3CDTF">2025-02-06T03:05:33Z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2052-12.1.0.19770</vt:lpwstr>
  </property>
</Properties>
</file>