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友间公寓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大统路社区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785" y="843915"/>
            <a:ext cx="6996430" cy="3910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1871</cp:revision>
  <cp:lastPrinted>2018-06-01T11:07:00Z</cp:lastPrinted>
  <dcterms:created xsi:type="dcterms:W3CDTF">2015-08-25T08:04:00Z</dcterms:created>
  <dcterms:modified xsi:type="dcterms:W3CDTF">2025-02-06T08:05:53Z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