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6"/>
  </p:notesMasterIdLst>
  <p:handoutMasterIdLst>
    <p:handoutMasterId r:id="rId8"/>
  </p:handoutMasterIdLst>
  <p:sldIdLst>
    <p:sldId id="1008" r:id="rId4"/>
    <p:sldId id="1074" r:id="rId5"/>
    <p:sldId id="955" r:id="rId7"/>
  </p:sldIdLst>
  <p:sldSz cx="9144000" cy="5143500" type="screen16x9"/>
  <p:notesSz cx="9928225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6" userDrawn="1">
          <p15:clr>
            <a:srgbClr val="A4A3A4"/>
          </p15:clr>
        </p15:guide>
        <p15:guide id="2" pos="2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 showGuides="1">
      <p:cViewPr varScale="1">
        <p:scale>
          <a:sx n="93" d="100"/>
          <a:sy n="93" d="100"/>
        </p:scale>
        <p:origin x="504" y="60"/>
      </p:cViewPr>
      <p:guideLst>
        <p:guide orient="horz" pos="1606"/>
        <p:guide pos="295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4"/>
          <p:cNvSpPr txBox="1"/>
          <p:nvPr userDrawn="1"/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CE080A-352E-49C3-8505-E1CACD0F5CFF}" type="datetimeFigureOut">
              <a:rPr lang="zh-CN" altLang="en-US" sz="1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>
            <a:fillRect/>
          </a:stretch>
        </p:blipFill>
        <p:spPr>
          <a:xfrm>
            <a:off x="0" y="2824324"/>
            <a:ext cx="3504641" cy="23185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70" y="1732161"/>
            <a:ext cx="2828354" cy="2696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29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3648" y="792999"/>
            <a:ext cx="633670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北京万峰恒业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友间公寓</a:t>
            </a:r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·</a:t>
            </a: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宁国路社区（明珠楼）</a:t>
            </a:r>
            <a:endParaRPr lang="zh-CN" altLang="en-US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1960" y="4551392"/>
            <a:ext cx="17281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2025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9153" y="3270156"/>
            <a:ext cx="41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A6EB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www.soudi365.com</a:t>
            </a:r>
            <a:endParaRPr lang="zh-CN" altLang="en-US" sz="3600" b="1" dirty="0">
              <a:solidFill>
                <a:srgbClr val="3A6EB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4956" y="184304"/>
            <a:ext cx="67393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一、项目概况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771525"/>
            <a:ext cx="7101205" cy="38722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866494"/>
            <a:ext cx="896098" cy="854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标题 1"/>
          <p:cNvSpPr txBox="1"/>
          <p:nvPr/>
        </p:nvSpPr>
        <p:spPr>
          <a:xfrm>
            <a:off x="3759909" y="3867894"/>
            <a:ext cx="1800200" cy="672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Thanks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851670"/>
            <a:ext cx="376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地 产 价 值 发 现 者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WPS 演示</Application>
  <PresentationFormat>全屏显示(16:9)</PresentationFormat>
  <Paragraphs>14</Paragraphs>
  <Slides>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Arial</vt:lpstr>
      <vt:lpstr>宋体</vt:lpstr>
      <vt:lpstr>Wingdings</vt:lpstr>
      <vt:lpstr>微软雅黑 Light</vt:lpstr>
      <vt:lpstr>Franklin Gothic Medium</vt:lpstr>
      <vt:lpstr>微软雅黑</vt:lpstr>
      <vt:lpstr>黑体</vt:lpstr>
      <vt:lpstr>Calibri</vt:lpstr>
      <vt:lpstr>Arial Unicode MS</vt:lpstr>
      <vt:lpstr>演示文稿1</vt:lpstr>
      <vt:lpstr>5_默认设计模板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1869</cp:revision>
  <cp:lastPrinted>2018-06-01T11:07:00Z</cp:lastPrinted>
  <dcterms:created xsi:type="dcterms:W3CDTF">2015-08-25T08:04:00Z</dcterms:created>
  <dcterms:modified xsi:type="dcterms:W3CDTF">2025-02-06T03:33:15Z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C1BF7272511C42DABF042280A596E0FF</vt:lpwstr>
  </property>
  <property fmtid="{D5CDD505-2E9C-101B-9397-08002B2CF9AE}" pid="3" name="KSOProductBuildVer">
    <vt:lpwstr>2052-12.1.0.19770</vt:lpwstr>
  </property>
</Properties>
</file>