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8"/>
  </p:handoutMasterIdLst>
  <p:sldIdLst>
    <p:sldId id="1008" r:id="rId4"/>
    <p:sldId id="1101" r:id="rId5"/>
    <p:sldId id="955" r:id="rId7"/>
  </p:sldIdLst>
  <p:sldSz cx="9144000" cy="5143500" type="screen16x9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0" userDrawn="1">
          <p15:clr>
            <a:srgbClr val="A4A3A4"/>
          </p15:clr>
        </p15:guide>
        <p15:guide id="2" pos="29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30"/>
        <p:guide pos="293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2025-1-22</a:t>
            </a:r>
            <a:endParaRPr lang="en-US" altLang="zh-CN" sz="1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北京中铁建广场项目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13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735" y="681990"/>
            <a:ext cx="7796530" cy="40411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WPS 演示</Application>
  <PresentationFormat>全屏显示(16:9)</PresentationFormat>
  <Paragraphs>13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1875</cp:revision>
  <cp:lastPrinted>2018-06-01T11:07:00Z</cp:lastPrinted>
  <dcterms:created xsi:type="dcterms:W3CDTF">2015-08-25T08:04:00Z</dcterms:created>
  <dcterms:modified xsi:type="dcterms:W3CDTF">2025-03-13T09:20:15Z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2052-12.1.0.20305</vt:lpwstr>
  </property>
</Properties>
</file>