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101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0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30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2025-1-22</a:t>
            </a:r>
            <a:endParaRPr lang="en-US" altLang="zh-CN" sz="1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Base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玉屏项目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683260"/>
            <a:ext cx="7977505" cy="40208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WPS 演示</Application>
  <PresentationFormat>全屏显示(16:9)</PresentationFormat>
  <Paragraphs>13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1872</cp:revision>
  <cp:lastPrinted>2018-06-01T11:07:00Z</cp:lastPrinted>
  <dcterms:created xsi:type="dcterms:W3CDTF">2015-08-25T08:04:00Z</dcterms:created>
  <dcterms:modified xsi:type="dcterms:W3CDTF">2025-03-13T08:39:33Z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2052-12.1.0.20305</vt:lpwstr>
  </property>
</Properties>
</file>