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tags/tag12.xml" ContentType="application/vnd.openxmlformats-officedocument.presentationml.tags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3.xml" ContentType="application/vnd.openxmlformats-officedocument.presentationml.tags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p15="http://schemas.microsoft.com/office/powerpoint/2012/main"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d603ebecbe5846e8"/>
    <p:sldId id="257" r:id="R5aae5d25e7084514"/>
    <p:sldId id="258" r:id="R9724f6ec35304258"/>
    <p:sldId id="259" r:id="R23334c1d7587410b"/>
    <p:sldId id="260" r:id="Rd9077f30ddad4870"/>
    <p:sldId id="261" r:id="Rad8d3b87e816433d"/>
    <p:sldId id="262" r:id="R12281173d267483f"/>
    <p:sldId id="263" r:id="R7c37cf2fdd7a48dd"/>
    <p:sldId id="264" r:id="R8b7b34a8b3114ef2"/>
    <p:sldId id="265" r:id="Rdba2b3c179044dad"/>
    <p:sldId id="266" r:id="R7d66aec4316844cf"/>
    <p:sldId id="267" r:id="Rb8e8b68c3364449f"/>
    <p:sldId id="268" r:id="R54cd446dd78e44f4"/>
    <p:sldId id="269" r:id="R4c4f184d28554d7e"/>
    <p:sldId id="270" r:id="Rb48750cb85094dc4"/>
    <p:sldId id="271" r:id="Rf4f1598fc0264051"/>
    <p:sldId id="272" r:id="R7383135765c14e0d"/>
    <p:sldId id="273" r:id="R3e2b598d3e7a4f94"/>
    <p:sldId id="274" r:id="R049212e64fa34741"/>
    <p:sldId id="275" r:id="R3f294ece848d4e7c"/>
    <p:sldId id="276" r:id="Rfed7fb1af28944ce"/>
    <p:sldId id="277" r:id="R542e8b71168549cd"/>
    <p:sldId id="278" r:id="R3da630a9b1c3462a"/>
    <p:sldId id="279" r:id="Rfe62711e296540b4"/>
    <p:sldId id="280" r:id="R0a1debc81c004de8"/>
    <p:sldId id="281" r:id="R06861b8ddd324fd6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86483" autoAdjust="0"/>
  </p:normalViewPr>
  <p:slideViewPr>
    <p:cSldViewPr snapToGrid="0" showGuides="1">
      <p:cViewPr varScale="1">
        <p:scale>
          <a:sx n="60" d="100"/>
          <a:sy n="60" d="100"/>
        </p:scale>
        <p:origin x="96" y="582"/>
      </p:cViewPr>
      <p:guideLst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Master" Target="slideMasters/slideMaster1.xml" Id="rId1" /><Relationship Type="http://schemas.openxmlformats.org/officeDocument/2006/relationships/tags" Target="tags/tag1.xml" Id="rId15" /><Relationship Type="http://schemas.openxmlformats.org/officeDocument/2006/relationships/presProps" Target="presProps.xml" Id="rId16" /><Relationship Type="http://schemas.openxmlformats.org/officeDocument/2006/relationships/viewProps" Target="viewProps.xml" Id="rId17" /><Relationship Type="http://schemas.openxmlformats.org/officeDocument/2006/relationships/theme" Target="theme/theme1.xml" Id="rId18" /><Relationship Type="http://schemas.openxmlformats.org/officeDocument/2006/relationships/tableStyles" Target="tableStyles.xml" Id="rId19" /><Relationship Type="http://schemas.openxmlformats.org/officeDocument/2006/relationships/notesMaster" Target="notesMasters/notesMaster1.xml" Id="rId2" /><Relationship Type="http://schemas.openxmlformats.org/officeDocument/2006/relationships/slide" Target="/ppt/slides/slide6.xml" Id="Rd603ebecbe5846e8" /><Relationship Type="http://schemas.openxmlformats.org/officeDocument/2006/relationships/slide" Target="/ppt/slides/slide7.xml" Id="R5aae5d25e7084514" /><Relationship Type="http://schemas.openxmlformats.org/officeDocument/2006/relationships/slide" Target="/ppt/slides/slide8.xml" Id="R9724f6ec35304258" /><Relationship Type="http://schemas.openxmlformats.org/officeDocument/2006/relationships/slide" Target="/ppt/slides/slide9.xml" Id="R23334c1d7587410b" /><Relationship Type="http://schemas.openxmlformats.org/officeDocument/2006/relationships/slide" Target="/ppt/slides/slide10.xml" Id="Rd9077f30ddad4870" /><Relationship Type="http://schemas.openxmlformats.org/officeDocument/2006/relationships/slide" Target="/ppt/slides/slide11.xml" Id="Rad8d3b87e816433d" /><Relationship Type="http://schemas.openxmlformats.org/officeDocument/2006/relationships/slide" Target="/ppt/slides/slide12.xml" Id="R12281173d267483f" /><Relationship Type="http://schemas.openxmlformats.org/officeDocument/2006/relationships/slide" Target="/ppt/slides/slide13.xml" Id="R7c37cf2fdd7a48dd" /><Relationship Type="http://schemas.openxmlformats.org/officeDocument/2006/relationships/slide" Target="/ppt/slides/slide14.xml" Id="R8b7b34a8b3114ef2" /><Relationship Type="http://schemas.openxmlformats.org/officeDocument/2006/relationships/slide" Target="/ppt/slides/slide15.xml" Id="Rdba2b3c179044dad" /><Relationship Type="http://schemas.openxmlformats.org/officeDocument/2006/relationships/slide" Target="/ppt/slides/slide16.xml" Id="R7d66aec4316844cf" /><Relationship Type="http://schemas.openxmlformats.org/officeDocument/2006/relationships/slide" Target="/ppt/slides/slide17.xml" Id="Rb8e8b68c3364449f" /><Relationship Type="http://schemas.openxmlformats.org/officeDocument/2006/relationships/slide" Target="/ppt/slides/slide18.xml" Id="R54cd446dd78e44f4" /><Relationship Type="http://schemas.openxmlformats.org/officeDocument/2006/relationships/slide" Target="/ppt/slides/slide19.xml" Id="R4c4f184d28554d7e" /><Relationship Type="http://schemas.openxmlformats.org/officeDocument/2006/relationships/slide" Target="/ppt/slides/slide20.xml" Id="Rb48750cb85094dc4" /><Relationship Type="http://schemas.openxmlformats.org/officeDocument/2006/relationships/slide" Target="/ppt/slides/slide21.xml" Id="Rf4f1598fc0264051" /><Relationship Type="http://schemas.openxmlformats.org/officeDocument/2006/relationships/slide" Target="/ppt/slides/slide22.xml" Id="R7383135765c14e0d" /><Relationship Type="http://schemas.openxmlformats.org/officeDocument/2006/relationships/slide" Target="/ppt/slides/slide23.xml" Id="R3e2b598d3e7a4f94" /><Relationship Type="http://schemas.openxmlformats.org/officeDocument/2006/relationships/slide" Target="/ppt/slides/slide24.xml" Id="R049212e64fa34741" /><Relationship Type="http://schemas.openxmlformats.org/officeDocument/2006/relationships/slide" Target="/ppt/slides/slide25.xml" Id="R3f294ece848d4e7c" /><Relationship Type="http://schemas.openxmlformats.org/officeDocument/2006/relationships/slide" Target="/ppt/slides/slide26.xml" Id="Rfed7fb1af28944ce" /><Relationship Type="http://schemas.openxmlformats.org/officeDocument/2006/relationships/slide" Target="/ppt/slides/slide27.xml" Id="R542e8b71168549cd" /><Relationship Type="http://schemas.openxmlformats.org/officeDocument/2006/relationships/slide" Target="/ppt/slides/slide28.xml" Id="R3da630a9b1c3462a" /><Relationship Type="http://schemas.openxmlformats.org/officeDocument/2006/relationships/slide" Target="/ppt/slides/slide29.xml" Id="Rfe62711e296540b4" /><Relationship Type="http://schemas.openxmlformats.org/officeDocument/2006/relationships/slide" Target="/ppt/slides/slide30.xml" Id="R0a1debc81c004de8" /><Relationship Type="http://schemas.openxmlformats.org/officeDocument/2006/relationships/slide" Target="/ppt/slides/slide31.xml" Id="R06861b8ddd324fd6" 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0D5D2-BF59-41EC-9272-2BE336602E49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A573C-6201-476F-B1C3-E6796CEFA5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5910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 descr="f7520aa1-569b-4abe-9e50-d51cce8bf75c"/>
          <p:cNvSpPr>
            <a:spLocks noChangeArrowheads="1"/>
          </p:cNvSpPr>
          <p:nvPr/>
        </p:nvSpPr>
        <p:spPr bwMode="auto">
          <a:xfrm>
            <a:off x="4763" y="0"/>
            <a:ext cx="12182475" cy="6858000"/>
          </a:xfrm>
          <a:prstGeom prst="rect">
            <a:avLst/>
          </a:prstGeom>
          <a:blipFill>
            <a:blip r:embed="rId1"/>
            <a:stretch>
              <a:fillRect l="-2617" t="-171659" r="-7690" b="-23417"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任意多边形: 形状 6" descr="af09707c-d2eb-4a3b-8fa7-d238e520800d"/>
          <p:cNvSpPr/>
          <p:nvPr/>
        </p:nvSpPr>
        <p:spPr bwMode="auto">
          <a:xfrm>
            <a:off x="0" y="0"/>
            <a:ext cx="11868921" cy="6858000"/>
          </a:xfrm>
          <a:custGeom>
            <a:gdLst>
              <a:gd name="connsiteX0" fmla="*/ 0 w 11868921"/>
              <a:gd name="connsiteY0" fmla="*/ 0 h 6858000"/>
              <a:gd name="connsiteX1" fmla="*/ 2172538 w 11868921"/>
              <a:gd name="connsiteY1" fmla="*/ 0 h 6858000"/>
              <a:gd name="connsiteX2" fmla="*/ 11868921 w 11868921"/>
              <a:gd name="connsiteY2" fmla="*/ 6858000 h 6858000"/>
              <a:gd name="connsiteX3" fmla="*/ 0 w 11868921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68921" h="6858000">
                <a:moveTo>
                  <a:pt x="0" y="0"/>
                </a:moveTo>
                <a:lnTo>
                  <a:pt x="2172538" y="0"/>
                </a:lnTo>
                <a:lnTo>
                  <a:pt x="118689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8" name="任意多边形: 形状 7" descr="1a69cecf-0a14-42a1-a55f-ea4cf11e315f"/>
          <p:cNvSpPr/>
          <p:nvPr/>
        </p:nvSpPr>
        <p:spPr bwMode="auto">
          <a:xfrm>
            <a:off x="1588" y="5123543"/>
            <a:ext cx="2469824" cy="1747384"/>
          </a:xfrm>
          <a:custGeom>
            <a:gdLst>
              <a:gd name="T0" fmla="*/ 0 w 2629"/>
              <a:gd name="T1" fmla="*/ 0 h 1860"/>
              <a:gd name="T2" fmla="*/ 0 w 2629"/>
              <a:gd name="T3" fmla="*/ 1860 h 1860"/>
              <a:gd name="T4" fmla="*/ 2629 w 2629"/>
              <a:gd name="T5" fmla="*/ 1860 h 1860"/>
              <a:gd name="T6" fmla="*/ 0 w 2629"/>
              <a:gd name="T7" fmla="*/ 0 h 186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29" h="1860">
                <a:moveTo>
                  <a:pt x="0" y="0"/>
                </a:moveTo>
                <a:lnTo>
                  <a:pt x="0" y="1860"/>
                </a:lnTo>
                <a:lnTo>
                  <a:pt x="2629" y="18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任意多边形: 形状 8" descr="a057f9f7-6765-4dcc-a61b-0fb9030c43f6"/>
          <p:cNvSpPr/>
          <p:nvPr/>
        </p:nvSpPr>
        <p:spPr bwMode="auto">
          <a:xfrm>
            <a:off x="660400" y="403291"/>
            <a:ext cx="1069975" cy="757238"/>
          </a:xfrm>
          <a:custGeom>
            <a:gdLst>
              <a:gd name="T0" fmla="*/ 0 w 674"/>
              <a:gd name="T1" fmla="*/ 0 h 477"/>
              <a:gd name="T2" fmla="*/ 0 w 674"/>
              <a:gd name="T3" fmla="*/ 477 h 477"/>
              <a:gd name="T4" fmla="*/ 674 w 674"/>
              <a:gd name="T5" fmla="*/ 477 h 477"/>
              <a:gd name="T6" fmla="*/ 0 w 674"/>
              <a:gd name="T7" fmla="*/ 0 h 4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4" h="477">
                <a:moveTo>
                  <a:pt x="0" y="0"/>
                </a:moveTo>
                <a:lnTo>
                  <a:pt x="0" y="477"/>
                </a:lnTo>
                <a:lnTo>
                  <a:pt x="674" y="4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任意多边形: 形状 9" descr="812e46b0-16f2-4dca-971e-f1edb544e7a0"/>
          <p:cNvSpPr/>
          <p:nvPr/>
        </p:nvSpPr>
        <p:spPr bwMode="auto">
          <a:xfrm>
            <a:off x="8361363" y="5802"/>
            <a:ext cx="3838575" cy="2714625"/>
          </a:xfrm>
          <a:custGeom>
            <a:gdLst>
              <a:gd name="T0" fmla="*/ 2418 w 2418"/>
              <a:gd name="T1" fmla="*/ 1710 h 1710"/>
              <a:gd name="T2" fmla="*/ 2418 w 2418"/>
              <a:gd name="T3" fmla="*/ 0 h 1710"/>
              <a:gd name="T4" fmla="*/ 0 w 2418"/>
              <a:gd name="T5" fmla="*/ 0 h 1710"/>
              <a:gd name="T6" fmla="*/ 2418 w 2418"/>
              <a:gd name="T7" fmla="*/ 1710 h 17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18" h="1710">
                <a:moveTo>
                  <a:pt x="2418" y="1710"/>
                </a:moveTo>
                <a:lnTo>
                  <a:pt x="2418" y="0"/>
                </a:lnTo>
                <a:lnTo>
                  <a:pt x="0" y="0"/>
                </a:lnTo>
                <a:lnTo>
                  <a:pt x="2418" y="17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任意多边形: 形状 10" descr="063ab937-f077-479f-bb9e-825c3e6fe0ad"/>
          <p:cNvSpPr/>
          <p:nvPr/>
        </p:nvSpPr>
        <p:spPr bwMode="auto">
          <a:xfrm>
            <a:off x="8912225" y="5802"/>
            <a:ext cx="3278188" cy="2317750"/>
          </a:xfrm>
          <a:custGeom>
            <a:gdLst>
              <a:gd name="T0" fmla="*/ 2065 w 2065"/>
              <a:gd name="T1" fmla="*/ 1460 h 1460"/>
              <a:gd name="T2" fmla="*/ 2065 w 2065"/>
              <a:gd name="T3" fmla="*/ 0 h 1460"/>
              <a:gd name="T4" fmla="*/ 0 w 2065"/>
              <a:gd name="T5" fmla="*/ 0 h 1460"/>
              <a:gd name="T6" fmla="*/ 2065 w 2065"/>
              <a:gd name="T7" fmla="*/ 1460 h 146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5" h="1460">
                <a:moveTo>
                  <a:pt x="2065" y="1460"/>
                </a:moveTo>
                <a:lnTo>
                  <a:pt x="2065" y="0"/>
                </a:lnTo>
                <a:lnTo>
                  <a:pt x="0" y="0"/>
                </a:lnTo>
                <a:lnTo>
                  <a:pt x="2065" y="14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" name="标题 1" descr="033caa11-ea4c-4931-abcb-f7304e8d653c"/>
          <p:cNvSpPr>
            <a:spLocks noGrp="1"/>
          </p:cNvSpPr>
          <p:nvPr>
            <p:ph type="ctrTitle" hasCustomPrompt="1"/>
          </p:nvPr>
        </p:nvSpPr>
        <p:spPr>
          <a:xfrm>
            <a:off x="1204856" y="2720427"/>
            <a:ext cx="4787153" cy="1878341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副标题 2" descr="7f7f58e6-dd75-4e8c-bac7-6a4f3f044edc"/>
          <p:cNvSpPr>
            <a:spLocks noGrp="1"/>
          </p:cNvSpPr>
          <p:nvPr>
            <p:ph type="subTitle" idx="1" hasCustomPrompt="1"/>
          </p:nvPr>
        </p:nvSpPr>
        <p:spPr>
          <a:xfrm>
            <a:off x="1204856" y="4611695"/>
            <a:ext cx="4787153" cy="56452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文本占位符 3" descr="e496b6f6-eb7e-4d5a-8fc4-2d77ee8a90bf"/>
          <p:cNvSpPr>
            <a:spLocks noGrp="1"/>
          </p:cNvSpPr>
          <p:nvPr>
            <p:ph type="body" sz="quarter" idx="13" hasCustomPrompt="1"/>
          </p:nvPr>
        </p:nvSpPr>
        <p:spPr>
          <a:xfrm>
            <a:off x="1204856" y="5327277"/>
            <a:ext cx="4787153" cy="274320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5" name="文本占位符 4" descr="ffc63dbe-076e-40e9-9487-453da97881b8"/>
          <p:cNvSpPr>
            <a:spLocks noGrp="1"/>
          </p:cNvSpPr>
          <p:nvPr>
            <p:ph type="body" sz="quarter" idx="14" hasCustomPrompt="1"/>
          </p:nvPr>
        </p:nvSpPr>
        <p:spPr>
          <a:xfrm>
            <a:off x="1204856" y="5601597"/>
            <a:ext cx="4787153" cy="274320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descr="9e54c993-c2a6-4718-93b7-9cbebedcf2ec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内容占位符 2" descr="369cff47-2986-4ce2-8931-539744537c13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 descr="f718ae8f-21a0-4288-af27-6ef8dcac228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 descr="4c2de643-99eb-4b79-a76a-0017a4b0f5f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 descr="efd08904-9535-4435-870c-22661fc5e9b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Agenda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descr="e98066d9-ded8-43a7-a7cc-acda53223705"/>
          <p:cNvSpPr>
            <a:spLocks noGrp="1"/>
          </p:cNvSpPr>
          <p:nvPr>
            <p:ph type="title" hasCustomPrompt="1"/>
          </p:nvPr>
        </p:nvSpPr>
        <p:spPr>
          <a:xfrm>
            <a:off x="660400" y="1500187"/>
            <a:ext cx="2836562" cy="915667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3" name="内容占位符 2" descr="0e39d9e1-04f8-408b-b6d2-5ac349a336c1"/>
          <p:cNvSpPr>
            <a:spLocks noGrp="1"/>
          </p:cNvSpPr>
          <p:nvPr>
            <p:ph sz="quarter" idx="1" hasCustomPrompt="1"/>
          </p:nvPr>
        </p:nvSpPr>
        <p:spPr>
          <a:xfrm>
            <a:off x="3745078" y="1500188"/>
            <a:ext cx="7773821" cy="4633912"/>
          </a:xfrm>
        </p:spPr>
        <p:txBody>
          <a:bodyPr/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/>
            </a:lvl1pPr>
            <a:lvl2pPr marL="800100" indent="-342900">
              <a:lnSpc>
                <a:spcPct val="100000"/>
              </a:lnSpc>
              <a:buFont typeface="+mj-ea"/>
              <a:buAutoNum type="circleNumDbPlain"/>
              <a:defRPr/>
            </a:lvl2pPr>
            <a:lvl3pPr marL="1257300" indent="-342900">
              <a:lnSpc>
                <a:spcPct val="100000"/>
              </a:lnSpc>
              <a:buFont typeface="+mj-lt"/>
              <a:buAutoNum type="alphaLcParenR"/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 descr="7a6b9923-581c-4df4-88c8-8dbc298f0c7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 descr="7f635ec9-65e7-4541-a62c-ff0a4c1233c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 descr="1077c178-b428-4327-a48c-730753adeedb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直接连接符 6" descr="5a666468-00b6-41b6-a6ee-01893519b74d"/>
          <p:cNvCxnSpPr/>
          <p:nvPr/>
        </p:nvCxnSpPr>
        <p:spPr>
          <a:xfrm flipH="1">
            <a:off x="3621019" y="1500188"/>
            <a:ext cx="0" cy="4633913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任意多边形: 形状 7" descr="e1ffb1ec-d228-48f0-8f5d-480ec431c167"/>
          <p:cNvSpPr>
            <a:spLocks noChangeAspect="1"/>
          </p:cNvSpPr>
          <p:nvPr/>
        </p:nvSpPr>
        <p:spPr bwMode="auto">
          <a:xfrm>
            <a:off x="2626456" y="5219207"/>
            <a:ext cx="870506" cy="915667"/>
          </a:xfrm>
          <a:custGeom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 descr="82b7dd87-fade-499f-9d1f-b597da1cdf73"/>
          <p:cNvSpPr>
            <a:spLocks noChangeArrowheads="1"/>
          </p:cNvSpPr>
          <p:nvPr/>
        </p:nvSpPr>
        <p:spPr bwMode="auto">
          <a:xfrm>
            <a:off x="4763" y="0"/>
            <a:ext cx="12182475" cy="6858000"/>
          </a:xfrm>
          <a:prstGeom prst="rect">
            <a:avLst/>
          </a:prstGeom>
          <a:blipFill>
            <a:blip r:embed="rId1"/>
            <a:stretch>
              <a:fillRect l="-2617" t="-171659" r="-7690" b="-23417"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任意多边形: 形状 7" descr="756d821f-9a8c-4384-ae92-50a2523f9b2e"/>
          <p:cNvSpPr/>
          <p:nvPr/>
        </p:nvSpPr>
        <p:spPr bwMode="auto">
          <a:xfrm>
            <a:off x="0" y="0"/>
            <a:ext cx="11868921" cy="6858000"/>
          </a:xfrm>
          <a:custGeom>
            <a:gdLst>
              <a:gd name="connsiteX0" fmla="*/ 0 w 11868921"/>
              <a:gd name="connsiteY0" fmla="*/ 0 h 6858000"/>
              <a:gd name="connsiteX1" fmla="*/ 2172538 w 11868921"/>
              <a:gd name="connsiteY1" fmla="*/ 0 h 6858000"/>
              <a:gd name="connsiteX2" fmla="*/ 11868921 w 11868921"/>
              <a:gd name="connsiteY2" fmla="*/ 6858000 h 6858000"/>
              <a:gd name="connsiteX3" fmla="*/ 0 w 11868921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68921" h="6858000">
                <a:moveTo>
                  <a:pt x="0" y="0"/>
                </a:moveTo>
                <a:lnTo>
                  <a:pt x="2172538" y="0"/>
                </a:lnTo>
                <a:lnTo>
                  <a:pt x="118689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 descr="73e0de1d-330c-4a77-8fdb-db29ac36a9b6"/>
          <p:cNvSpPr/>
          <p:nvPr/>
        </p:nvSpPr>
        <p:spPr bwMode="auto">
          <a:xfrm>
            <a:off x="1588" y="5123543"/>
            <a:ext cx="2469824" cy="1747384"/>
          </a:xfrm>
          <a:custGeom>
            <a:gdLst>
              <a:gd name="T0" fmla="*/ 0 w 2629"/>
              <a:gd name="T1" fmla="*/ 0 h 1860"/>
              <a:gd name="T2" fmla="*/ 0 w 2629"/>
              <a:gd name="T3" fmla="*/ 1860 h 1860"/>
              <a:gd name="T4" fmla="*/ 2629 w 2629"/>
              <a:gd name="T5" fmla="*/ 1860 h 1860"/>
              <a:gd name="T6" fmla="*/ 0 w 2629"/>
              <a:gd name="T7" fmla="*/ 0 h 186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29" h="1860">
                <a:moveTo>
                  <a:pt x="0" y="0"/>
                </a:moveTo>
                <a:lnTo>
                  <a:pt x="0" y="1860"/>
                </a:lnTo>
                <a:lnTo>
                  <a:pt x="2629" y="18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任意多边形: 形状 9" descr="37ec51dd-3126-4b69-bf55-a48f1731cd85"/>
          <p:cNvSpPr/>
          <p:nvPr/>
        </p:nvSpPr>
        <p:spPr bwMode="auto">
          <a:xfrm>
            <a:off x="660400" y="403291"/>
            <a:ext cx="1069975" cy="757238"/>
          </a:xfrm>
          <a:custGeom>
            <a:gdLst>
              <a:gd name="T0" fmla="*/ 0 w 674"/>
              <a:gd name="T1" fmla="*/ 0 h 477"/>
              <a:gd name="T2" fmla="*/ 0 w 674"/>
              <a:gd name="T3" fmla="*/ 477 h 477"/>
              <a:gd name="T4" fmla="*/ 674 w 674"/>
              <a:gd name="T5" fmla="*/ 477 h 477"/>
              <a:gd name="T6" fmla="*/ 0 w 674"/>
              <a:gd name="T7" fmla="*/ 0 h 4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4" h="477">
                <a:moveTo>
                  <a:pt x="0" y="0"/>
                </a:moveTo>
                <a:lnTo>
                  <a:pt x="0" y="477"/>
                </a:lnTo>
                <a:lnTo>
                  <a:pt x="674" y="4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任意多边形: 形状 10" descr="75e3deac-b101-402b-b8a4-a42bb92fa485"/>
          <p:cNvSpPr/>
          <p:nvPr/>
        </p:nvSpPr>
        <p:spPr bwMode="auto">
          <a:xfrm>
            <a:off x="8361363" y="5802"/>
            <a:ext cx="3838575" cy="2714625"/>
          </a:xfrm>
          <a:custGeom>
            <a:gdLst>
              <a:gd name="T0" fmla="*/ 2418 w 2418"/>
              <a:gd name="T1" fmla="*/ 1710 h 1710"/>
              <a:gd name="T2" fmla="*/ 2418 w 2418"/>
              <a:gd name="T3" fmla="*/ 0 h 1710"/>
              <a:gd name="T4" fmla="*/ 0 w 2418"/>
              <a:gd name="T5" fmla="*/ 0 h 1710"/>
              <a:gd name="T6" fmla="*/ 2418 w 2418"/>
              <a:gd name="T7" fmla="*/ 1710 h 17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18" h="1710">
                <a:moveTo>
                  <a:pt x="2418" y="1710"/>
                </a:moveTo>
                <a:lnTo>
                  <a:pt x="2418" y="0"/>
                </a:lnTo>
                <a:lnTo>
                  <a:pt x="0" y="0"/>
                </a:lnTo>
                <a:lnTo>
                  <a:pt x="2418" y="17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任意多边形: 形状 11" descr="8bf6ebfd-7291-491b-b5ed-2c4f058f0fb2"/>
          <p:cNvSpPr/>
          <p:nvPr/>
        </p:nvSpPr>
        <p:spPr bwMode="auto">
          <a:xfrm>
            <a:off x="8912225" y="5802"/>
            <a:ext cx="3278188" cy="2317750"/>
          </a:xfrm>
          <a:custGeom>
            <a:gdLst>
              <a:gd name="T0" fmla="*/ 2065 w 2065"/>
              <a:gd name="T1" fmla="*/ 1460 h 1460"/>
              <a:gd name="T2" fmla="*/ 2065 w 2065"/>
              <a:gd name="T3" fmla="*/ 0 h 1460"/>
              <a:gd name="T4" fmla="*/ 0 w 2065"/>
              <a:gd name="T5" fmla="*/ 0 h 1460"/>
              <a:gd name="T6" fmla="*/ 2065 w 2065"/>
              <a:gd name="T7" fmla="*/ 1460 h 146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5" h="1460">
                <a:moveTo>
                  <a:pt x="2065" y="1460"/>
                </a:moveTo>
                <a:lnTo>
                  <a:pt x="2065" y="0"/>
                </a:lnTo>
                <a:lnTo>
                  <a:pt x="0" y="0"/>
                </a:lnTo>
                <a:lnTo>
                  <a:pt x="2065" y="14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" name="标题 1" descr="b504371e-bbb6-4141-bab7-55b1235978fe"/>
          <p:cNvSpPr>
            <a:spLocks noGrp="1"/>
          </p:cNvSpPr>
          <p:nvPr>
            <p:ph type="title" hasCustomPrompt="1"/>
          </p:nvPr>
        </p:nvSpPr>
        <p:spPr>
          <a:xfrm>
            <a:off x="1333948" y="2979865"/>
            <a:ext cx="4762052" cy="1511406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文本占位符 2" descr="18f13d79-5c2b-434e-b32f-9697c6af961f"/>
          <p:cNvSpPr>
            <a:spLocks noGrp="1"/>
          </p:cNvSpPr>
          <p:nvPr>
            <p:ph type="body" idx="1" hasCustomPrompt="1"/>
          </p:nvPr>
        </p:nvSpPr>
        <p:spPr>
          <a:xfrm>
            <a:off x="1333948" y="4504198"/>
            <a:ext cx="4762052" cy="82924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日期占位符 3" descr="19eb52bd-a259-4dd6-84e8-4ea1496e85e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 descr="41d3d36b-89ac-4196-adad-b3e57525a1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 descr="cd12e323-cf0f-4f57-92cd-75afd83845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descr="b5437aa7-f7b4-41a2-83d5-5dd9ae3b5da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日期占位符 2" descr="8c66a807-222f-4b53-8449-e40096d38cc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页脚占位符 3" descr="61014506-de08-4cf0-8075-e2109957e57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 descr="2c374474-2542-4f37-84d5-bd770eeb66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 descr="e58ad978-f5f0-40da-af02-6e0f0c7e430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 descr="41791078-0bf5-4abe-a90a-de1aa9c7449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 descr="f0b6c3c5-bf2c-45c2-8d81-a2d209f9ab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matchingName="Closing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 descr="39d568d3-e838-461c-a4c3-b2c8edd9d584"/>
          <p:cNvSpPr>
            <a:spLocks noChangeArrowheads="1"/>
          </p:cNvSpPr>
          <p:nvPr/>
        </p:nvSpPr>
        <p:spPr bwMode="auto">
          <a:xfrm>
            <a:off x="4763" y="0"/>
            <a:ext cx="12182475" cy="6858000"/>
          </a:xfrm>
          <a:prstGeom prst="rect">
            <a:avLst/>
          </a:prstGeom>
          <a:blipFill>
            <a:blip r:embed="rId1"/>
            <a:stretch>
              <a:fillRect l="-2617" t="-171659" r="-7690" b="-23417"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任意多边形: 形状 5" descr="ef01bcc8-11eb-4537-a0d7-481b64aca18f"/>
          <p:cNvSpPr/>
          <p:nvPr/>
        </p:nvSpPr>
        <p:spPr bwMode="auto">
          <a:xfrm>
            <a:off x="0" y="0"/>
            <a:ext cx="11868921" cy="6858000"/>
          </a:xfrm>
          <a:custGeom>
            <a:gdLst>
              <a:gd name="connsiteX0" fmla="*/ 0 w 11868921"/>
              <a:gd name="connsiteY0" fmla="*/ 0 h 6858000"/>
              <a:gd name="connsiteX1" fmla="*/ 2172538 w 11868921"/>
              <a:gd name="connsiteY1" fmla="*/ 0 h 6858000"/>
              <a:gd name="connsiteX2" fmla="*/ 11868921 w 11868921"/>
              <a:gd name="connsiteY2" fmla="*/ 6858000 h 6858000"/>
              <a:gd name="connsiteX3" fmla="*/ 0 w 11868921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68921" h="6858000">
                <a:moveTo>
                  <a:pt x="0" y="0"/>
                </a:moveTo>
                <a:lnTo>
                  <a:pt x="2172538" y="0"/>
                </a:lnTo>
                <a:lnTo>
                  <a:pt x="118689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7" name="任意多边形: 形状 6" descr="97e6874d-67e4-4e9c-af63-4b8c90ed9153"/>
          <p:cNvSpPr/>
          <p:nvPr/>
        </p:nvSpPr>
        <p:spPr bwMode="auto">
          <a:xfrm>
            <a:off x="1588" y="5123543"/>
            <a:ext cx="2469824" cy="1747384"/>
          </a:xfrm>
          <a:custGeom>
            <a:gdLst>
              <a:gd name="T0" fmla="*/ 0 w 2629"/>
              <a:gd name="T1" fmla="*/ 0 h 1860"/>
              <a:gd name="T2" fmla="*/ 0 w 2629"/>
              <a:gd name="T3" fmla="*/ 1860 h 1860"/>
              <a:gd name="T4" fmla="*/ 2629 w 2629"/>
              <a:gd name="T5" fmla="*/ 1860 h 1860"/>
              <a:gd name="T6" fmla="*/ 0 w 2629"/>
              <a:gd name="T7" fmla="*/ 0 h 186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29" h="1860">
                <a:moveTo>
                  <a:pt x="0" y="0"/>
                </a:moveTo>
                <a:lnTo>
                  <a:pt x="0" y="1860"/>
                </a:lnTo>
                <a:lnTo>
                  <a:pt x="2629" y="18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任意多边形: 形状 7" descr="2552f999-1a08-483f-9a9f-2e8c2770f3ce"/>
          <p:cNvSpPr/>
          <p:nvPr/>
        </p:nvSpPr>
        <p:spPr bwMode="auto">
          <a:xfrm>
            <a:off x="660400" y="403291"/>
            <a:ext cx="1069975" cy="757238"/>
          </a:xfrm>
          <a:custGeom>
            <a:gdLst>
              <a:gd name="T0" fmla="*/ 0 w 674"/>
              <a:gd name="T1" fmla="*/ 0 h 477"/>
              <a:gd name="T2" fmla="*/ 0 w 674"/>
              <a:gd name="T3" fmla="*/ 477 h 477"/>
              <a:gd name="T4" fmla="*/ 674 w 674"/>
              <a:gd name="T5" fmla="*/ 477 h 477"/>
              <a:gd name="T6" fmla="*/ 0 w 674"/>
              <a:gd name="T7" fmla="*/ 0 h 4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4" h="477">
                <a:moveTo>
                  <a:pt x="0" y="0"/>
                </a:moveTo>
                <a:lnTo>
                  <a:pt x="0" y="477"/>
                </a:lnTo>
                <a:lnTo>
                  <a:pt x="674" y="4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任意多边形: 形状 8" descr="e28dcf27-5b5d-4061-b431-48383ca1b080"/>
          <p:cNvSpPr/>
          <p:nvPr/>
        </p:nvSpPr>
        <p:spPr bwMode="auto">
          <a:xfrm>
            <a:off x="8361363" y="5802"/>
            <a:ext cx="3838575" cy="2714625"/>
          </a:xfrm>
          <a:custGeom>
            <a:gdLst>
              <a:gd name="T0" fmla="*/ 2418 w 2418"/>
              <a:gd name="T1" fmla="*/ 1710 h 1710"/>
              <a:gd name="T2" fmla="*/ 2418 w 2418"/>
              <a:gd name="T3" fmla="*/ 0 h 1710"/>
              <a:gd name="T4" fmla="*/ 0 w 2418"/>
              <a:gd name="T5" fmla="*/ 0 h 1710"/>
              <a:gd name="T6" fmla="*/ 2418 w 2418"/>
              <a:gd name="T7" fmla="*/ 1710 h 17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18" h="1710">
                <a:moveTo>
                  <a:pt x="2418" y="1710"/>
                </a:moveTo>
                <a:lnTo>
                  <a:pt x="2418" y="0"/>
                </a:lnTo>
                <a:lnTo>
                  <a:pt x="0" y="0"/>
                </a:lnTo>
                <a:lnTo>
                  <a:pt x="2418" y="17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任意多边形: 形状 9" descr="03f070db-6292-4d62-8e24-836115a14abf"/>
          <p:cNvSpPr/>
          <p:nvPr/>
        </p:nvSpPr>
        <p:spPr bwMode="auto">
          <a:xfrm>
            <a:off x="8912225" y="5802"/>
            <a:ext cx="3278188" cy="2317750"/>
          </a:xfrm>
          <a:custGeom>
            <a:gdLst>
              <a:gd name="T0" fmla="*/ 2065 w 2065"/>
              <a:gd name="T1" fmla="*/ 1460 h 1460"/>
              <a:gd name="T2" fmla="*/ 2065 w 2065"/>
              <a:gd name="T3" fmla="*/ 0 h 1460"/>
              <a:gd name="T4" fmla="*/ 0 w 2065"/>
              <a:gd name="T5" fmla="*/ 0 h 1460"/>
              <a:gd name="T6" fmla="*/ 2065 w 2065"/>
              <a:gd name="T7" fmla="*/ 1460 h 146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5" h="1460">
                <a:moveTo>
                  <a:pt x="2065" y="1460"/>
                </a:moveTo>
                <a:lnTo>
                  <a:pt x="2065" y="0"/>
                </a:lnTo>
                <a:lnTo>
                  <a:pt x="0" y="0"/>
                </a:lnTo>
                <a:lnTo>
                  <a:pt x="2065" y="14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" name="标题 1" descr="ecf2d229-b8e2-418f-ad67-12519bfd41b5"/>
          <p:cNvSpPr>
            <a:spLocks noGrp="1"/>
          </p:cNvSpPr>
          <p:nvPr>
            <p:ph type="title" hasCustomPrompt="1"/>
          </p:nvPr>
        </p:nvSpPr>
        <p:spPr>
          <a:xfrm>
            <a:off x="1140311" y="2946400"/>
            <a:ext cx="4808668" cy="1371600"/>
          </a:xfrm>
        </p:spPr>
        <p:txBody>
          <a:bodyPr anchor="ctr">
            <a:noAutofit/>
          </a:bodyPr>
          <a:lstStyle>
            <a:lvl1pPr algn="ctr">
              <a:defRPr sz="4800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4" name="文本占位符 3" descr="3de2292f-bcea-45f2-a71f-deeca35b4ba9"/>
          <p:cNvSpPr>
            <a:spLocks noGrp="1"/>
          </p:cNvSpPr>
          <p:nvPr>
            <p:ph type="body" sz="quarter" idx="13" hasCustomPrompt="1"/>
          </p:nvPr>
        </p:nvSpPr>
        <p:spPr>
          <a:xfrm>
            <a:off x="1140311" y="4765040"/>
            <a:ext cx="4808668" cy="274320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5" name="文本占位符 4" descr="f271b7a2-745a-4534-a9f1-5dd2c762ffdf"/>
          <p:cNvSpPr>
            <a:spLocks noGrp="1"/>
          </p:cNvSpPr>
          <p:nvPr>
            <p:ph type="body" sz="quarter" idx="14" hasCustomPrompt="1"/>
          </p:nvPr>
        </p:nvSpPr>
        <p:spPr>
          <a:xfrm>
            <a:off x="1140311" y="5039360"/>
            <a:ext cx="4808668" cy="274320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4" r:id="rId5"/>
    <p:sldLayoutId id="2147483655" r:id="rId6"/>
    <p:sldLayoutId id="2147483657" r:id="rId7"/>
  </p:sldLayoutIdLst>
  <p:transition/>
  <p:timing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3554519c87d5457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58bfd215ad5a460b" /><Relationship Type="http://schemas.openxmlformats.org/officeDocument/2006/relationships/tags" Target="/ppt/tags/tag12.xml" Id="rId1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3eff7a3da1a54321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d741ebc2aab24f3a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c0893accf7874707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385a66ed1cc344c2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cc706e6a366c44a5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ce81e9b2f09f4016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a4c77f0931194f0b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a350de0b38fb4c0c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218e83172ca8422d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4863380d2e444192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04f546591e334088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541d81effe574da1" /><Relationship Type="http://schemas.openxmlformats.org/officeDocument/2006/relationships/tags" Target="/ppt/tags/tag13.xml" Id="rId1" /></Relationships>
</file>

<file path=ppt/slides/_rels/slide2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43a1b3fbf7c54d3d" /></Relationships>
</file>

<file path=ppt/slides/_rels/slide2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16fcbfe0c300409d" /><Relationship Type="http://schemas.openxmlformats.org/officeDocument/2006/relationships/image" Target="/ppt/media/image1.png" Id="rId3" /><Relationship Type="http://schemas.openxmlformats.org/officeDocument/2006/relationships/image" Target="/ppt/media/image24.jpeg" Id="rId4" /></Relationships>
</file>

<file path=ppt/slides/_rels/slide26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3bf8a2e75fb742d6" /><Relationship Type="http://schemas.openxmlformats.org/officeDocument/2006/relationships/image" Target="/ppt/media/image15.jpg" Id="rId3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5a2bc54432e341db" /></Relationships>
</file>

<file path=ppt/slides/_rels/slide28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79d4b576228f4f5c" /></Relationships>
</file>

<file path=ppt/slides/_rels/slide29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a627fc78c3594879" /><Relationship Type="http://schemas.openxmlformats.org/officeDocument/2006/relationships/image" Target="/ppt/media/image3726.jpg" Id="rId3" /></Relationships>
</file>

<file path=ppt/slides/_rels/slide30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4a911dedc61442e6" /></Relationships>
</file>

<file path=ppt/slides/_rels/slide31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daeb16542c894f99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4df5a4a5daa4e97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d31820ddc424420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0f13f10c2c9a4a57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18411fda30c84863" /><Relationship Type="http://schemas.openxmlformats.org/officeDocument/2006/relationships/image" Target="/ppt/media/image13.jpg" Id="rId3" /></Relationships>
</file>

<file path=ppt/slides/slide10.xml><?xml version="1.0" encoding="utf-8"?>
<p:sld xmlns:p="http://schemas.openxmlformats.org/presentationml/2006/main" xmlns:a="http://schemas.openxmlformats.org/drawingml/2006/main" xmlns:a16="http://schemas.microsoft.com/office/drawing/2014/main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" descr="b5437aa7-f7b4-41a2-83d5-5dd9ae3b5da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项目区位</a:t>
            </a:r>
            <a:endParaRPr lang="en-US" dirty="0"/>
          </a:p>
        </p:txBody>
      </p:sp>
      <p:grpSp>
        <p:nvGrpSpPr>
          <p:cNvPr id="27" name="416c22f5-3413-490b-8ecb-437e5ecebf9a.source.4.zh-Hans.pptx" descr="99785f03-b0bb-4318-b02d-df228e1ee39a">
            <a:extLst>
              <a:ext uri="{FF2B5EF4-FFF2-40B4-BE49-F238E27FC236}">
                <a16:creationId id="{E2E0F650-ADB2-379A-DCD1-34E9F96DEA9D}"/>
              </a:ext>
            </a:extLst>
          </p:cNvPr>
          <p:cNvGrpSpPr/>
          <p:nvPr/>
        </p:nvGrpSpPr>
        <p:grpSpPr>
          <a:xfrm>
            <a:off x="660400" y="1130300"/>
            <a:ext cx="10858500" cy="4718028"/>
            <a:chOff x="660400" y="1130300"/>
            <a:chExt cx="10858500" cy="4718028"/>
          </a:xfrm>
        </p:grpSpPr>
        <p:sp>
          <p:nvSpPr>
            <p:cNvPr id="49" name="i$1iḋé" descr="593a65ca-1876-4ad3-8e63-2f897ee30be1">
              <a:extLst>
                <a:ext uri="{FF2B5EF4-FFF2-40B4-BE49-F238E27FC236}">
                  <a16:creationId id="{54778EE1-08B1-4854-B74F-8BB463C2436F}"/>
                </a:ext>
              </a:extLst>
            </p:cNvPr>
            <p:cNvSpPr/>
            <p:nvPr/>
          </p:nvSpPr>
          <p:spPr bwMode="auto">
            <a:xfrm rot="16200000">
              <a:off x="3282878" y="3477906"/>
              <a:ext cx="2650609" cy="896142"/>
            </a:xfrm>
            <a:custGeom>
              <a:avLst/>
              <a:gdLst>
                <a:gd name="T0" fmla="*/ 1114 w 1114"/>
                <a:gd name="T1" fmla="*/ 231 h 376"/>
                <a:gd name="T2" fmla="*/ 557 w 1114"/>
                <a:gd name="T3" fmla="*/ 0 h 376"/>
                <a:gd name="T4" fmla="*/ 0 w 1114"/>
                <a:gd name="T5" fmla="*/ 231 h 376"/>
                <a:gd name="T6" fmla="*/ 0 w 1114"/>
                <a:gd name="T7" fmla="*/ 231 h 376"/>
                <a:gd name="T8" fmla="*/ 130 w 1114"/>
                <a:gd name="T9" fmla="*/ 361 h 376"/>
                <a:gd name="T10" fmla="*/ 459 w 1114"/>
                <a:gd name="T11" fmla="*/ 202 h 376"/>
                <a:gd name="T12" fmla="*/ 855 w 1114"/>
                <a:gd name="T13" fmla="*/ 297 h 376"/>
                <a:gd name="T14" fmla="*/ 968 w 1114"/>
                <a:gd name="T15" fmla="*/ 376 h 376"/>
                <a:gd name="T16" fmla="*/ 1114 w 1114"/>
                <a:gd name="T17" fmla="*/ 23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4" h="376">
                  <a:moveTo>
                    <a:pt x="1114" y="231"/>
                  </a:moveTo>
                  <a:cubicBezTo>
                    <a:pt x="965" y="82"/>
                    <a:pt x="767" y="0"/>
                    <a:pt x="557" y="0"/>
                  </a:cubicBezTo>
                  <a:cubicBezTo>
                    <a:pt x="346" y="0"/>
                    <a:pt x="148" y="82"/>
                    <a:pt x="0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130" y="361"/>
                    <a:pt x="130" y="361"/>
                    <a:pt x="130" y="361"/>
                  </a:cubicBezTo>
                  <a:cubicBezTo>
                    <a:pt x="212" y="263"/>
                    <a:pt x="329" y="206"/>
                    <a:pt x="459" y="202"/>
                  </a:cubicBezTo>
                  <a:cubicBezTo>
                    <a:pt x="590" y="197"/>
                    <a:pt x="739" y="235"/>
                    <a:pt x="855" y="297"/>
                  </a:cubicBezTo>
                  <a:cubicBezTo>
                    <a:pt x="896" y="319"/>
                    <a:pt x="933" y="346"/>
                    <a:pt x="968" y="376"/>
                  </a:cubicBezTo>
                  <a:cubicBezTo>
                    <a:pt x="1114" y="231"/>
                    <a:pt x="1114" y="231"/>
                    <a:pt x="1114" y="23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ID" sz="1100"/>
            </a:p>
          </p:txBody>
        </p:sp>
        <p:sp>
          <p:nvSpPr>
            <p:cNvPr id="50" name="ïśḻîďè" descr="7e3069c8-5bdf-49d7-a539-d59b1e47115c">
              <a:extLst>
                <a:ext uri="{FF2B5EF4-FFF2-40B4-BE49-F238E27FC236}">
                  <a16:creationId id="{CA0C3C6A-85AA-42A0-98C9-E306BCF9F97F}"/>
                </a:ext>
              </a:extLst>
            </p:cNvPr>
            <p:cNvSpPr/>
            <p:nvPr/>
          </p:nvSpPr>
          <p:spPr bwMode="auto">
            <a:xfrm rot="16200000">
              <a:off x="3514916" y="3510637"/>
              <a:ext cx="2432392" cy="830679"/>
            </a:xfrm>
            <a:custGeom>
              <a:avLst/>
              <a:gdLst>
                <a:gd name="T0" fmla="*/ 511 w 1022"/>
                <a:gd name="T1" fmla="*/ 195 h 349"/>
                <a:gd name="T2" fmla="*/ 884 w 1022"/>
                <a:gd name="T3" fmla="*/ 349 h 349"/>
                <a:gd name="T4" fmla="*/ 1022 w 1022"/>
                <a:gd name="T5" fmla="*/ 211 h 349"/>
                <a:gd name="T6" fmla="*/ 511 w 1022"/>
                <a:gd name="T7" fmla="*/ 0 h 349"/>
                <a:gd name="T8" fmla="*/ 0 w 1022"/>
                <a:gd name="T9" fmla="*/ 211 h 349"/>
                <a:gd name="T10" fmla="*/ 138 w 1022"/>
                <a:gd name="T11" fmla="*/ 349 h 349"/>
                <a:gd name="T12" fmla="*/ 511 w 1022"/>
                <a:gd name="T13" fmla="*/ 195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349">
                  <a:moveTo>
                    <a:pt x="511" y="195"/>
                  </a:moveTo>
                  <a:cubicBezTo>
                    <a:pt x="656" y="195"/>
                    <a:pt x="788" y="254"/>
                    <a:pt x="884" y="349"/>
                  </a:cubicBezTo>
                  <a:cubicBezTo>
                    <a:pt x="1022" y="211"/>
                    <a:pt x="1022" y="211"/>
                    <a:pt x="1022" y="211"/>
                  </a:cubicBezTo>
                  <a:cubicBezTo>
                    <a:pt x="891" y="81"/>
                    <a:pt x="710" y="0"/>
                    <a:pt x="511" y="0"/>
                  </a:cubicBezTo>
                  <a:cubicBezTo>
                    <a:pt x="311" y="0"/>
                    <a:pt x="130" y="81"/>
                    <a:pt x="0" y="211"/>
                  </a:cubicBezTo>
                  <a:cubicBezTo>
                    <a:pt x="138" y="349"/>
                    <a:pt x="138" y="349"/>
                    <a:pt x="138" y="349"/>
                  </a:cubicBezTo>
                  <a:cubicBezTo>
                    <a:pt x="233" y="254"/>
                    <a:pt x="365" y="195"/>
                    <a:pt x="511" y="1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ID" sz="1100"/>
            </a:p>
          </p:txBody>
        </p:sp>
        <p:sp>
          <p:nvSpPr>
            <p:cNvPr id="5" name="任意多边形: 形状 4" descr="7d4b0d61-be58-4e26-99c7-5390a0432608">
              <a:extLst>
                <a:ext uri="{FF2B5EF4-FFF2-40B4-BE49-F238E27FC236}">
                  <a16:creationId id="{3DDE9DB0-B94E-8685-6B63-5F51F408D341}"/>
                </a:ext>
              </a:extLst>
            </p:cNvPr>
            <p:cNvSpPr/>
            <p:nvPr/>
          </p:nvSpPr>
          <p:spPr bwMode="auto">
            <a:xfrm rot="5400000">
              <a:off x="5590869" y="1174280"/>
              <a:ext cx="894692" cy="2653479"/>
            </a:xfrm>
            <a:custGeom>
              <a:avLst/>
              <a:gdLst>
                <a:gd name="connsiteX0" fmla="*/ 0 w 894692"/>
                <a:gd name="connsiteY0" fmla="*/ 1326758 h 2653479"/>
                <a:gd name="connsiteX1" fmla="*/ 1 w 894692"/>
                <a:gd name="connsiteY1" fmla="*/ 1326729 h 2653479"/>
                <a:gd name="connsiteX2" fmla="*/ 1 w 894692"/>
                <a:gd name="connsiteY2" fmla="*/ 1326721 h 2653479"/>
                <a:gd name="connsiteX3" fmla="*/ 2 w 894692"/>
                <a:gd name="connsiteY3" fmla="*/ 1326721 h 2653479"/>
                <a:gd name="connsiteX4" fmla="*/ 9069 w 894692"/>
                <a:gd name="connsiteY4" fmla="*/ 1139908 h 2653479"/>
                <a:gd name="connsiteX5" fmla="*/ 549230 w 894692"/>
                <a:gd name="connsiteY5" fmla="*/ 0 h 2653479"/>
                <a:gd name="connsiteX6" fmla="*/ 858321 w 894692"/>
                <a:gd name="connsiteY6" fmla="*/ 309657 h 2653479"/>
                <a:gd name="connsiteX7" fmla="*/ 806014 w 894692"/>
                <a:gd name="connsiteY7" fmla="*/ 376352 h 2653479"/>
                <a:gd name="connsiteX8" fmla="*/ 565874 w 894692"/>
                <a:gd name="connsiteY8" fmla="*/ 831308 h 2653479"/>
                <a:gd name="connsiteX9" fmla="*/ 401818 w 894692"/>
                <a:gd name="connsiteY9" fmla="*/ 1326758 h 2653479"/>
                <a:gd name="connsiteX10" fmla="*/ 380629 w 894692"/>
                <a:gd name="connsiteY10" fmla="*/ 1326758 h 2653479"/>
                <a:gd name="connsiteX11" fmla="*/ 361692 w 894692"/>
                <a:gd name="connsiteY11" fmla="*/ 1326758 h 2653479"/>
                <a:gd name="connsiteX12" fmla="*/ 390150 w 894692"/>
                <a:gd name="connsiteY12" fmla="*/ 1465318 h 2653479"/>
                <a:gd name="connsiteX13" fmla="*/ 894692 w 894692"/>
                <a:gd name="connsiteY13" fmla="*/ 2308093 h 2653479"/>
                <a:gd name="connsiteX14" fmla="*/ 547286 w 894692"/>
                <a:gd name="connsiteY14" fmla="*/ 2653479 h 2653479"/>
                <a:gd name="connsiteX15" fmla="*/ 9073 w 894692"/>
                <a:gd name="connsiteY15" fmla="*/ 1513571 h 2653479"/>
                <a:gd name="connsiteX16" fmla="*/ 3 w 894692"/>
                <a:gd name="connsiteY16" fmla="*/ 1326758 h 265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4692" h="2653479">
                  <a:moveTo>
                    <a:pt x="0" y="1326758"/>
                  </a:moveTo>
                  <a:lnTo>
                    <a:pt x="1" y="1326729"/>
                  </a:lnTo>
                  <a:lnTo>
                    <a:pt x="1" y="1326721"/>
                  </a:lnTo>
                  <a:lnTo>
                    <a:pt x="2" y="1326721"/>
                  </a:lnTo>
                  <a:lnTo>
                    <a:pt x="9069" y="1139908"/>
                  </a:lnTo>
                  <a:cubicBezTo>
                    <a:pt x="51230" y="708116"/>
                    <a:pt x="239248" y="308465"/>
                    <a:pt x="549230" y="0"/>
                  </a:cubicBezTo>
                  <a:lnTo>
                    <a:pt x="858321" y="309657"/>
                  </a:lnTo>
                  <a:cubicBezTo>
                    <a:pt x="839300" y="331094"/>
                    <a:pt x="822657" y="352532"/>
                    <a:pt x="806014" y="376352"/>
                  </a:cubicBezTo>
                  <a:cubicBezTo>
                    <a:pt x="706153" y="514506"/>
                    <a:pt x="637202" y="676480"/>
                    <a:pt x="565874" y="831308"/>
                  </a:cubicBezTo>
                  <a:cubicBezTo>
                    <a:pt x="494545" y="993282"/>
                    <a:pt x="432727" y="1155256"/>
                    <a:pt x="401818" y="1326758"/>
                  </a:cubicBezTo>
                  <a:cubicBezTo>
                    <a:pt x="401818" y="1326758"/>
                    <a:pt x="401818" y="1326758"/>
                    <a:pt x="380629" y="1326758"/>
                  </a:cubicBezTo>
                  <a:lnTo>
                    <a:pt x="361692" y="1326758"/>
                  </a:lnTo>
                  <a:lnTo>
                    <a:pt x="390150" y="1465318"/>
                  </a:lnTo>
                  <a:cubicBezTo>
                    <a:pt x="470733" y="1786516"/>
                    <a:pt x="649009" y="2089250"/>
                    <a:pt x="894692" y="2308093"/>
                  </a:cubicBezTo>
                  <a:cubicBezTo>
                    <a:pt x="894692" y="2308093"/>
                    <a:pt x="894692" y="2308093"/>
                    <a:pt x="547286" y="2653479"/>
                  </a:cubicBezTo>
                  <a:cubicBezTo>
                    <a:pt x="239141" y="2345014"/>
                    <a:pt x="51235" y="1945364"/>
                    <a:pt x="9073" y="1513571"/>
                  </a:cubicBezTo>
                  <a:lnTo>
                    <a:pt x="3" y="13267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 sz="1100"/>
            </a:p>
          </p:txBody>
        </p:sp>
        <p:sp>
          <p:nvSpPr>
            <p:cNvPr id="4" name="任意多边形: 形状 3" descr="951e87b3-d97a-46d0-8281-e913fe830467">
              <a:extLst>
                <a:ext uri="{FF2B5EF4-FFF2-40B4-BE49-F238E27FC236}">
                  <a16:creationId id="{4B155884-0A05-4A1E-E1FC-70DC5DF2C246}"/>
                </a:ext>
              </a:extLst>
            </p:cNvPr>
            <p:cNvSpPr/>
            <p:nvPr/>
          </p:nvSpPr>
          <p:spPr bwMode="auto">
            <a:xfrm rot="16200000">
              <a:off x="5621420" y="1404135"/>
              <a:ext cx="833589" cy="2441081"/>
            </a:xfrm>
            <a:custGeom>
              <a:avLst/>
              <a:gdLst>
                <a:gd name="connsiteX0" fmla="*/ 833589 w 833589"/>
                <a:gd name="connsiteY0" fmla="*/ 1220521 h 2441081"/>
                <a:gd name="connsiteX1" fmla="*/ 833588 w 833589"/>
                <a:gd name="connsiteY1" fmla="*/ 1220551 h 2441081"/>
                <a:gd name="connsiteX2" fmla="*/ 833588 w 833589"/>
                <a:gd name="connsiteY2" fmla="*/ 1220560 h 2441081"/>
                <a:gd name="connsiteX3" fmla="*/ 833587 w 833589"/>
                <a:gd name="connsiteY3" fmla="*/ 1220560 h 2441081"/>
                <a:gd name="connsiteX4" fmla="*/ 824690 w 833589"/>
                <a:gd name="connsiteY4" fmla="*/ 1397047 h 2441081"/>
                <a:gd name="connsiteX5" fmla="*/ 328672 w 833589"/>
                <a:gd name="connsiteY5" fmla="*/ 2441081 h 2441081"/>
                <a:gd name="connsiteX6" fmla="*/ 0 w 833589"/>
                <a:gd name="connsiteY6" fmla="*/ 2112102 h 2441081"/>
                <a:gd name="connsiteX7" fmla="*/ 369161 w 833589"/>
                <a:gd name="connsiteY7" fmla="*/ 1220521 h 2441081"/>
                <a:gd name="connsiteX8" fmla="*/ 371832 w 833589"/>
                <a:gd name="connsiteY8" fmla="*/ 1220521 h 2441081"/>
                <a:gd name="connsiteX9" fmla="*/ 365256 w 833589"/>
                <a:gd name="connsiteY9" fmla="*/ 1091708 h 2441081"/>
                <a:gd name="connsiteX10" fmla="*/ 2907 w 833589"/>
                <a:gd name="connsiteY10" fmla="*/ 328979 h 2441081"/>
                <a:gd name="connsiteX11" fmla="*/ 331371 w 833589"/>
                <a:gd name="connsiteY11" fmla="*/ 0 h 2441081"/>
                <a:gd name="connsiteX12" fmla="*/ 824797 w 833589"/>
                <a:gd name="connsiteY12" fmla="*/ 1044035 h 2441081"/>
                <a:gd name="connsiteX13" fmla="*/ 833586 w 833589"/>
                <a:gd name="connsiteY13" fmla="*/ 1220521 h 244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3589" h="2441081">
                  <a:moveTo>
                    <a:pt x="833589" y="1220521"/>
                  </a:moveTo>
                  <a:lnTo>
                    <a:pt x="833588" y="1220551"/>
                  </a:lnTo>
                  <a:lnTo>
                    <a:pt x="833588" y="1220560"/>
                  </a:lnTo>
                  <a:lnTo>
                    <a:pt x="833587" y="1220560"/>
                  </a:lnTo>
                  <a:lnTo>
                    <a:pt x="824690" y="1397047"/>
                  </a:lnTo>
                  <a:cubicBezTo>
                    <a:pt x="783499" y="1803312"/>
                    <a:pt x="601673" y="2167826"/>
                    <a:pt x="328672" y="2441081"/>
                  </a:cubicBezTo>
                  <a:cubicBezTo>
                    <a:pt x="328672" y="2441081"/>
                    <a:pt x="328672" y="2441081"/>
                    <a:pt x="0" y="2112102"/>
                  </a:cubicBezTo>
                  <a:cubicBezTo>
                    <a:pt x="228641" y="1883247"/>
                    <a:pt x="369161" y="1568572"/>
                    <a:pt x="369161" y="1220521"/>
                  </a:cubicBezTo>
                  <a:lnTo>
                    <a:pt x="371832" y="1220521"/>
                  </a:lnTo>
                  <a:lnTo>
                    <a:pt x="365256" y="1091708"/>
                  </a:lnTo>
                  <a:cubicBezTo>
                    <a:pt x="334830" y="795182"/>
                    <a:pt x="200759" y="529227"/>
                    <a:pt x="2907" y="328979"/>
                  </a:cubicBezTo>
                  <a:cubicBezTo>
                    <a:pt x="2907" y="328979"/>
                    <a:pt x="2907" y="328979"/>
                    <a:pt x="331371" y="0"/>
                  </a:cubicBezTo>
                  <a:cubicBezTo>
                    <a:pt x="604199" y="273255"/>
                    <a:pt x="784088" y="637769"/>
                    <a:pt x="824797" y="1044035"/>
                  </a:cubicBezTo>
                  <a:lnTo>
                    <a:pt x="833586" y="12205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 sz="1100"/>
            </a:p>
          </p:txBody>
        </p:sp>
        <p:sp>
          <p:nvSpPr>
            <p:cNvPr id="41" name="îṡḷíḋê" descr="2f1d4fd0-f0cd-4ca7-9063-67ec409d2abe">
              <a:extLst>
                <a:ext uri="{FF2B5EF4-FFF2-40B4-BE49-F238E27FC236}">
                  <a16:creationId id="{F49B6467-96F4-42A8-9BC8-7BCDA77ECB3D}"/>
                </a:ext>
              </a:extLst>
            </p:cNvPr>
            <p:cNvSpPr/>
            <p:nvPr/>
          </p:nvSpPr>
          <p:spPr bwMode="auto">
            <a:xfrm rot="5400000">
              <a:off x="6142950" y="3480813"/>
              <a:ext cx="2650609" cy="896145"/>
            </a:xfrm>
            <a:custGeom>
              <a:avLst/>
              <a:gdLst>
                <a:gd name="T0" fmla="*/ 1114 w 1114"/>
                <a:gd name="T1" fmla="*/ 231 h 376"/>
                <a:gd name="T2" fmla="*/ 557 w 1114"/>
                <a:gd name="T3" fmla="*/ 0 h 376"/>
                <a:gd name="T4" fmla="*/ 0 w 1114"/>
                <a:gd name="T5" fmla="*/ 231 h 376"/>
                <a:gd name="T6" fmla="*/ 0 w 1114"/>
                <a:gd name="T7" fmla="*/ 231 h 376"/>
                <a:gd name="T8" fmla="*/ 130 w 1114"/>
                <a:gd name="T9" fmla="*/ 361 h 376"/>
                <a:gd name="T10" fmla="*/ 459 w 1114"/>
                <a:gd name="T11" fmla="*/ 202 h 376"/>
                <a:gd name="T12" fmla="*/ 855 w 1114"/>
                <a:gd name="T13" fmla="*/ 297 h 376"/>
                <a:gd name="T14" fmla="*/ 968 w 1114"/>
                <a:gd name="T15" fmla="*/ 376 h 376"/>
                <a:gd name="T16" fmla="*/ 1114 w 1114"/>
                <a:gd name="T17" fmla="*/ 23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4" h="376">
                  <a:moveTo>
                    <a:pt x="1114" y="231"/>
                  </a:moveTo>
                  <a:cubicBezTo>
                    <a:pt x="965" y="82"/>
                    <a:pt x="767" y="0"/>
                    <a:pt x="557" y="0"/>
                  </a:cubicBezTo>
                  <a:cubicBezTo>
                    <a:pt x="346" y="0"/>
                    <a:pt x="148" y="82"/>
                    <a:pt x="0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130" y="361"/>
                    <a:pt x="130" y="361"/>
                    <a:pt x="130" y="361"/>
                  </a:cubicBezTo>
                  <a:cubicBezTo>
                    <a:pt x="212" y="263"/>
                    <a:pt x="329" y="206"/>
                    <a:pt x="459" y="202"/>
                  </a:cubicBezTo>
                  <a:cubicBezTo>
                    <a:pt x="590" y="197"/>
                    <a:pt x="739" y="235"/>
                    <a:pt x="855" y="297"/>
                  </a:cubicBezTo>
                  <a:cubicBezTo>
                    <a:pt x="896" y="319"/>
                    <a:pt x="933" y="346"/>
                    <a:pt x="968" y="376"/>
                  </a:cubicBezTo>
                  <a:cubicBezTo>
                    <a:pt x="1114" y="231"/>
                    <a:pt x="1114" y="231"/>
                    <a:pt x="1114" y="2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ID" sz="1100"/>
            </a:p>
          </p:txBody>
        </p:sp>
        <p:sp>
          <p:nvSpPr>
            <p:cNvPr id="42" name="íŝľïďê" descr="bf6d2f08-cf03-4e9c-9639-46beb8f8f1cf">
              <a:extLst>
                <a:ext uri="{FF2B5EF4-FFF2-40B4-BE49-F238E27FC236}">
                  <a16:creationId id="{97A49B63-43DA-4686-A828-27115E390800}"/>
                </a:ext>
              </a:extLst>
            </p:cNvPr>
            <p:cNvSpPr/>
            <p:nvPr/>
          </p:nvSpPr>
          <p:spPr bwMode="auto">
            <a:xfrm rot="5400000">
              <a:off x="6129129" y="3513546"/>
              <a:ext cx="2432392" cy="830681"/>
            </a:xfrm>
            <a:custGeom>
              <a:avLst/>
              <a:gdLst>
                <a:gd name="T0" fmla="*/ 511 w 1022"/>
                <a:gd name="T1" fmla="*/ 195 h 349"/>
                <a:gd name="T2" fmla="*/ 884 w 1022"/>
                <a:gd name="T3" fmla="*/ 349 h 349"/>
                <a:gd name="T4" fmla="*/ 1022 w 1022"/>
                <a:gd name="T5" fmla="*/ 211 h 349"/>
                <a:gd name="T6" fmla="*/ 511 w 1022"/>
                <a:gd name="T7" fmla="*/ 0 h 349"/>
                <a:gd name="T8" fmla="*/ 0 w 1022"/>
                <a:gd name="T9" fmla="*/ 211 h 349"/>
                <a:gd name="T10" fmla="*/ 138 w 1022"/>
                <a:gd name="T11" fmla="*/ 349 h 349"/>
                <a:gd name="T12" fmla="*/ 511 w 1022"/>
                <a:gd name="T13" fmla="*/ 195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349">
                  <a:moveTo>
                    <a:pt x="511" y="195"/>
                  </a:moveTo>
                  <a:cubicBezTo>
                    <a:pt x="656" y="195"/>
                    <a:pt x="788" y="254"/>
                    <a:pt x="884" y="349"/>
                  </a:cubicBezTo>
                  <a:cubicBezTo>
                    <a:pt x="1022" y="211"/>
                    <a:pt x="1022" y="211"/>
                    <a:pt x="1022" y="211"/>
                  </a:cubicBezTo>
                  <a:cubicBezTo>
                    <a:pt x="891" y="81"/>
                    <a:pt x="710" y="0"/>
                    <a:pt x="511" y="0"/>
                  </a:cubicBezTo>
                  <a:cubicBezTo>
                    <a:pt x="311" y="0"/>
                    <a:pt x="130" y="81"/>
                    <a:pt x="0" y="211"/>
                  </a:cubicBezTo>
                  <a:cubicBezTo>
                    <a:pt x="138" y="349"/>
                    <a:pt x="138" y="349"/>
                    <a:pt x="138" y="349"/>
                  </a:cubicBezTo>
                  <a:cubicBezTo>
                    <a:pt x="233" y="254"/>
                    <a:pt x="365" y="195"/>
                    <a:pt x="511" y="1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ID" sz="1100"/>
            </a:p>
          </p:txBody>
        </p:sp>
        <p:sp>
          <p:nvSpPr>
            <p:cNvPr id="6" name="任意多边形: 形状 5" descr="b8f55036-52f7-411c-80c5-c4f0b6d1aca3">
              <a:extLst>
                <a:ext uri="{FF2B5EF4-FFF2-40B4-BE49-F238E27FC236}">
                  <a16:creationId id="{188802E4-EC43-AB4F-DDD2-1062001AEBFC}"/>
                </a:ext>
              </a:extLst>
            </p:cNvPr>
            <p:cNvSpPr/>
            <p:nvPr/>
          </p:nvSpPr>
          <p:spPr bwMode="auto">
            <a:xfrm rot="5400000">
              <a:off x="5590868" y="4027105"/>
              <a:ext cx="894692" cy="2653480"/>
            </a:xfrm>
            <a:custGeom>
              <a:avLst/>
              <a:gdLst>
                <a:gd name="connsiteX0" fmla="*/ 0 w 894692"/>
                <a:gd name="connsiteY0" fmla="*/ 345386 h 2653480"/>
                <a:gd name="connsiteX1" fmla="*/ 347407 w 894692"/>
                <a:gd name="connsiteY1" fmla="*/ 0 h 2653480"/>
                <a:gd name="connsiteX2" fmla="*/ 894692 w 894692"/>
                <a:gd name="connsiteY2" fmla="*/ 1326758 h 2653480"/>
                <a:gd name="connsiteX3" fmla="*/ 894688 w 894692"/>
                <a:gd name="connsiteY3" fmla="*/ 1326758 h 2653480"/>
                <a:gd name="connsiteX4" fmla="*/ 885620 w 894692"/>
                <a:gd name="connsiteY4" fmla="*/ 1513572 h 2653480"/>
                <a:gd name="connsiteX5" fmla="*/ 345459 w 894692"/>
                <a:gd name="connsiteY5" fmla="*/ 2653480 h 2653480"/>
                <a:gd name="connsiteX6" fmla="*/ 36369 w 894692"/>
                <a:gd name="connsiteY6" fmla="*/ 2343823 h 2653480"/>
                <a:gd name="connsiteX7" fmla="*/ 88676 w 894692"/>
                <a:gd name="connsiteY7" fmla="*/ 2277128 h 2653480"/>
                <a:gd name="connsiteX8" fmla="*/ 328816 w 894692"/>
                <a:gd name="connsiteY8" fmla="*/ 1822172 h 2653480"/>
                <a:gd name="connsiteX9" fmla="*/ 492872 w 894692"/>
                <a:gd name="connsiteY9" fmla="*/ 1326722 h 2653480"/>
                <a:gd name="connsiteX10" fmla="*/ 514061 w 894692"/>
                <a:gd name="connsiteY10" fmla="*/ 1326722 h 2653480"/>
                <a:gd name="connsiteX11" fmla="*/ 533001 w 894692"/>
                <a:gd name="connsiteY11" fmla="*/ 1326722 h 2653480"/>
                <a:gd name="connsiteX12" fmla="*/ 504543 w 894692"/>
                <a:gd name="connsiteY12" fmla="*/ 1188162 h 2653480"/>
                <a:gd name="connsiteX13" fmla="*/ 0 w 894692"/>
                <a:gd name="connsiteY13" fmla="*/ 345386 h 265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692" h="2653480">
                  <a:moveTo>
                    <a:pt x="0" y="345386"/>
                  </a:moveTo>
                  <a:cubicBezTo>
                    <a:pt x="0" y="345386"/>
                    <a:pt x="0" y="345386"/>
                    <a:pt x="347407" y="0"/>
                  </a:cubicBezTo>
                  <a:cubicBezTo>
                    <a:pt x="699573" y="352532"/>
                    <a:pt x="894692" y="824162"/>
                    <a:pt x="894692" y="1326758"/>
                  </a:cubicBezTo>
                  <a:lnTo>
                    <a:pt x="894688" y="1326758"/>
                  </a:lnTo>
                  <a:lnTo>
                    <a:pt x="885620" y="1513572"/>
                  </a:lnTo>
                  <a:cubicBezTo>
                    <a:pt x="843459" y="1945364"/>
                    <a:pt x="655442" y="2345015"/>
                    <a:pt x="345459" y="2653480"/>
                  </a:cubicBezTo>
                  <a:lnTo>
                    <a:pt x="36369" y="2343823"/>
                  </a:lnTo>
                  <a:cubicBezTo>
                    <a:pt x="55390" y="2322386"/>
                    <a:pt x="72033" y="2300948"/>
                    <a:pt x="88676" y="2277128"/>
                  </a:cubicBezTo>
                  <a:cubicBezTo>
                    <a:pt x="188536" y="2138974"/>
                    <a:pt x="257487" y="1977000"/>
                    <a:pt x="328816" y="1822172"/>
                  </a:cubicBezTo>
                  <a:cubicBezTo>
                    <a:pt x="400145" y="1660198"/>
                    <a:pt x="461963" y="1498224"/>
                    <a:pt x="492872" y="1326722"/>
                  </a:cubicBezTo>
                  <a:cubicBezTo>
                    <a:pt x="492872" y="1326722"/>
                    <a:pt x="492872" y="1326722"/>
                    <a:pt x="514061" y="1326722"/>
                  </a:cubicBezTo>
                  <a:lnTo>
                    <a:pt x="533001" y="1326722"/>
                  </a:lnTo>
                  <a:lnTo>
                    <a:pt x="504543" y="1188162"/>
                  </a:lnTo>
                  <a:cubicBezTo>
                    <a:pt x="423960" y="866963"/>
                    <a:pt x="245684" y="564230"/>
                    <a:pt x="0" y="3453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 sz="1100"/>
            </a:p>
          </p:txBody>
        </p:sp>
        <p:sp>
          <p:nvSpPr>
            <p:cNvPr id="3" name="任意多边形: 形状 2" descr="08ee54ef-37e5-491c-a5af-b6dd222a37aa">
              <a:extLst>
                <a:ext uri="{FF2B5EF4-FFF2-40B4-BE49-F238E27FC236}">
                  <a16:creationId id="{99822405-EA37-CC8F-CF16-DA1876E235B1}"/>
                </a:ext>
              </a:extLst>
            </p:cNvPr>
            <p:cNvSpPr/>
            <p:nvPr/>
          </p:nvSpPr>
          <p:spPr bwMode="auto">
            <a:xfrm rot="16200000">
              <a:off x="5621418" y="4009648"/>
              <a:ext cx="833592" cy="2441081"/>
            </a:xfrm>
            <a:custGeom>
              <a:avLst/>
              <a:gdLst>
                <a:gd name="connsiteX0" fmla="*/ 833592 w 833592"/>
                <a:gd name="connsiteY0" fmla="*/ 328979 h 2441081"/>
                <a:gd name="connsiteX1" fmla="*/ 464431 w 833592"/>
                <a:gd name="connsiteY1" fmla="*/ 1220560 h 2441081"/>
                <a:gd name="connsiteX2" fmla="*/ 461757 w 833592"/>
                <a:gd name="connsiteY2" fmla="*/ 1220560 h 2441081"/>
                <a:gd name="connsiteX3" fmla="*/ 468333 w 833592"/>
                <a:gd name="connsiteY3" fmla="*/ 1349373 h 2441081"/>
                <a:gd name="connsiteX4" fmla="*/ 830682 w 833592"/>
                <a:gd name="connsiteY4" fmla="*/ 2112102 h 2441081"/>
                <a:gd name="connsiteX5" fmla="*/ 502218 w 833592"/>
                <a:gd name="connsiteY5" fmla="*/ 2441081 h 2441081"/>
                <a:gd name="connsiteX6" fmla="*/ 0 w 833592"/>
                <a:gd name="connsiteY6" fmla="*/ 1220521 h 2441081"/>
                <a:gd name="connsiteX7" fmla="*/ 4 w 833592"/>
                <a:gd name="connsiteY7" fmla="*/ 1220521 h 2441081"/>
                <a:gd name="connsiteX8" fmla="*/ 8901 w 833592"/>
                <a:gd name="connsiteY8" fmla="*/ 1044035 h 2441081"/>
                <a:gd name="connsiteX9" fmla="*/ 504920 w 833592"/>
                <a:gd name="connsiteY9" fmla="*/ 0 h 2441081"/>
                <a:gd name="connsiteX10" fmla="*/ 833592 w 833592"/>
                <a:gd name="connsiteY10" fmla="*/ 328979 h 244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3592" h="2441081">
                  <a:moveTo>
                    <a:pt x="833592" y="328979"/>
                  </a:moveTo>
                  <a:cubicBezTo>
                    <a:pt x="604950" y="557834"/>
                    <a:pt x="464431" y="872510"/>
                    <a:pt x="464431" y="1220560"/>
                  </a:cubicBezTo>
                  <a:lnTo>
                    <a:pt x="461757" y="1220560"/>
                  </a:lnTo>
                  <a:lnTo>
                    <a:pt x="468333" y="1349373"/>
                  </a:lnTo>
                  <a:cubicBezTo>
                    <a:pt x="498759" y="1645900"/>
                    <a:pt x="632830" y="1911854"/>
                    <a:pt x="830682" y="2112102"/>
                  </a:cubicBezTo>
                  <a:cubicBezTo>
                    <a:pt x="830682" y="2112102"/>
                    <a:pt x="830682" y="2112102"/>
                    <a:pt x="502218" y="2441081"/>
                  </a:cubicBezTo>
                  <a:cubicBezTo>
                    <a:pt x="190414" y="2128790"/>
                    <a:pt x="0" y="1697302"/>
                    <a:pt x="0" y="1220521"/>
                  </a:cubicBezTo>
                  <a:lnTo>
                    <a:pt x="4" y="1220521"/>
                  </a:lnTo>
                  <a:lnTo>
                    <a:pt x="8901" y="1044035"/>
                  </a:lnTo>
                  <a:cubicBezTo>
                    <a:pt x="50092" y="637770"/>
                    <a:pt x="231919" y="273255"/>
                    <a:pt x="504920" y="0"/>
                  </a:cubicBezTo>
                  <a:cubicBezTo>
                    <a:pt x="504920" y="0"/>
                    <a:pt x="504920" y="0"/>
                    <a:pt x="833592" y="3289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 sz="1100"/>
            </a:p>
          </p:txBody>
        </p:sp>
        <p:sp>
          <p:nvSpPr>
            <p:cNvPr id="23" name="ïśľiḍê" descr="ed9392f8-3052-44ff-9172-7f1da39c47ae">
              <a:extLst>
                <a:ext uri="{FF2B5EF4-FFF2-40B4-BE49-F238E27FC236}">
                  <a16:creationId id="{5A791674-BEB4-4310-8C7F-5DBEFAC936DA}"/>
                </a:ext>
              </a:extLst>
            </p:cNvPr>
            <p:cNvSpPr/>
            <p:nvPr/>
          </p:nvSpPr>
          <p:spPr>
            <a:xfrm>
              <a:off x="805553" y="1992583"/>
              <a:ext cx="2852650" cy="1244437"/>
            </a:xfrm>
            <a:prstGeom prst="rect">
              <a:avLst/>
            </a:prstGeom>
            <a:noFill/>
            <a:ln w="6350">
              <a:solidFill>
                <a:schemeClr val="tx2">
                  <a:alpha val="50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19" name="ïSḻîḍé" descr="6788bf6e-0723-40ee-9f4c-a75feb913d65">
              <a:extLst>
                <a:ext uri="{FF2B5EF4-FFF2-40B4-BE49-F238E27FC236}">
                  <a16:creationId id="{9C0C05A0-AD55-42AB-91DD-32266BE7594A}"/>
                </a:ext>
              </a:extLst>
            </p:cNvPr>
            <p:cNvSpPr/>
            <p:nvPr/>
          </p:nvSpPr>
          <p:spPr>
            <a:xfrm>
              <a:off x="805553" y="4308610"/>
              <a:ext cx="2852650" cy="1244437"/>
            </a:xfrm>
            <a:prstGeom prst="rect">
              <a:avLst/>
            </a:prstGeom>
            <a:noFill/>
            <a:ln w="6350">
              <a:solidFill>
                <a:schemeClr val="tx2">
                  <a:alpha val="50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15" name="îšliḓé" descr="c0a64382-6771-4d50-b728-e7f9210b76c1">
              <a:extLst>
                <a:ext uri="{FF2B5EF4-FFF2-40B4-BE49-F238E27FC236}">
                  <a16:creationId id="{7255B369-3A0A-4673-A975-3DA2AD4E1B87}"/>
                </a:ext>
              </a:extLst>
            </p:cNvPr>
            <p:cNvSpPr/>
            <p:nvPr/>
          </p:nvSpPr>
          <p:spPr>
            <a:xfrm>
              <a:off x="8530623" y="1992583"/>
              <a:ext cx="2852650" cy="1244437"/>
            </a:xfrm>
            <a:prstGeom prst="rect">
              <a:avLst/>
            </a:prstGeom>
            <a:noFill/>
            <a:ln w="6350">
              <a:solidFill>
                <a:schemeClr val="tx2">
                  <a:alpha val="50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11" name="îṧlîḋê" descr="cf12f2ea-499f-46c7-a74a-7b535d8e3120">
              <a:extLst>
                <a:ext uri="{FF2B5EF4-FFF2-40B4-BE49-F238E27FC236}">
                  <a16:creationId id="{EB30BEDD-403F-4B30-AA21-721E09988C61}"/>
                </a:ext>
              </a:extLst>
            </p:cNvPr>
            <p:cNvSpPr/>
            <p:nvPr/>
          </p:nvSpPr>
          <p:spPr>
            <a:xfrm>
              <a:off x="8530623" y="4308610"/>
              <a:ext cx="2852650" cy="1244437"/>
            </a:xfrm>
            <a:prstGeom prst="rect">
              <a:avLst/>
            </a:prstGeom>
            <a:noFill/>
            <a:ln w="6350">
              <a:solidFill>
                <a:schemeClr val="tx2">
                  <a:alpha val="50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51" name="Title" descr="4d17eaef-4423-478a-904e-ecb11b9a30c9">
              <a:extLst>
                <a:ext uri="{FF2B5EF4-FFF2-40B4-BE49-F238E27FC236}">
                  <a16:creationId id="{EAA7A759-6CB4-70C3-E982-9BFDC6696DC2}"/>
                </a:ext>
              </a:extLst>
            </p:cNvPr>
            <p:cNvSpPr txBox="1"/>
            <p:nvPr/>
          </p:nvSpPr>
          <p:spPr>
            <a:xfrm>
              <a:off x="660400" y="1130300"/>
              <a:ext cx="10858500" cy="461665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normAutofit/>
            </a:bodyPr>
            <a:lstStyle/>
            <a:p>
              <a:pPr algn="ctr"/>
              <a:r>
                <a:rPr lang="zh-CN" altLang="en-US" sz="2400" b="1" dirty="0"/>
                <a:t>项目地理位置优势</a:t>
              </a:r>
              <a:endParaRPr lang="en-US" dirty="0"/>
            </a:p>
          </p:txBody>
        </p:sp>
        <p:grpSp>
          <p:nvGrpSpPr>
            <p:cNvPr id="7" name="组合 6" descr="df5cdc87-f88c-4902-839f-e825f8c99ae2">
              <a:extLst>
                <a:ext uri="{FF2B5EF4-FFF2-40B4-BE49-F238E27FC236}">
                  <a16:creationId id="{C4D06E5E-05D3-B4E5-4F1E-2FFE64DDB2C8}"/>
                </a:ext>
              </a:extLst>
            </p:cNvPr>
            <p:cNvGrpSpPr/>
            <p:nvPr/>
          </p:nvGrpSpPr>
          <p:grpSpPr>
            <a:xfrm>
              <a:off x="808649" y="1765016"/>
              <a:ext cx="5886147" cy="2724976"/>
              <a:chOff x="808649" y="1765016"/>
              <a:chExt cx="5886147" cy="2724976"/>
            </a:xfrm>
          </p:grpSpPr>
          <p:sp>
            <p:nvSpPr>
              <p:cNvPr id="30" name="IconMisc" descr="e967fcfa-8b47-403c-8dd5-5d757b41a84a">
                <a:extLst>
                  <a:ext uri="{FF2B5EF4-FFF2-40B4-BE49-F238E27FC236}">
                    <a16:creationId id="{BC47BCA6-CDAE-4583-A61B-AEA72EA1EA49}"/>
                  </a:ext>
                </a:extLst>
              </p:cNvPr>
              <p:cNvSpPr/>
              <p:nvPr/>
            </p:nvSpPr>
            <p:spPr bwMode="auto">
              <a:xfrm>
                <a:off x="5324152" y="3262792"/>
                <a:ext cx="1370644" cy="1227200"/>
              </a:xfrm>
              <a:custGeom>
                <a:avLst/>
                <a:gdLst>
                  <a:gd name="T0" fmla="*/ 20 w 73"/>
                  <a:gd name="T1" fmla="*/ 52 h 65"/>
                  <a:gd name="T2" fmla="*/ 26 w 73"/>
                  <a:gd name="T3" fmla="*/ 46 h 65"/>
                  <a:gd name="T4" fmla="*/ 33 w 73"/>
                  <a:gd name="T5" fmla="*/ 42 h 65"/>
                  <a:gd name="T6" fmla="*/ 35 w 73"/>
                  <a:gd name="T7" fmla="*/ 37 h 65"/>
                  <a:gd name="T8" fmla="*/ 32 w 73"/>
                  <a:gd name="T9" fmla="*/ 30 h 65"/>
                  <a:gd name="T10" fmla="*/ 30 w 73"/>
                  <a:gd name="T11" fmla="*/ 22 h 65"/>
                  <a:gd name="T12" fmla="*/ 26 w 73"/>
                  <a:gd name="T13" fmla="*/ 19 h 65"/>
                  <a:gd name="T14" fmla="*/ 16 w 73"/>
                  <a:gd name="T15" fmla="*/ 18 h 65"/>
                  <a:gd name="T16" fmla="*/ 10 w 73"/>
                  <a:gd name="T17" fmla="*/ 20 h 65"/>
                  <a:gd name="T18" fmla="*/ 2 w 73"/>
                  <a:gd name="T19" fmla="*/ 26 h 65"/>
                  <a:gd name="T20" fmla="*/ 1 w 73"/>
                  <a:gd name="T21" fmla="*/ 32 h 65"/>
                  <a:gd name="T22" fmla="*/ 2 w 73"/>
                  <a:gd name="T23" fmla="*/ 38 h 65"/>
                  <a:gd name="T24" fmla="*/ 5 w 73"/>
                  <a:gd name="T25" fmla="*/ 47 h 65"/>
                  <a:gd name="T26" fmla="*/ 10 w 73"/>
                  <a:gd name="T27" fmla="*/ 50 h 65"/>
                  <a:gd name="T28" fmla="*/ 14 w 73"/>
                  <a:gd name="T29" fmla="*/ 50 h 65"/>
                  <a:gd name="T30" fmla="*/ 6 w 73"/>
                  <a:gd name="T31" fmla="*/ 38 h 65"/>
                  <a:gd name="T32" fmla="*/ 5 w 73"/>
                  <a:gd name="T33" fmla="*/ 26 h 65"/>
                  <a:gd name="T34" fmla="*/ 18 w 73"/>
                  <a:gd name="T35" fmla="*/ 22 h 65"/>
                  <a:gd name="T36" fmla="*/ 31 w 73"/>
                  <a:gd name="T37" fmla="*/ 26 h 65"/>
                  <a:gd name="T38" fmla="*/ 30 w 73"/>
                  <a:gd name="T39" fmla="*/ 38 h 65"/>
                  <a:gd name="T40" fmla="*/ 22 w 73"/>
                  <a:gd name="T41" fmla="*/ 50 h 65"/>
                  <a:gd name="T42" fmla="*/ 34 w 73"/>
                  <a:gd name="T43" fmla="*/ 8 h 65"/>
                  <a:gd name="T44" fmla="*/ 32 w 73"/>
                  <a:gd name="T45" fmla="*/ 13 h 65"/>
                  <a:gd name="T46" fmla="*/ 33 w 73"/>
                  <a:gd name="T47" fmla="*/ 16 h 65"/>
                  <a:gd name="T48" fmla="*/ 37 w 73"/>
                  <a:gd name="T49" fmla="*/ 19 h 65"/>
                  <a:gd name="T50" fmla="*/ 42 w 73"/>
                  <a:gd name="T51" fmla="*/ 22 h 65"/>
                  <a:gd name="T52" fmla="*/ 45 w 73"/>
                  <a:gd name="T53" fmla="*/ 23 h 65"/>
                  <a:gd name="T54" fmla="*/ 50 w 73"/>
                  <a:gd name="T55" fmla="*/ 19 h 65"/>
                  <a:gd name="T56" fmla="*/ 53 w 73"/>
                  <a:gd name="T57" fmla="*/ 15 h 65"/>
                  <a:gd name="T58" fmla="*/ 54 w 73"/>
                  <a:gd name="T59" fmla="*/ 11 h 65"/>
                  <a:gd name="T60" fmla="*/ 53 w 73"/>
                  <a:gd name="T61" fmla="*/ 7 h 65"/>
                  <a:gd name="T62" fmla="*/ 50 w 73"/>
                  <a:gd name="T63" fmla="*/ 4 h 65"/>
                  <a:gd name="T64" fmla="*/ 45 w 73"/>
                  <a:gd name="T65" fmla="*/ 0 h 65"/>
                  <a:gd name="T66" fmla="*/ 41 w 73"/>
                  <a:gd name="T67" fmla="*/ 0 h 65"/>
                  <a:gd name="T68" fmla="*/ 36 w 73"/>
                  <a:gd name="T69" fmla="*/ 4 h 65"/>
                  <a:gd name="T70" fmla="*/ 36 w 73"/>
                  <a:gd name="T71" fmla="*/ 9 h 65"/>
                  <a:gd name="T72" fmla="*/ 41 w 73"/>
                  <a:gd name="T73" fmla="*/ 2 h 65"/>
                  <a:gd name="T74" fmla="*/ 50 w 73"/>
                  <a:gd name="T75" fmla="*/ 6 h 65"/>
                  <a:gd name="T76" fmla="*/ 52 w 73"/>
                  <a:gd name="T77" fmla="*/ 12 h 65"/>
                  <a:gd name="T78" fmla="*/ 46 w 73"/>
                  <a:gd name="T79" fmla="*/ 20 h 65"/>
                  <a:gd name="T80" fmla="*/ 39 w 73"/>
                  <a:gd name="T81" fmla="*/ 17 h 65"/>
                  <a:gd name="T82" fmla="*/ 34 w 73"/>
                  <a:gd name="T83" fmla="*/ 11 h 65"/>
                  <a:gd name="T84" fmla="*/ 55 w 73"/>
                  <a:gd name="T85" fmla="*/ 65 h 65"/>
                  <a:gd name="T86" fmla="*/ 55 w 73"/>
                  <a:gd name="T87" fmla="*/ 32 h 65"/>
                  <a:gd name="T88" fmla="*/ 43 w 73"/>
                  <a:gd name="T89" fmla="*/ 5 h 65"/>
                  <a:gd name="T90" fmla="*/ 43 w 73"/>
                  <a:gd name="T91" fmla="*/ 15 h 65"/>
                  <a:gd name="T92" fmla="*/ 54 w 73"/>
                  <a:gd name="T93" fmla="*/ 54 h 65"/>
                  <a:gd name="T94" fmla="*/ 47 w 73"/>
                  <a:gd name="T95" fmla="*/ 45 h 65"/>
                  <a:gd name="T96" fmla="*/ 18 w 73"/>
                  <a:gd name="T97" fmla="*/ 25 h 65"/>
                  <a:gd name="T98" fmla="*/ 10 w 73"/>
                  <a:gd name="T99" fmla="*/ 35 h 65"/>
                  <a:gd name="T100" fmla="*/ 18 w 73"/>
                  <a:gd name="T101" fmla="*/ 38 h 65"/>
                  <a:gd name="T102" fmla="*/ 56 w 73"/>
                  <a:gd name="T103" fmla="*/ 11 h 65"/>
                  <a:gd name="T104" fmla="*/ 56 w 73"/>
                  <a:gd name="T105" fmla="*/ 14 h 65"/>
                  <a:gd name="T106" fmla="*/ 32 w 73"/>
                  <a:gd name="T107" fmla="*/ 5 h 65"/>
                  <a:gd name="T108" fmla="*/ 40 w 73"/>
                  <a:gd name="T109" fmla="*/ 59 h 65"/>
                  <a:gd name="T110" fmla="*/ 16 w 73"/>
                  <a:gd name="T111" fmla="*/ 5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3" h="65">
                    <a:moveTo>
                      <a:pt x="16" y="52"/>
                    </a:moveTo>
                    <a:cubicBezTo>
                      <a:pt x="16" y="51"/>
                      <a:pt x="16" y="51"/>
                      <a:pt x="16" y="51"/>
                    </a:cubicBezTo>
                    <a:cubicBezTo>
                      <a:pt x="16" y="50"/>
                      <a:pt x="17" y="49"/>
                      <a:pt x="18" y="49"/>
                    </a:cubicBezTo>
                    <a:cubicBezTo>
                      <a:pt x="19" y="49"/>
                      <a:pt x="20" y="50"/>
                      <a:pt x="20" y="51"/>
                    </a:cubicBezTo>
                    <a:cubicBezTo>
                      <a:pt x="20" y="51"/>
                      <a:pt x="20" y="51"/>
                      <a:pt x="20" y="52"/>
                    </a:cubicBezTo>
                    <a:cubicBezTo>
                      <a:pt x="20" y="52"/>
                      <a:pt x="21" y="52"/>
                      <a:pt x="21" y="52"/>
                    </a:cubicBezTo>
                    <a:cubicBezTo>
                      <a:pt x="23" y="52"/>
                      <a:pt x="24" y="51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6" y="49"/>
                      <a:pt x="26" y="49"/>
                    </a:cubicBezTo>
                    <a:cubicBezTo>
                      <a:pt x="25" y="48"/>
                      <a:pt x="26" y="47"/>
                      <a:pt x="26" y="46"/>
                    </a:cubicBezTo>
                    <a:cubicBezTo>
                      <a:pt x="27" y="46"/>
                      <a:pt x="28" y="46"/>
                      <a:pt x="29" y="47"/>
                    </a:cubicBezTo>
                    <a:cubicBezTo>
                      <a:pt x="29" y="47"/>
                      <a:pt x="30" y="47"/>
                      <a:pt x="30" y="47"/>
                    </a:cubicBezTo>
                    <a:cubicBezTo>
                      <a:pt x="30" y="47"/>
                      <a:pt x="30" y="47"/>
                      <a:pt x="31" y="47"/>
                    </a:cubicBezTo>
                    <a:cubicBezTo>
                      <a:pt x="32" y="46"/>
                      <a:pt x="33" y="44"/>
                      <a:pt x="33" y="43"/>
                    </a:cubicBezTo>
                    <a:cubicBezTo>
                      <a:pt x="33" y="43"/>
                      <a:pt x="34" y="42"/>
                      <a:pt x="33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2" y="41"/>
                      <a:pt x="31" y="40"/>
                      <a:pt x="32" y="39"/>
                    </a:cubicBezTo>
                    <a:cubicBezTo>
                      <a:pt x="32" y="38"/>
                      <a:pt x="33" y="38"/>
                      <a:pt x="34" y="38"/>
                    </a:cubicBezTo>
                    <a:cubicBezTo>
                      <a:pt x="34" y="38"/>
                      <a:pt x="35" y="38"/>
                      <a:pt x="35" y="38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6"/>
                      <a:pt x="35" y="35"/>
                      <a:pt x="35" y="35"/>
                    </a:cubicBezTo>
                    <a:cubicBezTo>
                      <a:pt x="35" y="34"/>
                      <a:pt x="35" y="33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1"/>
                      <a:pt x="34" y="31"/>
                      <a:pt x="34" y="31"/>
                    </a:cubicBezTo>
                    <a:cubicBezTo>
                      <a:pt x="33" y="32"/>
                      <a:pt x="32" y="31"/>
                      <a:pt x="32" y="30"/>
                    </a:cubicBezTo>
                    <a:cubicBezTo>
                      <a:pt x="31" y="29"/>
                      <a:pt x="32" y="28"/>
                      <a:pt x="33" y="28"/>
                    </a:cubicBezTo>
                    <a:cubicBezTo>
                      <a:pt x="33" y="28"/>
                      <a:pt x="33" y="27"/>
                      <a:pt x="33" y="27"/>
                    </a:cubicBezTo>
                    <a:cubicBezTo>
                      <a:pt x="34" y="27"/>
                      <a:pt x="33" y="27"/>
                      <a:pt x="33" y="26"/>
                    </a:cubicBezTo>
                    <a:cubicBezTo>
                      <a:pt x="33" y="25"/>
                      <a:pt x="32" y="24"/>
                      <a:pt x="31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29" y="22"/>
                      <a:pt x="29" y="22"/>
                    </a:cubicBezTo>
                    <a:cubicBezTo>
                      <a:pt x="28" y="23"/>
                      <a:pt x="27" y="23"/>
                      <a:pt x="26" y="23"/>
                    </a:cubicBezTo>
                    <a:cubicBezTo>
                      <a:pt x="26" y="22"/>
                      <a:pt x="25" y="21"/>
                      <a:pt x="26" y="20"/>
                    </a:cubicBezTo>
                    <a:cubicBezTo>
                      <a:pt x="26" y="20"/>
                      <a:pt x="26" y="20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4" y="18"/>
                      <a:pt x="23" y="18"/>
                      <a:pt x="21" y="17"/>
                    </a:cubicBezTo>
                    <a:cubicBezTo>
                      <a:pt x="21" y="17"/>
                      <a:pt x="20" y="17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9"/>
                      <a:pt x="19" y="20"/>
                      <a:pt x="18" y="20"/>
                    </a:cubicBezTo>
                    <a:cubicBezTo>
                      <a:pt x="17" y="20"/>
                      <a:pt x="16" y="19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3" y="18"/>
                      <a:pt x="12" y="18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1"/>
                      <a:pt x="10" y="22"/>
                      <a:pt x="9" y="23"/>
                    </a:cubicBezTo>
                    <a:cubicBezTo>
                      <a:pt x="9" y="23"/>
                      <a:pt x="7" y="23"/>
                      <a:pt x="7" y="22"/>
                    </a:cubicBezTo>
                    <a:cubicBezTo>
                      <a:pt x="7" y="22"/>
                      <a:pt x="6" y="22"/>
                      <a:pt x="6" y="22"/>
                    </a:cubicBezTo>
                    <a:cubicBezTo>
                      <a:pt x="6" y="22"/>
                      <a:pt x="5" y="22"/>
                      <a:pt x="5" y="22"/>
                    </a:cubicBezTo>
                    <a:cubicBezTo>
                      <a:pt x="4" y="24"/>
                      <a:pt x="3" y="25"/>
                      <a:pt x="2" y="26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3" y="28"/>
                      <a:pt x="3" y="28"/>
                    </a:cubicBezTo>
                    <a:cubicBezTo>
                      <a:pt x="4" y="28"/>
                      <a:pt x="4" y="29"/>
                      <a:pt x="4" y="30"/>
                    </a:cubicBezTo>
                    <a:cubicBezTo>
                      <a:pt x="4" y="31"/>
                      <a:pt x="3" y="32"/>
                      <a:pt x="2" y="31"/>
                    </a:cubicBezTo>
                    <a:cubicBezTo>
                      <a:pt x="1" y="31"/>
                      <a:pt x="1" y="31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33"/>
                      <a:pt x="0" y="34"/>
                      <a:pt x="0" y="35"/>
                    </a:cubicBezTo>
                    <a:cubicBezTo>
                      <a:pt x="0" y="35"/>
                      <a:pt x="0" y="36"/>
                      <a:pt x="1" y="37"/>
                    </a:cubicBezTo>
                    <a:cubicBezTo>
                      <a:pt x="1" y="37"/>
                      <a:pt x="1" y="37"/>
                      <a:pt x="1" y="38"/>
                    </a:cubicBezTo>
                    <a:cubicBezTo>
                      <a:pt x="1" y="38"/>
                      <a:pt x="1" y="38"/>
                      <a:pt x="2" y="38"/>
                    </a:cubicBezTo>
                    <a:cubicBezTo>
                      <a:pt x="3" y="38"/>
                      <a:pt x="4" y="38"/>
                      <a:pt x="4" y="39"/>
                    </a:cubicBezTo>
                    <a:cubicBezTo>
                      <a:pt x="4" y="40"/>
                      <a:pt x="4" y="41"/>
                      <a:pt x="3" y="42"/>
                    </a:cubicBezTo>
                    <a:cubicBezTo>
                      <a:pt x="3" y="42"/>
                      <a:pt x="2" y="42"/>
                      <a:pt x="2" y="42"/>
                    </a:cubicBezTo>
                    <a:cubicBezTo>
                      <a:pt x="2" y="42"/>
                      <a:pt x="2" y="43"/>
                      <a:pt x="2" y="43"/>
                    </a:cubicBezTo>
                    <a:cubicBezTo>
                      <a:pt x="3" y="44"/>
                      <a:pt x="4" y="46"/>
                      <a:pt x="5" y="47"/>
                    </a:cubicBezTo>
                    <a:cubicBezTo>
                      <a:pt x="5" y="47"/>
                      <a:pt x="6" y="47"/>
                      <a:pt x="6" y="47"/>
                    </a:cubicBezTo>
                    <a:cubicBezTo>
                      <a:pt x="6" y="47"/>
                      <a:pt x="7" y="47"/>
                      <a:pt x="7" y="47"/>
                    </a:cubicBezTo>
                    <a:cubicBezTo>
                      <a:pt x="7" y="46"/>
                      <a:pt x="9" y="46"/>
                      <a:pt x="9" y="46"/>
                    </a:cubicBezTo>
                    <a:cubicBezTo>
                      <a:pt x="10" y="47"/>
                      <a:pt x="10" y="48"/>
                      <a:pt x="10" y="49"/>
                    </a:cubicBezTo>
                    <a:cubicBezTo>
                      <a:pt x="10" y="49"/>
                      <a:pt x="10" y="50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2" y="51"/>
                      <a:pt x="13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6" y="52"/>
                    </a:cubicBezTo>
                    <a:close/>
                    <a:moveTo>
                      <a:pt x="14" y="50"/>
                    </a:moveTo>
                    <a:cubicBezTo>
                      <a:pt x="13" y="49"/>
                      <a:pt x="13" y="49"/>
                      <a:pt x="12" y="49"/>
                    </a:cubicBezTo>
                    <a:cubicBezTo>
                      <a:pt x="12" y="47"/>
                      <a:pt x="12" y="46"/>
                      <a:pt x="11" y="45"/>
                    </a:cubicBezTo>
                    <a:cubicBezTo>
                      <a:pt x="9" y="44"/>
                      <a:pt x="7" y="44"/>
                      <a:pt x="6" y="45"/>
                    </a:cubicBezTo>
                    <a:cubicBezTo>
                      <a:pt x="6" y="44"/>
                      <a:pt x="5" y="43"/>
                      <a:pt x="5" y="43"/>
                    </a:cubicBezTo>
                    <a:cubicBezTo>
                      <a:pt x="6" y="42"/>
                      <a:pt x="6" y="40"/>
                      <a:pt x="6" y="38"/>
                    </a:cubicBezTo>
                    <a:cubicBezTo>
                      <a:pt x="5" y="37"/>
                      <a:pt x="4" y="36"/>
                      <a:pt x="2" y="36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4"/>
                      <a:pt x="2" y="34"/>
                      <a:pt x="2" y="33"/>
                    </a:cubicBezTo>
                    <a:cubicBezTo>
                      <a:pt x="4" y="33"/>
                      <a:pt x="5" y="32"/>
                      <a:pt x="6" y="31"/>
                    </a:cubicBezTo>
                    <a:cubicBezTo>
                      <a:pt x="6" y="29"/>
                      <a:pt x="6" y="27"/>
                      <a:pt x="5" y="26"/>
                    </a:cubicBezTo>
                    <a:cubicBezTo>
                      <a:pt x="5" y="26"/>
                      <a:pt x="6" y="25"/>
                      <a:pt x="6" y="25"/>
                    </a:cubicBezTo>
                    <a:cubicBezTo>
                      <a:pt x="7" y="25"/>
                      <a:pt x="9" y="25"/>
                      <a:pt x="11" y="24"/>
                    </a:cubicBezTo>
                    <a:cubicBezTo>
                      <a:pt x="12" y="23"/>
                      <a:pt x="12" y="22"/>
                      <a:pt x="12" y="20"/>
                    </a:cubicBezTo>
                    <a:cubicBezTo>
                      <a:pt x="13" y="20"/>
                      <a:pt x="13" y="20"/>
                      <a:pt x="14" y="19"/>
                    </a:cubicBezTo>
                    <a:cubicBezTo>
                      <a:pt x="15" y="21"/>
                      <a:pt x="16" y="22"/>
                      <a:pt x="18" y="22"/>
                    </a:cubicBezTo>
                    <a:cubicBezTo>
                      <a:pt x="20" y="22"/>
                      <a:pt x="21" y="21"/>
                      <a:pt x="22" y="19"/>
                    </a:cubicBezTo>
                    <a:cubicBezTo>
                      <a:pt x="22" y="20"/>
                      <a:pt x="23" y="20"/>
                      <a:pt x="24" y="20"/>
                    </a:cubicBezTo>
                    <a:cubicBezTo>
                      <a:pt x="23" y="22"/>
                      <a:pt x="24" y="23"/>
                      <a:pt x="25" y="24"/>
                    </a:cubicBezTo>
                    <a:cubicBezTo>
                      <a:pt x="27" y="25"/>
                      <a:pt x="28" y="25"/>
                      <a:pt x="30" y="25"/>
                    </a:cubicBezTo>
                    <a:cubicBezTo>
                      <a:pt x="30" y="25"/>
                      <a:pt x="31" y="26"/>
                      <a:pt x="31" y="26"/>
                    </a:cubicBezTo>
                    <a:cubicBezTo>
                      <a:pt x="30" y="27"/>
                      <a:pt x="29" y="29"/>
                      <a:pt x="30" y="31"/>
                    </a:cubicBezTo>
                    <a:cubicBezTo>
                      <a:pt x="30" y="32"/>
                      <a:pt x="32" y="33"/>
                      <a:pt x="33" y="33"/>
                    </a:cubicBezTo>
                    <a:cubicBezTo>
                      <a:pt x="33" y="34"/>
                      <a:pt x="33" y="34"/>
                      <a:pt x="33" y="35"/>
                    </a:cubicBezTo>
                    <a:cubicBezTo>
                      <a:pt x="33" y="35"/>
                      <a:pt x="33" y="35"/>
                      <a:pt x="33" y="36"/>
                    </a:cubicBezTo>
                    <a:cubicBezTo>
                      <a:pt x="32" y="36"/>
                      <a:pt x="30" y="37"/>
                      <a:pt x="30" y="38"/>
                    </a:cubicBezTo>
                    <a:cubicBezTo>
                      <a:pt x="29" y="40"/>
                      <a:pt x="30" y="42"/>
                      <a:pt x="31" y="43"/>
                    </a:cubicBezTo>
                    <a:cubicBezTo>
                      <a:pt x="31" y="43"/>
                      <a:pt x="30" y="44"/>
                      <a:pt x="30" y="45"/>
                    </a:cubicBezTo>
                    <a:cubicBezTo>
                      <a:pt x="28" y="44"/>
                      <a:pt x="27" y="44"/>
                      <a:pt x="25" y="45"/>
                    </a:cubicBezTo>
                    <a:cubicBezTo>
                      <a:pt x="24" y="46"/>
                      <a:pt x="23" y="47"/>
                      <a:pt x="24" y="49"/>
                    </a:cubicBezTo>
                    <a:cubicBezTo>
                      <a:pt x="23" y="49"/>
                      <a:pt x="22" y="49"/>
                      <a:pt x="22" y="50"/>
                    </a:cubicBezTo>
                    <a:cubicBezTo>
                      <a:pt x="21" y="48"/>
                      <a:pt x="20" y="47"/>
                      <a:pt x="18" y="47"/>
                    </a:cubicBezTo>
                    <a:cubicBezTo>
                      <a:pt x="16" y="47"/>
                      <a:pt x="15" y="48"/>
                      <a:pt x="14" y="50"/>
                    </a:cubicBezTo>
                    <a:close/>
                    <a:moveTo>
                      <a:pt x="33" y="7"/>
                    </a:moveTo>
                    <a:cubicBezTo>
                      <a:pt x="33" y="7"/>
                      <a:pt x="33" y="7"/>
                      <a:pt x="34" y="7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3" y="9"/>
                    </a:cubicBezTo>
                    <a:cubicBezTo>
                      <a:pt x="33" y="9"/>
                      <a:pt x="32" y="9"/>
                      <a:pt x="32" y="9"/>
                    </a:cubicBezTo>
                    <a:cubicBezTo>
                      <a:pt x="32" y="9"/>
                      <a:pt x="32" y="10"/>
                      <a:pt x="32" y="10"/>
                    </a:cubicBezTo>
                    <a:cubicBezTo>
                      <a:pt x="32" y="10"/>
                      <a:pt x="32" y="11"/>
                      <a:pt x="32" y="11"/>
                    </a:cubicBezTo>
                    <a:cubicBezTo>
                      <a:pt x="32" y="12"/>
                      <a:pt x="32" y="12"/>
                      <a:pt x="32" y="13"/>
                    </a:cubicBezTo>
                    <a:cubicBezTo>
                      <a:pt x="32" y="13"/>
                      <a:pt x="32" y="13"/>
                      <a:pt x="32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6"/>
                      <a:pt x="33" y="16"/>
                    </a:cubicBezTo>
                    <a:cubicBezTo>
                      <a:pt x="33" y="16"/>
                      <a:pt x="33" y="17"/>
                      <a:pt x="33" y="17"/>
                    </a:cubicBezTo>
                    <a:cubicBezTo>
                      <a:pt x="34" y="18"/>
                      <a:pt x="34" y="18"/>
                      <a:pt x="35" y="19"/>
                    </a:cubicBezTo>
                    <a:cubicBezTo>
                      <a:pt x="35" y="19"/>
                      <a:pt x="35" y="20"/>
                      <a:pt x="36" y="20"/>
                    </a:cubicBezTo>
                    <a:cubicBezTo>
                      <a:pt x="36" y="20"/>
                      <a:pt x="36" y="19"/>
                      <a:pt x="36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8" y="19"/>
                      <a:pt x="38" y="20"/>
                      <a:pt x="38" y="20"/>
                    </a:cubicBezTo>
                    <a:cubicBezTo>
                      <a:pt x="38" y="20"/>
                      <a:pt x="38" y="21"/>
                      <a:pt x="38" y="21"/>
                    </a:cubicBezTo>
                    <a:cubicBezTo>
                      <a:pt x="38" y="21"/>
                      <a:pt x="38" y="21"/>
                      <a:pt x="38" y="22"/>
                    </a:cubicBezTo>
                    <a:cubicBezTo>
                      <a:pt x="39" y="22"/>
                      <a:pt x="40" y="22"/>
                      <a:pt x="41" y="23"/>
                    </a:cubicBezTo>
                    <a:cubicBezTo>
                      <a:pt x="41" y="23"/>
                      <a:pt x="42" y="23"/>
                      <a:pt x="42" y="22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21"/>
                      <a:pt x="44" y="21"/>
                      <a:pt x="44" y="22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4" y="22"/>
                      <a:pt x="45" y="23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22"/>
                      <a:pt x="47" y="22"/>
                      <a:pt x="48" y="22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9" y="21"/>
                      <a:pt x="49" y="20"/>
                      <a:pt x="48" y="20"/>
                    </a:cubicBezTo>
                    <a:cubicBezTo>
                      <a:pt x="48" y="20"/>
                      <a:pt x="48" y="19"/>
                      <a:pt x="49" y="19"/>
                    </a:cubicBezTo>
                    <a:cubicBezTo>
                      <a:pt x="49" y="19"/>
                      <a:pt x="49" y="19"/>
                      <a:pt x="50" y="19"/>
                    </a:cubicBezTo>
                    <a:cubicBezTo>
                      <a:pt x="50" y="19"/>
                      <a:pt x="50" y="20"/>
                      <a:pt x="50" y="20"/>
                    </a:cubicBezTo>
                    <a:cubicBezTo>
                      <a:pt x="51" y="20"/>
                      <a:pt x="51" y="19"/>
                      <a:pt x="51" y="19"/>
                    </a:cubicBezTo>
                    <a:cubicBezTo>
                      <a:pt x="52" y="18"/>
                      <a:pt x="53" y="18"/>
                      <a:pt x="53" y="17"/>
                    </a:cubicBezTo>
                    <a:cubicBezTo>
                      <a:pt x="53" y="17"/>
                      <a:pt x="53" y="16"/>
                      <a:pt x="53" y="16"/>
                    </a:cubicBezTo>
                    <a:cubicBezTo>
                      <a:pt x="53" y="16"/>
                      <a:pt x="53" y="15"/>
                      <a:pt x="53" y="15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3" y="14"/>
                      <a:pt x="53" y="14"/>
                    </a:cubicBezTo>
                    <a:cubicBezTo>
                      <a:pt x="53" y="14"/>
                      <a:pt x="54" y="14"/>
                      <a:pt x="54" y="14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2"/>
                      <a:pt x="54" y="12"/>
                      <a:pt x="54" y="11"/>
                    </a:cubicBezTo>
                    <a:cubicBezTo>
                      <a:pt x="54" y="11"/>
                      <a:pt x="54" y="10"/>
                      <a:pt x="54" y="10"/>
                    </a:cubicBezTo>
                    <a:cubicBezTo>
                      <a:pt x="54" y="10"/>
                      <a:pt x="54" y="9"/>
                      <a:pt x="54" y="9"/>
                    </a:cubicBezTo>
                    <a:cubicBezTo>
                      <a:pt x="54" y="9"/>
                      <a:pt x="53" y="9"/>
                      <a:pt x="53" y="9"/>
                    </a:cubicBezTo>
                    <a:cubicBezTo>
                      <a:pt x="52" y="9"/>
                      <a:pt x="52" y="9"/>
                      <a:pt x="52" y="8"/>
                    </a:cubicBezTo>
                    <a:cubicBezTo>
                      <a:pt x="52" y="8"/>
                      <a:pt x="52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6"/>
                      <a:pt x="53" y="6"/>
                    </a:cubicBezTo>
                    <a:cubicBezTo>
                      <a:pt x="53" y="5"/>
                      <a:pt x="52" y="4"/>
                      <a:pt x="51" y="4"/>
                    </a:cubicBezTo>
                    <a:cubicBezTo>
                      <a:pt x="51" y="3"/>
                      <a:pt x="51" y="3"/>
                      <a:pt x="50" y="3"/>
                    </a:cubicBezTo>
                    <a:cubicBezTo>
                      <a:pt x="50" y="3"/>
                      <a:pt x="50" y="3"/>
                      <a:pt x="50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9" y="2"/>
                      <a:pt x="49" y="2"/>
                      <a:pt x="48" y="2"/>
                    </a:cubicBezTo>
                    <a:cubicBezTo>
                      <a:pt x="48" y="2"/>
                      <a:pt x="48" y="1"/>
                      <a:pt x="48" y="1"/>
                    </a:cubicBezTo>
                    <a:cubicBezTo>
                      <a:pt x="47" y="1"/>
                      <a:pt x="46" y="0"/>
                      <a:pt x="45" y="0"/>
                    </a:cubicBezTo>
                    <a:cubicBezTo>
                      <a:pt x="45" y="0"/>
                      <a:pt x="45" y="0"/>
                      <a:pt x="44" y="0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2"/>
                      <a:pt x="42" y="2"/>
                      <a:pt x="42" y="1"/>
                    </a:cubicBezTo>
                    <a:cubicBezTo>
                      <a:pt x="42" y="1"/>
                      <a:pt x="42" y="1"/>
                      <a:pt x="42" y="0"/>
                    </a:cubicBezTo>
                    <a:cubicBezTo>
                      <a:pt x="42" y="0"/>
                      <a:pt x="41" y="0"/>
                      <a:pt x="41" y="0"/>
                    </a:cubicBezTo>
                    <a:cubicBezTo>
                      <a:pt x="40" y="0"/>
                      <a:pt x="39" y="1"/>
                      <a:pt x="38" y="1"/>
                    </a:cubicBezTo>
                    <a:cubicBezTo>
                      <a:pt x="38" y="1"/>
                      <a:pt x="38" y="2"/>
                      <a:pt x="38" y="2"/>
                    </a:cubicBezTo>
                    <a:cubicBezTo>
                      <a:pt x="38" y="2"/>
                      <a:pt x="38" y="2"/>
                      <a:pt x="38" y="3"/>
                    </a:cubicBezTo>
                    <a:cubicBezTo>
                      <a:pt x="38" y="3"/>
                      <a:pt x="38" y="3"/>
                      <a:pt x="37" y="4"/>
                    </a:cubicBezTo>
                    <a:cubicBezTo>
                      <a:pt x="37" y="4"/>
                      <a:pt x="37" y="4"/>
                      <a:pt x="36" y="4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5" y="3"/>
                      <a:pt x="35" y="3"/>
                      <a:pt x="35" y="4"/>
                    </a:cubicBezTo>
                    <a:cubicBezTo>
                      <a:pt x="34" y="4"/>
                      <a:pt x="34" y="5"/>
                      <a:pt x="33" y="6"/>
                    </a:cubicBezTo>
                    <a:cubicBezTo>
                      <a:pt x="33" y="6"/>
                      <a:pt x="33" y="7"/>
                      <a:pt x="33" y="7"/>
                    </a:cubicBezTo>
                    <a:close/>
                    <a:moveTo>
                      <a:pt x="36" y="9"/>
                    </a:moveTo>
                    <a:cubicBezTo>
                      <a:pt x="36" y="8"/>
                      <a:pt x="36" y="7"/>
                      <a:pt x="35" y="6"/>
                    </a:cubicBezTo>
                    <a:cubicBezTo>
                      <a:pt x="35" y="6"/>
                      <a:pt x="36" y="6"/>
                      <a:pt x="36" y="6"/>
                    </a:cubicBezTo>
                    <a:cubicBezTo>
                      <a:pt x="37" y="6"/>
                      <a:pt x="38" y="6"/>
                      <a:pt x="39" y="5"/>
                    </a:cubicBezTo>
                    <a:cubicBezTo>
                      <a:pt x="40" y="5"/>
                      <a:pt x="40" y="4"/>
                      <a:pt x="40" y="3"/>
                    </a:cubicBezTo>
                    <a:cubicBezTo>
                      <a:pt x="40" y="3"/>
                      <a:pt x="40" y="3"/>
                      <a:pt x="41" y="2"/>
                    </a:cubicBezTo>
                    <a:cubicBezTo>
                      <a:pt x="41" y="3"/>
                      <a:pt x="42" y="4"/>
                      <a:pt x="43" y="4"/>
                    </a:cubicBezTo>
                    <a:cubicBezTo>
                      <a:pt x="44" y="4"/>
                      <a:pt x="45" y="3"/>
                      <a:pt x="46" y="2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4"/>
                      <a:pt x="47" y="5"/>
                      <a:pt x="47" y="5"/>
                    </a:cubicBezTo>
                    <a:cubicBezTo>
                      <a:pt x="48" y="6"/>
                      <a:pt x="49" y="6"/>
                      <a:pt x="50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0" y="7"/>
                      <a:pt x="50" y="8"/>
                      <a:pt x="50" y="9"/>
                    </a:cubicBezTo>
                    <a:cubicBezTo>
                      <a:pt x="50" y="10"/>
                      <a:pt x="51" y="11"/>
                      <a:pt x="52" y="11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51" y="12"/>
                      <a:pt x="50" y="13"/>
                      <a:pt x="50" y="14"/>
                    </a:cubicBezTo>
                    <a:cubicBezTo>
                      <a:pt x="50" y="15"/>
                      <a:pt x="50" y="16"/>
                      <a:pt x="51" y="17"/>
                    </a:cubicBezTo>
                    <a:cubicBezTo>
                      <a:pt x="51" y="17"/>
                      <a:pt x="51" y="17"/>
                      <a:pt x="50" y="17"/>
                    </a:cubicBezTo>
                    <a:cubicBezTo>
                      <a:pt x="49" y="17"/>
                      <a:pt x="48" y="17"/>
                      <a:pt x="47" y="17"/>
                    </a:cubicBezTo>
                    <a:cubicBezTo>
                      <a:pt x="47" y="18"/>
                      <a:pt x="46" y="19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5" y="19"/>
                      <a:pt x="44" y="19"/>
                      <a:pt x="43" y="19"/>
                    </a:cubicBezTo>
                    <a:cubicBezTo>
                      <a:pt x="42" y="19"/>
                      <a:pt x="41" y="19"/>
                      <a:pt x="41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19"/>
                      <a:pt x="40" y="18"/>
                      <a:pt x="39" y="17"/>
                    </a:cubicBezTo>
                    <a:cubicBezTo>
                      <a:pt x="38" y="17"/>
                      <a:pt x="37" y="17"/>
                      <a:pt x="36" y="17"/>
                    </a:cubicBezTo>
                    <a:cubicBezTo>
                      <a:pt x="36" y="17"/>
                      <a:pt x="35" y="17"/>
                      <a:pt x="35" y="17"/>
                    </a:cubicBezTo>
                    <a:cubicBezTo>
                      <a:pt x="36" y="16"/>
                      <a:pt x="36" y="15"/>
                      <a:pt x="36" y="14"/>
                    </a:cubicBezTo>
                    <a:cubicBezTo>
                      <a:pt x="36" y="13"/>
                      <a:pt x="35" y="12"/>
                      <a:pt x="34" y="12"/>
                    </a:cubicBezTo>
                    <a:cubicBezTo>
                      <a:pt x="34" y="12"/>
                      <a:pt x="34" y="12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5" y="11"/>
                      <a:pt x="36" y="10"/>
                      <a:pt x="36" y="9"/>
                    </a:cubicBezTo>
                    <a:close/>
                    <a:moveTo>
                      <a:pt x="55" y="30"/>
                    </a:moveTo>
                    <a:cubicBezTo>
                      <a:pt x="45" y="30"/>
                      <a:pt x="37" y="38"/>
                      <a:pt x="37" y="47"/>
                    </a:cubicBezTo>
                    <a:cubicBezTo>
                      <a:pt x="37" y="57"/>
                      <a:pt x="45" y="65"/>
                      <a:pt x="55" y="65"/>
                    </a:cubicBezTo>
                    <a:cubicBezTo>
                      <a:pt x="65" y="65"/>
                      <a:pt x="73" y="57"/>
                      <a:pt x="73" y="47"/>
                    </a:cubicBezTo>
                    <a:cubicBezTo>
                      <a:pt x="73" y="38"/>
                      <a:pt x="65" y="30"/>
                      <a:pt x="55" y="30"/>
                    </a:cubicBezTo>
                    <a:close/>
                    <a:moveTo>
                      <a:pt x="55" y="63"/>
                    </a:moveTo>
                    <a:cubicBezTo>
                      <a:pt x="46" y="63"/>
                      <a:pt x="39" y="56"/>
                      <a:pt x="39" y="47"/>
                    </a:cubicBezTo>
                    <a:cubicBezTo>
                      <a:pt x="39" y="39"/>
                      <a:pt x="46" y="32"/>
                      <a:pt x="55" y="32"/>
                    </a:cubicBezTo>
                    <a:cubicBezTo>
                      <a:pt x="64" y="32"/>
                      <a:pt x="71" y="39"/>
                      <a:pt x="71" y="47"/>
                    </a:cubicBezTo>
                    <a:cubicBezTo>
                      <a:pt x="71" y="56"/>
                      <a:pt x="64" y="63"/>
                      <a:pt x="55" y="63"/>
                    </a:cubicBezTo>
                    <a:close/>
                    <a:moveTo>
                      <a:pt x="43" y="17"/>
                    </a:moveTo>
                    <a:cubicBezTo>
                      <a:pt x="46" y="17"/>
                      <a:pt x="49" y="15"/>
                      <a:pt x="49" y="11"/>
                    </a:cubicBezTo>
                    <a:cubicBezTo>
                      <a:pt x="49" y="8"/>
                      <a:pt x="46" y="5"/>
                      <a:pt x="43" y="5"/>
                    </a:cubicBezTo>
                    <a:cubicBezTo>
                      <a:pt x="40" y="5"/>
                      <a:pt x="37" y="8"/>
                      <a:pt x="37" y="11"/>
                    </a:cubicBezTo>
                    <a:cubicBezTo>
                      <a:pt x="37" y="15"/>
                      <a:pt x="40" y="17"/>
                      <a:pt x="43" y="17"/>
                    </a:cubicBezTo>
                    <a:close/>
                    <a:moveTo>
                      <a:pt x="43" y="7"/>
                    </a:moveTo>
                    <a:cubicBezTo>
                      <a:pt x="45" y="7"/>
                      <a:pt x="47" y="9"/>
                      <a:pt x="47" y="11"/>
                    </a:cubicBezTo>
                    <a:cubicBezTo>
                      <a:pt x="47" y="14"/>
                      <a:pt x="45" y="15"/>
                      <a:pt x="43" y="15"/>
                    </a:cubicBezTo>
                    <a:cubicBezTo>
                      <a:pt x="41" y="15"/>
                      <a:pt x="39" y="14"/>
                      <a:pt x="39" y="11"/>
                    </a:cubicBezTo>
                    <a:cubicBezTo>
                      <a:pt x="39" y="9"/>
                      <a:pt x="41" y="7"/>
                      <a:pt x="43" y="7"/>
                    </a:cubicBezTo>
                    <a:close/>
                    <a:moveTo>
                      <a:pt x="66" y="40"/>
                    </a:moveTo>
                    <a:cubicBezTo>
                      <a:pt x="66" y="41"/>
                      <a:pt x="66" y="42"/>
                      <a:pt x="66" y="43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52" y="55"/>
                      <a:pt x="52" y="55"/>
                      <a:pt x="52" y="54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4" y="47"/>
                      <a:pt x="44" y="46"/>
                      <a:pt x="45" y="45"/>
                    </a:cubicBezTo>
                    <a:cubicBezTo>
                      <a:pt x="45" y="45"/>
                      <a:pt x="46" y="45"/>
                      <a:pt x="47" y="45"/>
                    </a:cubicBezTo>
                    <a:cubicBezTo>
                      <a:pt x="53" y="51"/>
                      <a:pt x="53" y="51"/>
                      <a:pt x="53" y="51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4" y="40"/>
                      <a:pt x="65" y="40"/>
                      <a:pt x="66" y="40"/>
                    </a:cubicBezTo>
                    <a:close/>
                    <a:moveTo>
                      <a:pt x="27" y="35"/>
                    </a:moveTo>
                    <a:cubicBezTo>
                      <a:pt x="27" y="29"/>
                      <a:pt x="23" y="25"/>
                      <a:pt x="18" y="25"/>
                    </a:cubicBezTo>
                    <a:cubicBezTo>
                      <a:pt x="12" y="25"/>
                      <a:pt x="8" y="29"/>
                      <a:pt x="8" y="35"/>
                    </a:cubicBezTo>
                    <a:cubicBezTo>
                      <a:pt x="8" y="40"/>
                      <a:pt x="12" y="44"/>
                      <a:pt x="18" y="44"/>
                    </a:cubicBezTo>
                    <a:cubicBezTo>
                      <a:pt x="23" y="44"/>
                      <a:pt x="27" y="40"/>
                      <a:pt x="27" y="35"/>
                    </a:cubicBezTo>
                    <a:close/>
                    <a:moveTo>
                      <a:pt x="18" y="42"/>
                    </a:moveTo>
                    <a:cubicBezTo>
                      <a:pt x="14" y="42"/>
                      <a:pt x="10" y="39"/>
                      <a:pt x="10" y="35"/>
                    </a:cubicBezTo>
                    <a:cubicBezTo>
                      <a:pt x="10" y="31"/>
                      <a:pt x="14" y="27"/>
                      <a:pt x="18" y="27"/>
                    </a:cubicBezTo>
                    <a:cubicBezTo>
                      <a:pt x="22" y="27"/>
                      <a:pt x="25" y="31"/>
                      <a:pt x="25" y="35"/>
                    </a:cubicBezTo>
                    <a:cubicBezTo>
                      <a:pt x="25" y="39"/>
                      <a:pt x="22" y="42"/>
                      <a:pt x="18" y="42"/>
                    </a:cubicBezTo>
                    <a:close/>
                    <a:moveTo>
                      <a:pt x="21" y="35"/>
                    </a:moveTo>
                    <a:cubicBezTo>
                      <a:pt x="21" y="37"/>
                      <a:pt x="20" y="38"/>
                      <a:pt x="18" y="38"/>
                    </a:cubicBezTo>
                    <a:cubicBezTo>
                      <a:pt x="16" y="38"/>
                      <a:pt x="14" y="37"/>
                      <a:pt x="14" y="35"/>
                    </a:cubicBezTo>
                    <a:cubicBezTo>
                      <a:pt x="14" y="33"/>
                      <a:pt x="16" y="31"/>
                      <a:pt x="18" y="31"/>
                    </a:cubicBezTo>
                    <a:cubicBezTo>
                      <a:pt x="20" y="31"/>
                      <a:pt x="21" y="33"/>
                      <a:pt x="21" y="35"/>
                    </a:cubicBezTo>
                    <a:close/>
                    <a:moveTo>
                      <a:pt x="56" y="13"/>
                    </a:moveTo>
                    <a:cubicBezTo>
                      <a:pt x="56" y="13"/>
                      <a:pt x="56" y="12"/>
                      <a:pt x="56" y="11"/>
                    </a:cubicBezTo>
                    <a:cubicBezTo>
                      <a:pt x="56" y="11"/>
                      <a:pt x="56" y="10"/>
                      <a:pt x="56" y="10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62" y="15"/>
                      <a:pt x="66" y="23"/>
                      <a:pt x="67" y="32"/>
                    </a:cubicBezTo>
                    <a:cubicBezTo>
                      <a:pt x="66" y="31"/>
                      <a:pt x="65" y="31"/>
                      <a:pt x="63" y="30"/>
                    </a:cubicBezTo>
                    <a:cubicBezTo>
                      <a:pt x="63" y="24"/>
                      <a:pt x="60" y="18"/>
                      <a:pt x="56" y="14"/>
                    </a:cubicBezTo>
                    <a:cubicBezTo>
                      <a:pt x="56" y="13"/>
                      <a:pt x="56" y="13"/>
                      <a:pt x="56" y="13"/>
                    </a:cubicBezTo>
                    <a:close/>
                    <a:moveTo>
                      <a:pt x="14" y="16"/>
                    </a:moveTo>
                    <a:cubicBezTo>
                      <a:pt x="13" y="16"/>
                      <a:pt x="12" y="16"/>
                      <a:pt x="11" y="17"/>
                    </a:cubicBezTo>
                    <a:cubicBezTo>
                      <a:pt x="16" y="9"/>
                      <a:pt x="24" y="4"/>
                      <a:pt x="34" y="3"/>
                    </a:cubicBezTo>
                    <a:cubicBezTo>
                      <a:pt x="33" y="4"/>
                      <a:pt x="32" y="4"/>
                      <a:pt x="32" y="5"/>
                    </a:cubicBezTo>
                    <a:cubicBezTo>
                      <a:pt x="32" y="6"/>
                      <a:pt x="32" y="6"/>
                      <a:pt x="31" y="6"/>
                    </a:cubicBezTo>
                    <a:cubicBezTo>
                      <a:pt x="25" y="7"/>
                      <a:pt x="19" y="11"/>
                      <a:pt x="16" y="16"/>
                    </a:cubicBezTo>
                    <a:cubicBezTo>
                      <a:pt x="15" y="16"/>
                      <a:pt x="15" y="16"/>
                      <a:pt x="15" y="16"/>
                    </a:cubicBezTo>
                    <a:lnTo>
                      <a:pt x="14" y="16"/>
                    </a:lnTo>
                    <a:close/>
                    <a:moveTo>
                      <a:pt x="40" y="59"/>
                    </a:moveTo>
                    <a:cubicBezTo>
                      <a:pt x="41" y="60"/>
                      <a:pt x="42" y="61"/>
                      <a:pt x="43" y="62"/>
                    </a:cubicBezTo>
                    <a:cubicBezTo>
                      <a:pt x="41" y="63"/>
                      <a:pt x="39" y="63"/>
                      <a:pt x="37" y="63"/>
                    </a:cubicBezTo>
                    <a:cubicBezTo>
                      <a:pt x="28" y="63"/>
                      <a:pt x="20" y="59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6" y="53"/>
                      <a:pt x="16" y="53"/>
                    </a:cubicBezTo>
                    <a:cubicBezTo>
                      <a:pt x="17" y="53"/>
                      <a:pt x="17" y="52"/>
                      <a:pt x="17" y="52"/>
                    </a:cubicBezTo>
                    <a:cubicBezTo>
                      <a:pt x="22" y="57"/>
                      <a:pt x="29" y="60"/>
                      <a:pt x="37" y="60"/>
                    </a:cubicBezTo>
                    <a:cubicBezTo>
                      <a:pt x="38" y="60"/>
                      <a:pt x="39" y="60"/>
                      <a:pt x="40" y="5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sz="1050"/>
              </a:p>
            </p:txBody>
          </p:sp>
          <p:sp>
            <p:nvSpPr>
              <p:cNvPr id="31" name="Number1" descr="8bf36025-8024-477c-8cb8-a304a8921e52">
                <a:extLst>
                  <a:ext uri="{FF2B5EF4-FFF2-40B4-BE49-F238E27FC236}">
                    <a16:creationId id="{2C35A29B-58FB-4FBB-A989-5945E22C96A6}"/>
                  </a:ext>
                </a:extLst>
              </p:cNvPr>
              <p:cNvSpPr/>
              <p:nvPr/>
            </p:nvSpPr>
            <p:spPr>
              <a:xfrm>
                <a:off x="5726517" y="1878413"/>
                <a:ext cx="590560" cy="590560"/>
              </a:xfrm>
              <a:custGeom>
                <a:avLst/>
                <a:gdLst>
                  <a:gd name="connsiteX0" fmla="*/ 274320 w 548640"/>
                  <a:gd name="connsiteY0" fmla="*/ 0 h 548640"/>
                  <a:gd name="connsiteX1" fmla="*/ 548640 w 548640"/>
                  <a:gd name="connsiteY1" fmla="*/ 274320 h 548640"/>
                  <a:gd name="connsiteX2" fmla="*/ 274320 w 548640"/>
                  <a:gd name="connsiteY2" fmla="*/ 548640 h 548640"/>
                  <a:gd name="connsiteX3" fmla="*/ 0 w 548640"/>
                  <a:gd name="connsiteY3" fmla="*/ 274320 h 548640"/>
                  <a:gd name="connsiteX4" fmla="*/ 274320 w 548640"/>
                  <a:gd name="connsiteY4" fmla="*/ 0 h 54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640" h="548640">
                    <a:moveTo>
                      <a:pt x="274320" y="0"/>
                    </a:moveTo>
                    <a:cubicBezTo>
                      <a:pt x="425823" y="0"/>
                      <a:pt x="548640" y="122817"/>
                      <a:pt x="548640" y="274320"/>
                    </a:cubicBezTo>
                    <a:cubicBezTo>
                      <a:pt x="548640" y="425823"/>
                      <a:pt x="425823" y="548640"/>
                      <a:pt x="274320" y="548640"/>
                    </a:cubicBezTo>
                    <a:cubicBezTo>
                      <a:pt x="122817" y="548640"/>
                      <a:pt x="0" y="425823"/>
                      <a:pt x="0" y="274320"/>
                    </a:cubicBezTo>
                    <a:cubicBezTo>
                      <a:pt x="0" y="122817"/>
                      <a:pt x="122817" y="0"/>
                      <a:pt x="27432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</a:gradFill>
              <a:ln w="38100">
                <a:solidFill>
                  <a:srgbClr val="FFFFFF"/>
                </a:solidFill>
              </a:ln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FFFF"/>
                    </a:solidFill>
                  </a:rPr>
                  <a:t>01</a:t>
                </a:r>
              </a:p>
            </p:txBody>
          </p:sp>
          <p:sp>
            <p:nvSpPr>
              <p:cNvPr id="22" name="Text1" descr="e3462101-5b95-43e9-bcd7-a08fbdcd0d4b">
                <a:extLst>
                  <a:ext uri="{FF2B5EF4-FFF2-40B4-BE49-F238E27FC236}">
                    <a16:creationId id="{694289BF-EC8B-4AA6-889F-DD3D5BC62A5C}"/>
                  </a:ext>
                </a:extLst>
              </p:cNvPr>
              <p:cNvSpPr/>
              <p:nvPr/>
            </p:nvSpPr>
            <p:spPr bwMode="auto">
              <a:xfrm>
                <a:off x="808649" y="2234405"/>
                <a:ext cx="2849553" cy="1002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sz="1200" dirty="0"/>
                  <a:t>位于淞南板块核心地段，发展潜力巨大。</a:t>
                </a:r>
                <a:endParaRPr lang="en-US" dirty="0"/>
              </a:p>
            </p:txBody>
          </p:sp>
          <p:sp>
            <p:nvSpPr>
              <p:cNvPr id="21" name="Bullet1" descr="ffca0890-c5c3-4405-b1ee-b692281d3732">
                <a:extLst>
                  <a:ext uri="{FF2B5EF4-FFF2-40B4-BE49-F238E27FC236}">
                    <a16:creationId id="{E1130FD3-987A-4BB1-880E-861581ACDB6E}"/>
                  </a:ext>
                </a:extLst>
              </p:cNvPr>
              <p:cNvSpPr txBox="1"/>
              <p:nvPr/>
            </p:nvSpPr>
            <p:spPr bwMode="auto">
              <a:xfrm>
                <a:off x="1066379" y="1765016"/>
                <a:ext cx="2334093" cy="455134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zh-CN" altLang="en-US" b="1" dirty="0">
                    <a:solidFill>
                      <a:srgbClr val="FFFFFF"/>
                    </a:solidFill>
                  </a:rPr>
                  <a:t>所处板块</a:t>
                </a:r>
                <a:endParaRPr lang="en-US" dirty="0"/>
              </a:p>
            </p:txBody>
          </p:sp>
        </p:grpSp>
        <p:grpSp>
          <p:nvGrpSpPr>
            <p:cNvPr id="8" name="组合 7" descr="d1bbfab7-f5e7-450d-8af9-cbf111356f48">
              <a:extLst>
                <a:ext uri="{FF2B5EF4-FFF2-40B4-BE49-F238E27FC236}">
                  <a16:creationId id="{F5D6CE3C-3FDF-7D99-6338-8D512CC6A578}"/>
                </a:ext>
              </a:extLst>
            </p:cNvPr>
            <p:cNvGrpSpPr/>
            <p:nvPr/>
          </p:nvGrpSpPr>
          <p:grpSpPr>
            <a:xfrm>
              <a:off x="7531447" y="1765016"/>
              <a:ext cx="3851825" cy="2396357"/>
              <a:chOff x="7531447" y="1765016"/>
              <a:chExt cx="3851825" cy="2396357"/>
            </a:xfrm>
          </p:grpSpPr>
          <p:sp>
            <p:nvSpPr>
              <p:cNvPr id="32" name="Number2" descr="827894a9-a8d8-4943-a7d3-e3af7f2537e2">
                <a:extLst>
                  <a:ext uri="{FF2B5EF4-FFF2-40B4-BE49-F238E27FC236}">
                    <a16:creationId id="{A773DE22-3D56-4837-A04A-A1195DBDB695}"/>
                  </a:ext>
                </a:extLst>
              </p:cNvPr>
              <p:cNvSpPr/>
              <p:nvPr/>
            </p:nvSpPr>
            <p:spPr>
              <a:xfrm>
                <a:off x="7531447" y="3570813"/>
                <a:ext cx="590560" cy="590560"/>
              </a:xfrm>
              <a:custGeom>
                <a:avLst/>
                <a:gdLst>
                  <a:gd name="connsiteX0" fmla="*/ 274320 w 548640"/>
                  <a:gd name="connsiteY0" fmla="*/ 0 h 548640"/>
                  <a:gd name="connsiteX1" fmla="*/ 548640 w 548640"/>
                  <a:gd name="connsiteY1" fmla="*/ 274320 h 548640"/>
                  <a:gd name="connsiteX2" fmla="*/ 274320 w 548640"/>
                  <a:gd name="connsiteY2" fmla="*/ 548640 h 548640"/>
                  <a:gd name="connsiteX3" fmla="*/ 0 w 548640"/>
                  <a:gd name="connsiteY3" fmla="*/ 274320 h 548640"/>
                  <a:gd name="connsiteX4" fmla="*/ 274320 w 548640"/>
                  <a:gd name="connsiteY4" fmla="*/ 0 h 54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640" h="548640">
                    <a:moveTo>
                      <a:pt x="274320" y="0"/>
                    </a:moveTo>
                    <a:cubicBezTo>
                      <a:pt x="425823" y="0"/>
                      <a:pt x="548640" y="122817"/>
                      <a:pt x="548640" y="274320"/>
                    </a:cubicBezTo>
                    <a:cubicBezTo>
                      <a:pt x="548640" y="425823"/>
                      <a:pt x="425823" y="548640"/>
                      <a:pt x="274320" y="548640"/>
                    </a:cubicBezTo>
                    <a:cubicBezTo>
                      <a:pt x="122817" y="548640"/>
                      <a:pt x="0" y="425823"/>
                      <a:pt x="0" y="274320"/>
                    </a:cubicBezTo>
                    <a:cubicBezTo>
                      <a:pt x="0" y="122817"/>
                      <a:pt x="122817" y="0"/>
                      <a:pt x="2743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rgbClr val="FFFFFF"/>
                </a:solidFill>
              </a:ln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FFFF"/>
                    </a:solidFill>
                  </a:rPr>
                  <a:t>02</a:t>
                </a:r>
              </a:p>
            </p:txBody>
          </p:sp>
          <p:sp>
            <p:nvSpPr>
              <p:cNvPr id="14" name="Text2" descr="6821cb5a-4dfe-424d-9e15-5c5816ff03b4">
                <a:extLst>
                  <a:ext uri="{FF2B5EF4-FFF2-40B4-BE49-F238E27FC236}">
                    <a16:creationId id="{3A7A180B-366E-4170-95CB-F1BBFE56181F}"/>
                  </a:ext>
                </a:extLst>
              </p:cNvPr>
              <p:cNvSpPr/>
              <p:nvPr/>
            </p:nvSpPr>
            <p:spPr bwMode="auto">
              <a:xfrm>
                <a:off x="8533719" y="2234405"/>
                <a:ext cx="2849553" cy="1002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sz="1200" dirty="0"/>
                  <a:t>紧邻3条地铁线路，其中18号线约424米，3号线约1公里。</a:t>
                </a:r>
                <a:endParaRPr lang="en-US" dirty="0"/>
              </a:p>
            </p:txBody>
          </p:sp>
          <p:sp>
            <p:nvSpPr>
              <p:cNvPr id="13" name="Bullet2" descr="6d56fb25-3ecf-40fe-b381-96be90ef80cf">
                <a:extLst>
                  <a:ext uri="{FF2B5EF4-FFF2-40B4-BE49-F238E27FC236}">
                    <a16:creationId id="{8E1DBD44-2143-4187-8696-FCE43DCD89CE}"/>
                  </a:ext>
                </a:extLst>
              </p:cNvPr>
              <p:cNvSpPr txBox="1"/>
              <p:nvPr/>
            </p:nvSpPr>
            <p:spPr bwMode="auto">
              <a:xfrm>
                <a:off x="8791449" y="1765016"/>
                <a:ext cx="2334093" cy="455134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zh-CN" altLang="en-US" b="1" dirty="0">
                    <a:solidFill>
                      <a:srgbClr val="FFFFFF"/>
                    </a:solidFill>
                  </a:rPr>
                  <a:t>交通情况</a:t>
                </a:r>
                <a:endParaRPr lang="en-US" dirty="0"/>
              </a:p>
            </p:txBody>
          </p:sp>
        </p:grpSp>
        <p:grpSp>
          <p:nvGrpSpPr>
            <p:cNvPr id="16" name="组合 15" descr="31b4c196-887c-4bdc-ad0f-0e7a8d8b39d5">
              <a:extLst>
                <a:ext uri="{FF2B5EF4-FFF2-40B4-BE49-F238E27FC236}">
                  <a16:creationId id="{D86B1489-8906-9B08-FDDB-F52ECC82D4A2}"/>
                </a:ext>
              </a:extLst>
            </p:cNvPr>
            <p:cNvGrpSpPr/>
            <p:nvPr/>
          </p:nvGrpSpPr>
          <p:grpSpPr>
            <a:xfrm>
              <a:off x="5726517" y="4081043"/>
              <a:ext cx="5656755" cy="1767285"/>
              <a:chOff x="5726517" y="4081043"/>
              <a:chExt cx="5656755" cy="1767285"/>
            </a:xfrm>
          </p:grpSpPr>
          <p:sp>
            <p:nvSpPr>
              <p:cNvPr id="34" name="Number3" descr="0c5f4f7f-cb72-4bf5-8452-d8f3bef66fdc">
                <a:extLst>
                  <a:ext uri="{FF2B5EF4-FFF2-40B4-BE49-F238E27FC236}">
                    <a16:creationId id="{7ABB3697-F15D-4651-A427-CD833E3C2C45}"/>
                  </a:ext>
                </a:extLst>
              </p:cNvPr>
              <p:cNvSpPr/>
              <p:nvPr/>
            </p:nvSpPr>
            <p:spPr>
              <a:xfrm>
                <a:off x="5726517" y="5257768"/>
                <a:ext cx="590560" cy="590560"/>
              </a:xfrm>
              <a:custGeom>
                <a:avLst/>
                <a:gdLst>
                  <a:gd name="connsiteX0" fmla="*/ 274320 w 548640"/>
                  <a:gd name="connsiteY0" fmla="*/ 0 h 548640"/>
                  <a:gd name="connsiteX1" fmla="*/ 548640 w 548640"/>
                  <a:gd name="connsiteY1" fmla="*/ 274320 h 548640"/>
                  <a:gd name="connsiteX2" fmla="*/ 274320 w 548640"/>
                  <a:gd name="connsiteY2" fmla="*/ 548640 h 548640"/>
                  <a:gd name="connsiteX3" fmla="*/ 0 w 548640"/>
                  <a:gd name="connsiteY3" fmla="*/ 274320 h 548640"/>
                  <a:gd name="connsiteX4" fmla="*/ 274320 w 548640"/>
                  <a:gd name="connsiteY4" fmla="*/ 0 h 54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640" h="548640">
                    <a:moveTo>
                      <a:pt x="274320" y="0"/>
                    </a:moveTo>
                    <a:cubicBezTo>
                      <a:pt x="425823" y="0"/>
                      <a:pt x="548640" y="122817"/>
                      <a:pt x="548640" y="274320"/>
                    </a:cubicBezTo>
                    <a:cubicBezTo>
                      <a:pt x="548640" y="425823"/>
                      <a:pt x="425823" y="548640"/>
                      <a:pt x="274320" y="548640"/>
                    </a:cubicBezTo>
                    <a:cubicBezTo>
                      <a:pt x="122817" y="548640"/>
                      <a:pt x="0" y="425823"/>
                      <a:pt x="0" y="274320"/>
                    </a:cubicBezTo>
                    <a:cubicBezTo>
                      <a:pt x="0" y="122817"/>
                      <a:pt x="122817" y="0"/>
                      <a:pt x="274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100">
                <a:solidFill>
                  <a:srgbClr val="FFFFFF"/>
                </a:solidFill>
              </a:ln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FFFF"/>
                    </a:solidFill>
                  </a:rPr>
                  <a:t>03</a:t>
                </a:r>
              </a:p>
            </p:txBody>
          </p:sp>
          <p:sp>
            <p:nvSpPr>
              <p:cNvPr id="10" name="Text3" descr="bf2866d5-f3e2-49c7-99a7-d97b766bf6eb">
                <a:extLst>
                  <a:ext uri="{FF2B5EF4-FFF2-40B4-BE49-F238E27FC236}">
                    <a16:creationId id="{648C2A57-231E-4539-A8EA-96E8BB06D3E4}"/>
                  </a:ext>
                </a:extLst>
              </p:cNvPr>
              <p:cNvSpPr/>
              <p:nvPr/>
            </p:nvSpPr>
            <p:spPr bwMode="auto">
              <a:xfrm>
                <a:off x="8533719" y="4550432"/>
                <a:ext cx="2849553" cy="1002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sz="1200" dirty="0"/>
                  <a:t>区域夜经济和体验型业态存在市场空白。</a:t>
                </a:r>
                <a:endParaRPr lang="en-US" dirty="0"/>
              </a:p>
            </p:txBody>
          </p:sp>
          <p:sp>
            <p:nvSpPr>
              <p:cNvPr id="9" name="Bullet3" descr="ac1a5294-8111-40d4-84be-93b5da636af2">
                <a:extLst>
                  <a:ext uri="{FF2B5EF4-FFF2-40B4-BE49-F238E27FC236}">
                    <a16:creationId id="{7CE8198D-E3D8-4B6B-887B-1F018F712741}"/>
                  </a:ext>
                </a:extLst>
              </p:cNvPr>
              <p:cNvSpPr txBox="1"/>
              <p:nvPr/>
            </p:nvSpPr>
            <p:spPr bwMode="auto">
              <a:xfrm>
                <a:off x="8791449" y="4081043"/>
                <a:ext cx="2334093" cy="455134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zh-CN" altLang="en-US" b="1" dirty="0">
                    <a:solidFill>
                      <a:srgbClr val="FFFFFF"/>
                    </a:solidFill>
                  </a:rPr>
                  <a:t>周边空白</a:t>
                </a:r>
                <a:endParaRPr lang="en-US" dirty="0"/>
              </a:p>
            </p:txBody>
          </p:sp>
        </p:grpSp>
        <p:grpSp>
          <p:nvGrpSpPr>
            <p:cNvPr id="20" name="组合 19" descr="6724facf-feb7-4a1f-86a6-d2967602c82b">
              <a:extLst>
                <a:ext uri="{FF2B5EF4-FFF2-40B4-BE49-F238E27FC236}">
                  <a16:creationId id="{25800B10-3F6F-BC26-FAA3-97A9B7F715C8}"/>
                </a:ext>
              </a:extLst>
            </p:cNvPr>
            <p:cNvGrpSpPr/>
            <p:nvPr/>
          </p:nvGrpSpPr>
          <p:grpSpPr>
            <a:xfrm>
              <a:off x="808649" y="3570813"/>
              <a:ext cx="3851826" cy="1982235"/>
              <a:chOff x="808649" y="3570813"/>
              <a:chExt cx="3851826" cy="1982235"/>
            </a:xfrm>
          </p:grpSpPr>
          <p:sp>
            <p:nvSpPr>
              <p:cNvPr id="33" name="Number4" descr="79b74f6b-5ec0-4ce3-bdd3-827b2610cfd3">
                <a:extLst>
                  <a:ext uri="{FF2B5EF4-FFF2-40B4-BE49-F238E27FC236}">
                    <a16:creationId id="{293A867D-B51F-4F44-B3E9-2130B6039C09}"/>
                  </a:ext>
                </a:extLst>
              </p:cNvPr>
              <p:cNvSpPr/>
              <p:nvPr/>
            </p:nvSpPr>
            <p:spPr>
              <a:xfrm>
                <a:off x="4069915" y="3570813"/>
                <a:ext cx="590560" cy="590560"/>
              </a:xfrm>
              <a:custGeom>
                <a:avLst/>
                <a:gdLst>
                  <a:gd name="connsiteX0" fmla="*/ 274320 w 548640"/>
                  <a:gd name="connsiteY0" fmla="*/ 0 h 548640"/>
                  <a:gd name="connsiteX1" fmla="*/ 548640 w 548640"/>
                  <a:gd name="connsiteY1" fmla="*/ 274320 h 548640"/>
                  <a:gd name="connsiteX2" fmla="*/ 274320 w 548640"/>
                  <a:gd name="connsiteY2" fmla="*/ 548640 h 548640"/>
                  <a:gd name="connsiteX3" fmla="*/ 0 w 548640"/>
                  <a:gd name="connsiteY3" fmla="*/ 274320 h 548640"/>
                  <a:gd name="connsiteX4" fmla="*/ 274320 w 548640"/>
                  <a:gd name="connsiteY4" fmla="*/ 0 h 54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640" h="548640">
                    <a:moveTo>
                      <a:pt x="274320" y="0"/>
                    </a:moveTo>
                    <a:cubicBezTo>
                      <a:pt x="425823" y="0"/>
                      <a:pt x="548640" y="122817"/>
                      <a:pt x="548640" y="274320"/>
                    </a:cubicBezTo>
                    <a:cubicBezTo>
                      <a:pt x="548640" y="425823"/>
                      <a:pt x="425823" y="548640"/>
                      <a:pt x="274320" y="548640"/>
                    </a:cubicBezTo>
                    <a:cubicBezTo>
                      <a:pt x="122817" y="548640"/>
                      <a:pt x="0" y="425823"/>
                      <a:pt x="0" y="274320"/>
                    </a:cubicBezTo>
                    <a:cubicBezTo>
                      <a:pt x="0" y="122817"/>
                      <a:pt x="122817" y="0"/>
                      <a:pt x="2743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8100">
                <a:solidFill>
                  <a:srgbClr val="FFFFFF"/>
                </a:solidFill>
              </a:ln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FFFF"/>
                    </a:solidFill>
                  </a:rPr>
                  <a:t>04</a:t>
                </a:r>
              </a:p>
            </p:txBody>
          </p:sp>
          <p:sp>
            <p:nvSpPr>
              <p:cNvPr id="18" name="Text4" descr="3f2fbac9-6f03-4a59-9945-6eed5fd65eae">
                <a:extLst>
                  <a:ext uri="{FF2B5EF4-FFF2-40B4-BE49-F238E27FC236}">
                    <a16:creationId id="{C2616440-F321-433E-AC7E-E11941502E7D}"/>
                  </a:ext>
                </a:extLst>
              </p:cNvPr>
              <p:cNvSpPr/>
              <p:nvPr/>
            </p:nvSpPr>
            <p:spPr bwMode="auto">
              <a:xfrm>
                <a:off x="808649" y="4550432"/>
                <a:ext cx="2849553" cy="1002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sz="1200" dirty="0"/>
                  <a:t>板块发展迅速，未来商业价值将进一步提升。</a:t>
                </a:r>
                <a:endParaRPr lang="en-US" dirty="0"/>
              </a:p>
            </p:txBody>
          </p:sp>
          <p:sp>
            <p:nvSpPr>
              <p:cNvPr id="17" name="Bullet4" descr="555d56b9-f021-4696-afd2-345493ba18c6">
                <a:extLst>
                  <a:ext uri="{FF2B5EF4-FFF2-40B4-BE49-F238E27FC236}">
                    <a16:creationId id="{CEBC920A-E799-4FB9-8E91-29957CBFDFAB}"/>
                  </a:ext>
                </a:extLst>
              </p:cNvPr>
              <p:cNvSpPr txBox="1"/>
              <p:nvPr/>
            </p:nvSpPr>
            <p:spPr bwMode="auto">
              <a:xfrm>
                <a:off x="1066379" y="4081043"/>
                <a:ext cx="2334093" cy="455134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zh-CN" altLang="en-US" b="1" dirty="0">
                    <a:solidFill>
                      <a:srgbClr val="FFFFFF"/>
                    </a:solidFill>
                  </a:rPr>
                  <a:t>板块潜力</a:t>
                </a:r>
                <a:endParaRPr lang="en-US" dirty="0"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a16="http://schemas.microsoft.com/office/drawing/2014/main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" descr="b5437aa7-f7b4-41a2-83d5-5dd9ae3b5da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项目定位</a:t>
            </a:r>
            <a:endParaRPr lang="en-US" dirty="0"/>
          </a:p>
        </p:txBody>
      </p:sp>
      <p:grpSp>
        <p:nvGrpSpPr>
          <p:cNvPr id="485" name="f9b18845-a66c-4868-aecb-c799d1c1b5f8.source.4.zh-Hans.pptx" descr="c33be001-6abf-485d-b49d-1d009d579af0">
            <a:extLst>
              <a:ext uri="{FF2B5EF4-FFF2-40B4-BE49-F238E27FC236}">
                <a16:creationId id="{C95B6D9B-60FF-4F8D-5A74-8B1CC361B3F5}"/>
              </a:ext>
            </a:extLst>
          </p:cNvPr>
          <p:cNvGrpSpPr/>
          <p:nvPr/>
        </p:nvGrpSpPr>
        <p:grpSpPr>
          <a:xfrm>
            <a:off x="660400" y="1130301"/>
            <a:ext cx="10438580" cy="4470063"/>
            <a:chOff x="660400" y="1130301"/>
            <a:chExt cx="10438580" cy="4470063"/>
          </a:xfrm>
        </p:grpSpPr>
        <p:grpSp>
          <p:nvGrpSpPr>
            <p:cNvPr id="12" name="组合 11" descr="8ad9568c-01ae-47fd-b89d-c78e239a799b">
              <a:extLst>
                <a:ext uri="{FF2B5EF4-FFF2-40B4-BE49-F238E27FC236}">
                  <a16:creationId id="{131599F5-5935-2260-D1CA-6F7F5AE48954}"/>
                </a:ext>
              </a:extLst>
            </p:cNvPr>
            <p:cNvGrpSpPr/>
            <p:nvPr/>
          </p:nvGrpSpPr>
          <p:grpSpPr>
            <a:xfrm>
              <a:off x="864268" y="2279328"/>
              <a:ext cx="3441457" cy="3220728"/>
              <a:chOff x="864268" y="2279328"/>
              <a:chExt cx="3441457" cy="3220728"/>
            </a:xfrm>
          </p:grpSpPr>
          <p:sp>
            <p:nvSpPr>
              <p:cNvPr id="269" name="îšļïḑé" descr="c814169a-4d54-439b-ba9d-14bf2ea8ed80">
                <a:extLst>
                  <a:ext uri="{FF2B5EF4-FFF2-40B4-BE49-F238E27FC236}">
                    <a16:creationId id="{3F851318-DBCB-C44B-CCFA-2A9F093FE319}"/>
                  </a:ext>
                </a:extLst>
              </p:cNvPr>
              <p:cNvSpPr/>
              <p:nvPr/>
            </p:nvSpPr>
            <p:spPr bwMode="auto">
              <a:xfrm>
                <a:off x="1099393" y="2279328"/>
                <a:ext cx="3162186" cy="3005756"/>
              </a:xfrm>
              <a:custGeom>
                <a:avLst/>
                <a:gdLst>
                  <a:gd name="T0" fmla="*/ 1585 w 1585"/>
                  <a:gd name="T1" fmla="*/ 793 h 1509"/>
                  <a:gd name="T2" fmla="*/ 788 w 1585"/>
                  <a:gd name="T3" fmla="*/ 1509 h 1509"/>
                  <a:gd name="T4" fmla="*/ 0 w 1585"/>
                  <a:gd name="T5" fmla="*/ 793 h 1509"/>
                  <a:gd name="T6" fmla="*/ 792 w 1585"/>
                  <a:gd name="T7" fmla="*/ 0 h 1509"/>
                  <a:gd name="T8" fmla="*/ 1585 w 1585"/>
                  <a:gd name="T9" fmla="*/ 793 h 1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5" h="1509">
                    <a:moveTo>
                      <a:pt x="1585" y="793"/>
                    </a:moveTo>
                    <a:cubicBezTo>
                      <a:pt x="1585" y="1231"/>
                      <a:pt x="1226" y="1509"/>
                      <a:pt x="788" y="1509"/>
                    </a:cubicBezTo>
                    <a:cubicBezTo>
                      <a:pt x="350" y="1509"/>
                      <a:pt x="0" y="1231"/>
                      <a:pt x="0" y="793"/>
                    </a:cubicBezTo>
                    <a:cubicBezTo>
                      <a:pt x="0" y="355"/>
                      <a:pt x="355" y="0"/>
                      <a:pt x="792" y="0"/>
                    </a:cubicBezTo>
                    <a:cubicBezTo>
                      <a:pt x="1230" y="0"/>
                      <a:pt x="1585" y="355"/>
                      <a:pt x="1585" y="793"/>
                    </a:cubicBezTo>
                  </a:path>
                </a:pathLst>
              </a:custGeom>
              <a:solidFill>
                <a:srgbClr val="F7E3E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0" name="îšļïďé" descr="fe438a28-3d63-4a67-915a-54cb5c28d69c">
                <a:extLst>
                  <a:ext uri="{FF2B5EF4-FFF2-40B4-BE49-F238E27FC236}">
                    <a16:creationId id="{84D697D1-4D48-8E08-D8FF-FB93E7A14B46}"/>
                  </a:ext>
                </a:extLst>
              </p:cNvPr>
              <p:cNvSpPr/>
              <p:nvPr/>
            </p:nvSpPr>
            <p:spPr bwMode="auto">
              <a:xfrm>
                <a:off x="1160813" y="5031725"/>
                <a:ext cx="2795584" cy="329175"/>
              </a:xfrm>
              <a:prstGeom prst="ellipse">
                <a:avLst/>
              </a:prstGeom>
              <a:solidFill>
                <a:srgbClr val="F2BDC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1" name="iṣlïḍè" descr="25249726-8715-488c-80f0-9ba543850ccc">
                <a:extLst>
                  <a:ext uri="{FF2B5EF4-FFF2-40B4-BE49-F238E27FC236}">
                    <a16:creationId id="{EFE7A923-B289-108F-EFCC-F9D1FFB6E925}"/>
                  </a:ext>
                </a:extLst>
              </p:cNvPr>
              <p:cNvSpPr/>
              <p:nvPr/>
            </p:nvSpPr>
            <p:spPr bwMode="auto">
              <a:xfrm>
                <a:off x="3234708" y="5222704"/>
                <a:ext cx="1071017" cy="277352"/>
              </a:xfrm>
              <a:prstGeom prst="ellipse">
                <a:avLst/>
              </a:prstGeom>
              <a:solidFill>
                <a:srgbClr val="F2BDC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2" name="îšliďé" descr="6b6e5844-be65-4854-9ca2-0496091a36a4">
                <a:extLst>
                  <a:ext uri="{FF2B5EF4-FFF2-40B4-BE49-F238E27FC236}">
                    <a16:creationId id="{FFABE17E-5F56-F20C-94E6-A2C253F0442D}"/>
                  </a:ext>
                </a:extLst>
              </p:cNvPr>
              <p:cNvSpPr/>
              <p:nvPr/>
            </p:nvSpPr>
            <p:spPr bwMode="auto">
              <a:xfrm>
                <a:off x="3364267" y="4334989"/>
                <a:ext cx="43187" cy="730326"/>
              </a:xfrm>
              <a:custGeom>
                <a:avLst/>
                <a:gdLst>
                  <a:gd name="T0" fmla="*/ 0 w 22"/>
                  <a:gd name="T1" fmla="*/ 164 h 367"/>
                  <a:gd name="T2" fmla="*/ 0 w 22"/>
                  <a:gd name="T3" fmla="*/ 365 h 367"/>
                  <a:gd name="T4" fmla="*/ 22 w 22"/>
                  <a:gd name="T5" fmla="*/ 367 h 367"/>
                  <a:gd name="T6" fmla="*/ 0 w 22"/>
                  <a:gd name="T7" fmla="*/ 164 h 367"/>
                  <a:gd name="T8" fmla="*/ 0 w 22"/>
                  <a:gd name="T9" fmla="*/ 0 h 367"/>
                  <a:gd name="T10" fmla="*/ 0 w 22"/>
                  <a:gd name="T11" fmla="*/ 133 h 367"/>
                  <a:gd name="T12" fmla="*/ 12 w 22"/>
                  <a:gd name="T13" fmla="*/ 91 h 367"/>
                  <a:gd name="T14" fmla="*/ 0 w 22"/>
                  <a:gd name="T15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67">
                    <a:moveTo>
                      <a:pt x="0" y="164"/>
                    </a:moveTo>
                    <a:cubicBezTo>
                      <a:pt x="0" y="365"/>
                      <a:pt x="0" y="365"/>
                      <a:pt x="0" y="365"/>
                    </a:cubicBezTo>
                    <a:cubicBezTo>
                      <a:pt x="7" y="365"/>
                      <a:pt x="15" y="366"/>
                      <a:pt x="22" y="367"/>
                    </a:cubicBezTo>
                    <a:cubicBezTo>
                      <a:pt x="14" y="297"/>
                      <a:pt x="3" y="195"/>
                      <a:pt x="0" y="164"/>
                    </a:cubicBezTo>
                    <a:moveTo>
                      <a:pt x="0" y="0"/>
                    </a:moveTo>
                    <a:cubicBezTo>
                      <a:pt x="0" y="133"/>
                      <a:pt x="0" y="133"/>
                      <a:pt x="0" y="133"/>
                    </a:cubicBezTo>
                    <a:cubicBezTo>
                      <a:pt x="3" y="112"/>
                      <a:pt x="12" y="91"/>
                      <a:pt x="12" y="91"/>
                    </a:cubicBezTo>
                    <a:cubicBezTo>
                      <a:pt x="12" y="91"/>
                      <a:pt x="6" y="51"/>
                      <a:pt x="0" y="0"/>
                    </a:cubicBezTo>
                  </a:path>
                </a:pathLst>
              </a:custGeom>
              <a:solidFill>
                <a:srgbClr val="E4D2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3" name="iśļíďe" descr="a5f3b5ce-2b7c-48c7-b0a8-d55f1dc80103">
                <a:extLst>
                  <a:ext uri="{FF2B5EF4-FFF2-40B4-BE49-F238E27FC236}">
                    <a16:creationId id="{851B1B92-A2DF-5F95-9B7A-42EC878B6799}"/>
                  </a:ext>
                </a:extLst>
              </p:cNvPr>
              <p:cNvSpPr/>
              <p:nvPr/>
            </p:nvSpPr>
            <p:spPr bwMode="auto">
              <a:xfrm>
                <a:off x="1674249" y="5061476"/>
                <a:ext cx="1759117" cy="223609"/>
              </a:xfrm>
              <a:custGeom>
                <a:avLst/>
                <a:gdLst>
                  <a:gd name="T0" fmla="*/ 847 w 882"/>
                  <a:gd name="T1" fmla="*/ 0 h 112"/>
                  <a:gd name="T2" fmla="*/ 847 w 882"/>
                  <a:gd name="T3" fmla="*/ 87 h 112"/>
                  <a:gd name="T4" fmla="*/ 0 w 882"/>
                  <a:gd name="T5" fmla="*/ 87 h 112"/>
                  <a:gd name="T6" fmla="*/ 827 w 882"/>
                  <a:gd name="T7" fmla="*/ 112 h 112"/>
                  <a:gd name="T8" fmla="*/ 878 w 882"/>
                  <a:gd name="T9" fmla="*/ 97 h 112"/>
                  <a:gd name="T10" fmla="*/ 882 w 882"/>
                  <a:gd name="T11" fmla="*/ 83 h 112"/>
                  <a:gd name="T12" fmla="*/ 879 w 882"/>
                  <a:gd name="T13" fmla="*/ 48 h 112"/>
                  <a:gd name="T14" fmla="*/ 875 w 882"/>
                  <a:gd name="T15" fmla="*/ 48 h 112"/>
                  <a:gd name="T16" fmla="*/ 869 w 882"/>
                  <a:gd name="T17" fmla="*/ 2 h 112"/>
                  <a:gd name="T18" fmla="*/ 847 w 882"/>
                  <a:gd name="T1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2" h="112">
                    <a:moveTo>
                      <a:pt x="847" y="0"/>
                    </a:moveTo>
                    <a:cubicBezTo>
                      <a:pt x="847" y="87"/>
                      <a:pt x="847" y="87"/>
                      <a:pt x="847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827" y="112"/>
                      <a:pt x="827" y="112"/>
                      <a:pt x="827" y="112"/>
                    </a:cubicBezTo>
                    <a:cubicBezTo>
                      <a:pt x="841" y="106"/>
                      <a:pt x="858" y="101"/>
                      <a:pt x="878" y="97"/>
                    </a:cubicBezTo>
                    <a:cubicBezTo>
                      <a:pt x="880" y="91"/>
                      <a:pt x="881" y="87"/>
                      <a:pt x="882" y="83"/>
                    </a:cubicBezTo>
                    <a:cubicBezTo>
                      <a:pt x="882" y="81"/>
                      <a:pt x="881" y="67"/>
                      <a:pt x="879" y="48"/>
                    </a:cubicBezTo>
                    <a:cubicBezTo>
                      <a:pt x="875" y="48"/>
                      <a:pt x="875" y="48"/>
                      <a:pt x="875" y="48"/>
                    </a:cubicBezTo>
                    <a:cubicBezTo>
                      <a:pt x="874" y="36"/>
                      <a:pt x="872" y="20"/>
                      <a:pt x="869" y="2"/>
                    </a:cubicBezTo>
                    <a:cubicBezTo>
                      <a:pt x="862" y="1"/>
                      <a:pt x="854" y="0"/>
                      <a:pt x="847" y="0"/>
                    </a:cubicBezTo>
                  </a:path>
                </a:pathLst>
              </a:custGeom>
              <a:solidFill>
                <a:srgbClr val="E0B0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4" name="ïş1íďe" descr="809a8905-b636-4dc8-a538-9564e28b6347">
                <a:extLst>
                  <a:ext uri="{FF2B5EF4-FFF2-40B4-BE49-F238E27FC236}">
                    <a16:creationId id="{7F2ACAB6-149B-24C2-53DE-E0404BD0E2FD}"/>
                  </a:ext>
                </a:extLst>
              </p:cNvPr>
              <p:cNvSpPr/>
              <p:nvPr/>
            </p:nvSpPr>
            <p:spPr bwMode="auto">
              <a:xfrm>
                <a:off x="3323960" y="5255334"/>
                <a:ext cx="101727" cy="31670"/>
              </a:xfrm>
              <a:custGeom>
                <a:avLst/>
                <a:gdLst>
                  <a:gd name="T0" fmla="*/ 51 w 51"/>
                  <a:gd name="T1" fmla="*/ 0 h 16"/>
                  <a:gd name="T2" fmla="*/ 0 w 51"/>
                  <a:gd name="T3" fmla="*/ 15 h 16"/>
                  <a:gd name="T4" fmla="*/ 45 w 51"/>
                  <a:gd name="T5" fmla="*/ 16 h 16"/>
                  <a:gd name="T6" fmla="*/ 51 w 51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16">
                    <a:moveTo>
                      <a:pt x="51" y="0"/>
                    </a:moveTo>
                    <a:cubicBezTo>
                      <a:pt x="31" y="4"/>
                      <a:pt x="14" y="9"/>
                      <a:pt x="0" y="15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7" y="10"/>
                      <a:pt x="49" y="5"/>
                      <a:pt x="51" y="0"/>
                    </a:cubicBezTo>
                  </a:path>
                </a:pathLst>
              </a:custGeom>
              <a:solidFill>
                <a:srgbClr val="E0B0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5" name="íšḷïḓê" descr="e6af54f9-e9c6-401f-b08c-63a6b5dce08d">
                <a:extLst>
                  <a:ext uri="{FF2B5EF4-FFF2-40B4-BE49-F238E27FC236}">
                    <a16:creationId id="{C32D0A6B-6B4B-F476-67C7-36A67403C8AD}"/>
                  </a:ext>
                </a:extLst>
              </p:cNvPr>
              <p:cNvSpPr/>
              <p:nvPr/>
            </p:nvSpPr>
            <p:spPr bwMode="auto">
              <a:xfrm>
                <a:off x="1674249" y="2890652"/>
                <a:ext cx="1690018" cy="2344529"/>
              </a:xfrm>
              <a:prstGeom prst="rect">
                <a:avLst/>
              </a:prstGeom>
              <a:solidFill>
                <a:srgbClr val="4763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6" name="ïṥļíḋe" descr="a75e1c2d-ccc6-4616-ba3a-1449a91c3a23">
                <a:extLst>
                  <a:ext uri="{FF2B5EF4-FFF2-40B4-BE49-F238E27FC236}">
                    <a16:creationId id="{49721BFB-7F5B-127A-FC9F-B8C6CB3703FE}"/>
                  </a:ext>
                </a:extLst>
              </p:cNvPr>
              <p:cNvSpPr/>
              <p:nvPr/>
            </p:nvSpPr>
            <p:spPr bwMode="auto">
              <a:xfrm>
                <a:off x="1674249" y="2890652"/>
                <a:ext cx="1690018" cy="2344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7" name="ïSḻîdé" descr="021a0916-1479-4e3f-ad1c-61dd840bc3e0">
                <a:extLst>
                  <a:ext uri="{FF2B5EF4-FFF2-40B4-BE49-F238E27FC236}">
                    <a16:creationId id="{BDA2D61E-04D4-479A-8978-9813B3062724}"/>
                  </a:ext>
                </a:extLst>
              </p:cNvPr>
              <p:cNvSpPr/>
              <p:nvPr/>
            </p:nvSpPr>
            <p:spPr bwMode="auto">
              <a:xfrm>
                <a:off x="1674249" y="3303320"/>
                <a:ext cx="1690018" cy="1931861"/>
              </a:xfrm>
              <a:custGeom>
                <a:avLst/>
                <a:gdLst>
                  <a:gd name="T0" fmla="*/ 811 w 847"/>
                  <a:gd name="T1" fmla="*/ 376 h 970"/>
                  <a:gd name="T2" fmla="*/ 827 w 847"/>
                  <a:gd name="T3" fmla="*/ 928 h 970"/>
                  <a:gd name="T4" fmla="*/ 71 w 847"/>
                  <a:gd name="T5" fmla="*/ 915 h 970"/>
                  <a:gd name="T6" fmla="*/ 71 w 847"/>
                  <a:gd name="T7" fmla="*/ 901 h 970"/>
                  <a:gd name="T8" fmla="*/ 57 w 847"/>
                  <a:gd name="T9" fmla="*/ 901 h 970"/>
                  <a:gd name="T10" fmla="*/ 57 w 847"/>
                  <a:gd name="T11" fmla="*/ 885 h 970"/>
                  <a:gd name="T12" fmla="*/ 49 w 847"/>
                  <a:gd name="T13" fmla="*/ 885 h 970"/>
                  <a:gd name="T14" fmla="*/ 49 w 847"/>
                  <a:gd name="T15" fmla="*/ 649 h 970"/>
                  <a:gd name="T16" fmla="*/ 45 w 847"/>
                  <a:gd name="T17" fmla="*/ 649 h 970"/>
                  <a:gd name="T18" fmla="*/ 28 w 847"/>
                  <a:gd name="T19" fmla="*/ 649 h 970"/>
                  <a:gd name="T20" fmla="*/ 0 w 847"/>
                  <a:gd name="T21" fmla="*/ 648 h 970"/>
                  <a:gd name="T22" fmla="*/ 0 w 847"/>
                  <a:gd name="T23" fmla="*/ 970 h 970"/>
                  <a:gd name="T24" fmla="*/ 847 w 847"/>
                  <a:gd name="T25" fmla="*/ 970 h 970"/>
                  <a:gd name="T26" fmla="*/ 847 w 847"/>
                  <a:gd name="T27" fmla="*/ 682 h 970"/>
                  <a:gd name="T28" fmla="*/ 846 w 847"/>
                  <a:gd name="T29" fmla="*/ 674 h 970"/>
                  <a:gd name="T30" fmla="*/ 847 w 847"/>
                  <a:gd name="T31" fmla="*/ 651 h 970"/>
                  <a:gd name="T32" fmla="*/ 847 w 847"/>
                  <a:gd name="T33" fmla="*/ 518 h 970"/>
                  <a:gd name="T34" fmla="*/ 835 w 847"/>
                  <a:gd name="T35" fmla="*/ 426 h 970"/>
                  <a:gd name="T36" fmla="*/ 811 w 847"/>
                  <a:gd name="T37" fmla="*/ 376 h 970"/>
                  <a:gd name="T38" fmla="*/ 837 w 847"/>
                  <a:gd name="T39" fmla="*/ 0 h 970"/>
                  <a:gd name="T40" fmla="*/ 831 w 847"/>
                  <a:gd name="T41" fmla="*/ 9 h 970"/>
                  <a:gd name="T42" fmla="*/ 835 w 847"/>
                  <a:gd name="T43" fmla="*/ 18 h 970"/>
                  <a:gd name="T44" fmla="*/ 837 w 847"/>
                  <a:gd name="T45" fmla="*/ 0 h 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47" h="970">
                    <a:moveTo>
                      <a:pt x="811" y="376"/>
                    </a:moveTo>
                    <a:cubicBezTo>
                      <a:pt x="827" y="928"/>
                      <a:pt x="827" y="928"/>
                      <a:pt x="827" y="928"/>
                    </a:cubicBezTo>
                    <a:cubicBezTo>
                      <a:pt x="71" y="915"/>
                      <a:pt x="71" y="915"/>
                      <a:pt x="71" y="915"/>
                    </a:cubicBezTo>
                    <a:cubicBezTo>
                      <a:pt x="71" y="901"/>
                      <a:pt x="71" y="901"/>
                      <a:pt x="71" y="901"/>
                    </a:cubicBezTo>
                    <a:cubicBezTo>
                      <a:pt x="57" y="901"/>
                      <a:pt x="57" y="901"/>
                      <a:pt x="57" y="901"/>
                    </a:cubicBezTo>
                    <a:cubicBezTo>
                      <a:pt x="57" y="885"/>
                      <a:pt x="57" y="885"/>
                      <a:pt x="57" y="885"/>
                    </a:cubicBezTo>
                    <a:cubicBezTo>
                      <a:pt x="49" y="885"/>
                      <a:pt x="49" y="885"/>
                      <a:pt x="49" y="885"/>
                    </a:cubicBezTo>
                    <a:cubicBezTo>
                      <a:pt x="49" y="649"/>
                      <a:pt x="49" y="649"/>
                      <a:pt x="49" y="649"/>
                    </a:cubicBezTo>
                    <a:cubicBezTo>
                      <a:pt x="48" y="649"/>
                      <a:pt x="46" y="649"/>
                      <a:pt x="45" y="649"/>
                    </a:cubicBezTo>
                    <a:cubicBezTo>
                      <a:pt x="39" y="649"/>
                      <a:pt x="34" y="649"/>
                      <a:pt x="28" y="649"/>
                    </a:cubicBezTo>
                    <a:cubicBezTo>
                      <a:pt x="18" y="648"/>
                      <a:pt x="9" y="648"/>
                      <a:pt x="0" y="648"/>
                    </a:cubicBezTo>
                    <a:cubicBezTo>
                      <a:pt x="0" y="970"/>
                      <a:pt x="0" y="970"/>
                      <a:pt x="0" y="970"/>
                    </a:cubicBezTo>
                    <a:cubicBezTo>
                      <a:pt x="847" y="970"/>
                      <a:pt x="847" y="970"/>
                      <a:pt x="847" y="970"/>
                    </a:cubicBezTo>
                    <a:cubicBezTo>
                      <a:pt x="847" y="682"/>
                      <a:pt x="847" y="682"/>
                      <a:pt x="847" y="682"/>
                    </a:cubicBezTo>
                    <a:cubicBezTo>
                      <a:pt x="846" y="679"/>
                      <a:pt x="846" y="676"/>
                      <a:pt x="846" y="674"/>
                    </a:cubicBezTo>
                    <a:cubicBezTo>
                      <a:pt x="845" y="668"/>
                      <a:pt x="845" y="659"/>
                      <a:pt x="847" y="651"/>
                    </a:cubicBezTo>
                    <a:cubicBezTo>
                      <a:pt x="847" y="518"/>
                      <a:pt x="847" y="518"/>
                      <a:pt x="847" y="518"/>
                    </a:cubicBezTo>
                    <a:cubicBezTo>
                      <a:pt x="843" y="489"/>
                      <a:pt x="839" y="457"/>
                      <a:pt x="835" y="426"/>
                    </a:cubicBezTo>
                    <a:cubicBezTo>
                      <a:pt x="811" y="376"/>
                      <a:pt x="811" y="376"/>
                      <a:pt x="811" y="376"/>
                    </a:cubicBezTo>
                    <a:moveTo>
                      <a:pt x="837" y="0"/>
                    </a:moveTo>
                    <a:cubicBezTo>
                      <a:pt x="835" y="3"/>
                      <a:pt x="833" y="6"/>
                      <a:pt x="831" y="9"/>
                    </a:cubicBezTo>
                    <a:cubicBezTo>
                      <a:pt x="835" y="18"/>
                      <a:pt x="835" y="18"/>
                      <a:pt x="835" y="18"/>
                    </a:cubicBezTo>
                    <a:cubicBezTo>
                      <a:pt x="837" y="0"/>
                      <a:pt x="837" y="0"/>
                      <a:pt x="837" y="0"/>
                    </a:cubicBezTo>
                  </a:path>
                </a:pathLst>
              </a:custGeom>
              <a:solidFill>
                <a:srgbClr val="455A8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8" name="îṣḻïďè" descr="b577f238-66bb-49e4-b744-774d8595d777">
                <a:extLst>
                  <a:ext uri="{FF2B5EF4-FFF2-40B4-BE49-F238E27FC236}">
                    <a16:creationId id="{C1A15BA6-6A0C-3DA0-9BF6-DDC8886EA210}"/>
                  </a:ext>
                </a:extLst>
              </p:cNvPr>
              <p:cNvSpPr/>
              <p:nvPr/>
            </p:nvSpPr>
            <p:spPr bwMode="auto">
              <a:xfrm>
                <a:off x="1815323" y="3094107"/>
                <a:ext cx="1508637" cy="2057580"/>
              </a:xfrm>
              <a:custGeom>
                <a:avLst/>
                <a:gdLst>
                  <a:gd name="T0" fmla="*/ 1572 w 1572"/>
                  <a:gd name="T1" fmla="*/ 2144 h 2144"/>
                  <a:gd name="T2" fmla="*/ 0 w 1572"/>
                  <a:gd name="T3" fmla="*/ 2117 h 2144"/>
                  <a:gd name="T4" fmla="*/ 34 w 1572"/>
                  <a:gd name="T5" fmla="*/ 93 h 2144"/>
                  <a:gd name="T6" fmla="*/ 1512 w 1572"/>
                  <a:gd name="T7" fmla="*/ 0 h 2144"/>
                  <a:gd name="T8" fmla="*/ 1572 w 1572"/>
                  <a:gd name="T9" fmla="*/ 2144 h 2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2" h="2144">
                    <a:moveTo>
                      <a:pt x="1572" y="2144"/>
                    </a:moveTo>
                    <a:lnTo>
                      <a:pt x="0" y="2117"/>
                    </a:lnTo>
                    <a:lnTo>
                      <a:pt x="34" y="93"/>
                    </a:lnTo>
                    <a:lnTo>
                      <a:pt x="1512" y="0"/>
                    </a:lnTo>
                    <a:lnTo>
                      <a:pt x="1572" y="2144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9" name="i$ḻíḋê" descr="a6162def-4d64-4f7d-87e1-d4eacc791a09">
                <a:extLst>
                  <a:ext uri="{FF2B5EF4-FFF2-40B4-BE49-F238E27FC236}">
                    <a16:creationId id="{5B64F9A0-9955-45FA-A62A-64AED520B702}"/>
                  </a:ext>
                </a:extLst>
              </p:cNvPr>
              <p:cNvSpPr/>
              <p:nvPr/>
            </p:nvSpPr>
            <p:spPr bwMode="auto">
              <a:xfrm>
                <a:off x="1815323" y="3094107"/>
                <a:ext cx="1508637" cy="2057580"/>
              </a:xfrm>
              <a:custGeom>
                <a:avLst/>
                <a:gdLst>
                  <a:gd name="T0" fmla="*/ 1572 w 1572"/>
                  <a:gd name="T1" fmla="*/ 2144 h 2144"/>
                  <a:gd name="T2" fmla="*/ 0 w 1572"/>
                  <a:gd name="T3" fmla="*/ 2117 h 2144"/>
                  <a:gd name="T4" fmla="*/ 34 w 1572"/>
                  <a:gd name="T5" fmla="*/ 93 h 2144"/>
                  <a:gd name="T6" fmla="*/ 1512 w 1572"/>
                  <a:gd name="T7" fmla="*/ 0 h 2144"/>
                  <a:gd name="T8" fmla="*/ 1572 w 1572"/>
                  <a:gd name="T9" fmla="*/ 2144 h 2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2" h="2144">
                    <a:moveTo>
                      <a:pt x="1572" y="2144"/>
                    </a:moveTo>
                    <a:lnTo>
                      <a:pt x="0" y="2117"/>
                    </a:lnTo>
                    <a:lnTo>
                      <a:pt x="34" y="93"/>
                    </a:lnTo>
                    <a:lnTo>
                      <a:pt x="1512" y="0"/>
                    </a:lnTo>
                    <a:lnTo>
                      <a:pt x="1572" y="214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0" name="îŝḷiḑé" descr="a30c1c1a-4288-4b55-8e2d-79fd6cd703b2">
                <a:extLst>
                  <a:ext uri="{FF2B5EF4-FFF2-40B4-BE49-F238E27FC236}">
                    <a16:creationId id="{26EECD55-D0F6-DBB9-03AB-5EB42CC09F2B}"/>
                  </a:ext>
                </a:extLst>
              </p:cNvPr>
              <p:cNvSpPr/>
              <p:nvPr/>
            </p:nvSpPr>
            <p:spPr bwMode="auto">
              <a:xfrm>
                <a:off x="1787492" y="3094107"/>
                <a:ext cx="1512475" cy="2013434"/>
              </a:xfrm>
              <a:custGeom>
                <a:avLst/>
                <a:gdLst>
                  <a:gd name="T0" fmla="*/ 1576 w 1576"/>
                  <a:gd name="T1" fmla="*/ 2098 h 2098"/>
                  <a:gd name="T2" fmla="*/ 0 w 1576"/>
                  <a:gd name="T3" fmla="*/ 2088 h 2098"/>
                  <a:gd name="T4" fmla="*/ 29 w 1576"/>
                  <a:gd name="T5" fmla="*/ 45 h 2098"/>
                  <a:gd name="T6" fmla="*/ 1541 w 1576"/>
                  <a:gd name="T7" fmla="*/ 0 h 2098"/>
                  <a:gd name="T8" fmla="*/ 1576 w 1576"/>
                  <a:gd name="T9" fmla="*/ 2098 h 20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6" h="2098">
                    <a:moveTo>
                      <a:pt x="1576" y="2098"/>
                    </a:moveTo>
                    <a:lnTo>
                      <a:pt x="0" y="2088"/>
                    </a:lnTo>
                    <a:lnTo>
                      <a:pt x="29" y="45"/>
                    </a:lnTo>
                    <a:lnTo>
                      <a:pt x="1541" y="0"/>
                    </a:lnTo>
                    <a:lnTo>
                      <a:pt x="1576" y="2098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1" name="îŝ1íḋè" descr="d4dbf4f6-f13c-490c-92ec-a1c0e9e8c8a2">
                <a:extLst>
                  <a:ext uri="{FF2B5EF4-FFF2-40B4-BE49-F238E27FC236}">
                    <a16:creationId id="{293B0BBE-F7AD-608D-EDB2-047D4B1AAD59}"/>
                  </a:ext>
                </a:extLst>
              </p:cNvPr>
              <p:cNvSpPr/>
              <p:nvPr/>
            </p:nvSpPr>
            <p:spPr bwMode="auto">
              <a:xfrm>
                <a:off x="1787492" y="3094107"/>
                <a:ext cx="1512475" cy="2013434"/>
              </a:xfrm>
              <a:custGeom>
                <a:avLst/>
                <a:gdLst>
                  <a:gd name="T0" fmla="*/ 1576 w 1576"/>
                  <a:gd name="T1" fmla="*/ 2098 h 2098"/>
                  <a:gd name="T2" fmla="*/ 0 w 1576"/>
                  <a:gd name="T3" fmla="*/ 2088 h 2098"/>
                  <a:gd name="T4" fmla="*/ 29 w 1576"/>
                  <a:gd name="T5" fmla="*/ 45 h 2098"/>
                  <a:gd name="T6" fmla="*/ 1541 w 1576"/>
                  <a:gd name="T7" fmla="*/ 0 h 2098"/>
                  <a:gd name="T8" fmla="*/ 1576 w 1576"/>
                  <a:gd name="T9" fmla="*/ 2098 h 20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6" h="2098">
                    <a:moveTo>
                      <a:pt x="1576" y="2098"/>
                    </a:moveTo>
                    <a:lnTo>
                      <a:pt x="0" y="2088"/>
                    </a:lnTo>
                    <a:lnTo>
                      <a:pt x="29" y="45"/>
                    </a:lnTo>
                    <a:lnTo>
                      <a:pt x="1541" y="0"/>
                    </a:lnTo>
                    <a:lnTo>
                      <a:pt x="1576" y="20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2" name="iṣ1íḍê" descr="ef3c9903-197d-42e7-a3da-3ce76feede34">
                <a:extLst>
                  <a:ext uri="{FF2B5EF4-FFF2-40B4-BE49-F238E27FC236}">
                    <a16:creationId id="{400DF32B-17A1-F250-1715-D47F3261E87F}"/>
                  </a:ext>
                </a:extLst>
              </p:cNvPr>
              <p:cNvSpPr/>
              <p:nvPr/>
            </p:nvSpPr>
            <p:spPr bwMode="auto">
              <a:xfrm>
                <a:off x="1772137" y="3077792"/>
                <a:ext cx="1494241" cy="19875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3" name="ísḷîďè" descr="0dde58ef-da52-420c-8860-463baadd883d">
                <a:extLst>
                  <a:ext uri="{FF2B5EF4-FFF2-40B4-BE49-F238E27FC236}">
                    <a16:creationId id="{7915FCD8-883E-574D-F410-01D332C1CD76}"/>
                  </a:ext>
                </a:extLst>
              </p:cNvPr>
              <p:cNvSpPr/>
              <p:nvPr/>
            </p:nvSpPr>
            <p:spPr bwMode="auto">
              <a:xfrm>
                <a:off x="1772137" y="3077792"/>
                <a:ext cx="1494241" cy="1987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4" name="iṣ1íḓé" descr="c9a2b587-8811-4297-818f-ce4b85075daf">
                <a:extLst>
                  <a:ext uri="{FF2B5EF4-FFF2-40B4-BE49-F238E27FC236}">
                    <a16:creationId id="{B9BE78C1-FF42-D80D-F81C-CB51681C9EF9}"/>
                  </a:ext>
                </a:extLst>
              </p:cNvPr>
              <p:cNvSpPr/>
              <p:nvPr/>
            </p:nvSpPr>
            <p:spPr bwMode="auto">
              <a:xfrm>
                <a:off x="1865228" y="3114260"/>
                <a:ext cx="116123" cy="117082"/>
              </a:xfrm>
              <a:prstGeom prst="ellipse">
                <a:avLst/>
              </a:prstGeom>
              <a:solidFill>
                <a:srgbClr val="4763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5" name="iṩľîďè" descr="40f38146-322f-45a9-b6fd-47f035e64836">
                <a:extLst>
                  <a:ext uri="{FF2B5EF4-FFF2-40B4-BE49-F238E27FC236}">
                    <a16:creationId id="{A5028A62-A0E9-2B60-7E02-7FA83A1B6347}"/>
                  </a:ext>
                </a:extLst>
              </p:cNvPr>
              <p:cNvSpPr/>
              <p:nvPr/>
            </p:nvSpPr>
            <p:spPr bwMode="auto">
              <a:xfrm>
                <a:off x="1883461" y="2944395"/>
                <a:ext cx="79655" cy="264875"/>
              </a:xfrm>
              <a:custGeom>
                <a:avLst/>
                <a:gdLst>
                  <a:gd name="T0" fmla="*/ 40 w 40"/>
                  <a:gd name="T1" fmla="*/ 113 h 133"/>
                  <a:gd name="T2" fmla="*/ 20 w 40"/>
                  <a:gd name="T3" fmla="*/ 133 h 133"/>
                  <a:gd name="T4" fmla="*/ 0 w 40"/>
                  <a:gd name="T5" fmla="*/ 113 h 133"/>
                  <a:gd name="T6" fmla="*/ 0 w 40"/>
                  <a:gd name="T7" fmla="*/ 20 h 133"/>
                  <a:gd name="T8" fmla="*/ 20 w 40"/>
                  <a:gd name="T9" fmla="*/ 0 h 133"/>
                  <a:gd name="T10" fmla="*/ 40 w 40"/>
                  <a:gd name="T11" fmla="*/ 20 h 133"/>
                  <a:gd name="T12" fmla="*/ 40 w 40"/>
                  <a:gd name="T13" fmla="*/ 11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33">
                    <a:moveTo>
                      <a:pt x="40" y="113"/>
                    </a:moveTo>
                    <a:cubicBezTo>
                      <a:pt x="40" y="124"/>
                      <a:pt x="31" y="133"/>
                      <a:pt x="20" y="133"/>
                    </a:cubicBezTo>
                    <a:cubicBezTo>
                      <a:pt x="9" y="133"/>
                      <a:pt x="0" y="124"/>
                      <a:pt x="0" y="11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lnTo>
                      <a:pt x="40" y="11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6" name="íşľídè" descr="9131aa9e-6379-43fb-848b-efccf3e3b2f0">
                <a:extLst>
                  <a:ext uri="{FF2B5EF4-FFF2-40B4-BE49-F238E27FC236}">
                    <a16:creationId id="{EAFD5621-1BE6-354F-D55F-547C104AA0AD}"/>
                  </a:ext>
                </a:extLst>
              </p:cNvPr>
              <p:cNvSpPr/>
              <p:nvPr/>
            </p:nvSpPr>
            <p:spPr bwMode="auto">
              <a:xfrm>
                <a:off x="2101312" y="3114260"/>
                <a:ext cx="117082" cy="117082"/>
              </a:xfrm>
              <a:prstGeom prst="ellipse">
                <a:avLst/>
              </a:prstGeom>
              <a:solidFill>
                <a:srgbClr val="4763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7" name="îsľîḑe" descr="de742786-0900-4d83-b30c-cca00f98c80f">
                <a:extLst>
                  <a:ext uri="{FF2B5EF4-FFF2-40B4-BE49-F238E27FC236}">
                    <a16:creationId id="{92E8091A-90B4-828D-D373-DECE5A299FD2}"/>
                  </a:ext>
                </a:extLst>
              </p:cNvPr>
              <p:cNvSpPr/>
              <p:nvPr/>
            </p:nvSpPr>
            <p:spPr bwMode="auto">
              <a:xfrm>
                <a:off x="2120505" y="2944395"/>
                <a:ext cx="80614" cy="264875"/>
              </a:xfrm>
              <a:custGeom>
                <a:avLst/>
                <a:gdLst>
                  <a:gd name="T0" fmla="*/ 40 w 40"/>
                  <a:gd name="T1" fmla="*/ 113 h 133"/>
                  <a:gd name="T2" fmla="*/ 20 w 40"/>
                  <a:gd name="T3" fmla="*/ 133 h 133"/>
                  <a:gd name="T4" fmla="*/ 0 w 40"/>
                  <a:gd name="T5" fmla="*/ 113 h 133"/>
                  <a:gd name="T6" fmla="*/ 0 w 40"/>
                  <a:gd name="T7" fmla="*/ 20 h 133"/>
                  <a:gd name="T8" fmla="*/ 20 w 40"/>
                  <a:gd name="T9" fmla="*/ 0 h 133"/>
                  <a:gd name="T10" fmla="*/ 40 w 40"/>
                  <a:gd name="T11" fmla="*/ 20 h 133"/>
                  <a:gd name="T12" fmla="*/ 40 w 40"/>
                  <a:gd name="T13" fmla="*/ 11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33">
                    <a:moveTo>
                      <a:pt x="40" y="113"/>
                    </a:moveTo>
                    <a:cubicBezTo>
                      <a:pt x="40" y="124"/>
                      <a:pt x="31" y="133"/>
                      <a:pt x="20" y="133"/>
                    </a:cubicBezTo>
                    <a:cubicBezTo>
                      <a:pt x="9" y="133"/>
                      <a:pt x="0" y="124"/>
                      <a:pt x="0" y="11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lnTo>
                      <a:pt x="40" y="11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9" name="iŝḻïde" descr="86f26a72-7cb6-4c14-a8b4-304245c15e3c">
                <a:extLst>
                  <a:ext uri="{FF2B5EF4-FFF2-40B4-BE49-F238E27FC236}">
                    <a16:creationId id="{40DF2D6A-B907-7911-B604-708947DFCBA5}"/>
                  </a:ext>
                </a:extLst>
              </p:cNvPr>
              <p:cNvSpPr/>
              <p:nvPr/>
            </p:nvSpPr>
            <p:spPr bwMode="auto">
              <a:xfrm>
                <a:off x="2338356" y="3114260"/>
                <a:ext cx="118043" cy="117082"/>
              </a:xfrm>
              <a:prstGeom prst="ellipse">
                <a:avLst/>
              </a:prstGeom>
              <a:solidFill>
                <a:srgbClr val="4763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1" name="iSḻíḓe" descr="a4d6b625-eb1c-4a2b-be4d-31455c40f57a">
                <a:extLst>
                  <a:ext uri="{FF2B5EF4-FFF2-40B4-BE49-F238E27FC236}">
                    <a16:creationId id="{2A93CAC3-A730-5B7D-5ED0-C5A7997441F7}"/>
                  </a:ext>
                </a:extLst>
              </p:cNvPr>
              <p:cNvSpPr/>
              <p:nvPr/>
            </p:nvSpPr>
            <p:spPr bwMode="auto">
              <a:xfrm>
                <a:off x="2356590" y="2944395"/>
                <a:ext cx="79655" cy="264875"/>
              </a:xfrm>
              <a:custGeom>
                <a:avLst/>
                <a:gdLst>
                  <a:gd name="T0" fmla="*/ 40 w 40"/>
                  <a:gd name="T1" fmla="*/ 113 h 133"/>
                  <a:gd name="T2" fmla="*/ 20 w 40"/>
                  <a:gd name="T3" fmla="*/ 133 h 133"/>
                  <a:gd name="T4" fmla="*/ 0 w 40"/>
                  <a:gd name="T5" fmla="*/ 113 h 133"/>
                  <a:gd name="T6" fmla="*/ 0 w 40"/>
                  <a:gd name="T7" fmla="*/ 20 h 133"/>
                  <a:gd name="T8" fmla="*/ 20 w 40"/>
                  <a:gd name="T9" fmla="*/ 0 h 133"/>
                  <a:gd name="T10" fmla="*/ 40 w 40"/>
                  <a:gd name="T11" fmla="*/ 20 h 133"/>
                  <a:gd name="T12" fmla="*/ 40 w 40"/>
                  <a:gd name="T13" fmla="*/ 11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33">
                    <a:moveTo>
                      <a:pt x="40" y="113"/>
                    </a:moveTo>
                    <a:cubicBezTo>
                      <a:pt x="40" y="124"/>
                      <a:pt x="31" y="133"/>
                      <a:pt x="20" y="133"/>
                    </a:cubicBezTo>
                    <a:cubicBezTo>
                      <a:pt x="9" y="133"/>
                      <a:pt x="0" y="124"/>
                      <a:pt x="0" y="11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lnTo>
                      <a:pt x="40" y="11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2" name="í$ḻíḍê" descr="7daa6176-8e70-4059-a40e-f8ec264a027a">
                <a:extLst>
                  <a:ext uri="{FF2B5EF4-FFF2-40B4-BE49-F238E27FC236}">
                    <a16:creationId id="{73613447-8BDE-F883-925C-F390E937EED1}"/>
                  </a:ext>
                </a:extLst>
              </p:cNvPr>
              <p:cNvSpPr/>
              <p:nvPr/>
            </p:nvSpPr>
            <p:spPr bwMode="auto">
              <a:xfrm>
                <a:off x="2573480" y="3114260"/>
                <a:ext cx="118043" cy="117082"/>
              </a:xfrm>
              <a:prstGeom prst="ellipse">
                <a:avLst/>
              </a:prstGeom>
              <a:solidFill>
                <a:srgbClr val="4763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3" name="ïṩḷîďè" descr="202a604d-568d-46db-a420-07baea6d3f26">
                <a:extLst>
                  <a:ext uri="{FF2B5EF4-FFF2-40B4-BE49-F238E27FC236}">
                    <a16:creationId id="{F9AF1921-3046-EA8E-733C-BBD4A09F40A7}"/>
                  </a:ext>
                </a:extLst>
              </p:cNvPr>
              <p:cNvSpPr/>
              <p:nvPr/>
            </p:nvSpPr>
            <p:spPr bwMode="auto">
              <a:xfrm>
                <a:off x="2593633" y="2944395"/>
                <a:ext cx="79655" cy="264875"/>
              </a:xfrm>
              <a:custGeom>
                <a:avLst/>
                <a:gdLst>
                  <a:gd name="T0" fmla="*/ 40 w 40"/>
                  <a:gd name="T1" fmla="*/ 113 h 133"/>
                  <a:gd name="T2" fmla="*/ 20 w 40"/>
                  <a:gd name="T3" fmla="*/ 133 h 133"/>
                  <a:gd name="T4" fmla="*/ 0 w 40"/>
                  <a:gd name="T5" fmla="*/ 113 h 133"/>
                  <a:gd name="T6" fmla="*/ 0 w 40"/>
                  <a:gd name="T7" fmla="*/ 20 h 133"/>
                  <a:gd name="T8" fmla="*/ 20 w 40"/>
                  <a:gd name="T9" fmla="*/ 0 h 133"/>
                  <a:gd name="T10" fmla="*/ 40 w 40"/>
                  <a:gd name="T11" fmla="*/ 20 h 133"/>
                  <a:gd name="T12" fmla="*/ 40 w 40"/>
                  <a:gd name="T13" fmla="*/ 11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33">
                    <a:moveTo>
                      <a:pt x="40" y="113"/>
                    </a:moveTo>
                    <a:cubicBezTo>
                      <a:pt x="40" y="124"/>
                      <a:pt x="31" y="133"/>
                      <a:pt x="20" y="133"/>
                    </a:cubicBezTo>
                    <a:cubicBezTo>
                      <a:pt x="9" y="133"/>
                      <a:pt x="0" y="124"/>
                      <a:pt x="0" y="11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lnTo>
                      <a:pt x="40" y="11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4" name="îš1ídé" descr="231abe82-3a77-4903-9910-4ba10346bac6">
                <a:extLst>
                  <a:ext uri="{FF2B5EF4-FFF2-40B4-BE49-F238E27FC236}">
                    <a16:creationId id="{1E596DB0-B1FE-E2A7-73F7-3C4AEE4012A8}"/>
                  </a:ext>
                </a:extLst>
              </p:cNvPr>
              <p:cNvSpPr/>
              <p:nvPr/>
            </p:nvSpPr>
            <p:spPr bwMode="auto">
              <a:xfrm>
                <a:off x="2811484" y="3114260"/>
                <a:ext cx="117082" cy="117082"/>
              </a:xfrm>
              <a:prstGeom prst="ellipse">
                <a:avLst/>
              </a:prstGeom>
              <a:solidFill>
                <a:srgbClr val="4763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5" name="ïṥḻïde" descr="ca47f5f8-8112-4740-b6b0-d3bd33696b52">
                <a:extLst>
                  <a:ext uri="{FF2B5EF4-FFF2-40B4-BE49-F238E27FC236}">
                    <a16:creationId id="{420095B6-396E-E005-8D4A-B9F977F0DCAB}"/>
                  </a:ext>
                </a:extLst>
              </p:cNvPr>
              <p:cNvSpPr/>
              <p:nvPr/>
            </p:nvSpPr>
            <p:spPr bwMode="auto">
              <a:xfrm>
                <a:off x="2829718" y="2944395"/>
                <a:ext cx="79655" cy="264875"/>
              </a:xfrm>
              <a:custGeom>
                <a:avLst/>
                <a:gdLst>
                  <a:gd name="T0" fmla="*/ 40 w 40"/>
                  <a:gd name="T1" fmla="*/ 113 h 133"/>
                  <a:gd name="T2" fmla="*/ 20 w 40"/>
                  <a:gd name="T3" fmla="*/ 133 h 133"/>
                  <a:gd name="T4" fmla="*/ 0 w 40"/>
                  <a:gd name="T5" fmla="*/ 113 h 133"/>
                  <a:gd name="T6" fmla="*/ 0 w 40"/>
                  <a:gd name="T7" fmla="*/ 20 h 133"/>
                  <a:gd name="T8" fmla="*/ 20 w 40"/>
                  <a:gd name="T9" fmla="*/ 0 h 133"/>
                  <a:gd name="T10" fmla="*/ 40 w 40"/>
                  <a:gd name="T11" fmla="*/ 20 h 133"/>
                  <a:gd name="T12" fmla="*/ 40 w 40"/>
                  <a:gd name="T13" fmla="*/ 11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33">
                    <a:moveTo>
                      <a:pt x="40" y="113"/>
                    </a:moveTo>
                    <a:cubicBezTo>
                      <a:pt x="40" y="124"/>
                      <a:pt x="31" y="133"/>
                      <a:pt x="20" y="133"/>
                    </a:cubicBezTo>
                    <a:cubicBezTo>
                      <a:pt x="9" y="133"/>
                      <a:pt x="0" y="124"/>
                      <a:pt x="0" y="11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113"/>
                      <a:pt x="40" y="113"/>
                      <a:pt x="40" y="113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6" name="îslíḑê" descr="3291eefa-1ae4-4a0d-a7ee-0a6b1b88316b">
                <a:extLst>
                  <a:ext uri="{FF2B5EF4-FFF2-40B4-BE49-F238E27FC236}">
                    <a16:creationId id="{2BF4195D-9648-6A6C-3A67-6191DFF47B88}"/>
                  </a:ext>
                </a:extLst>
              </p:cNvPr>
              <p:cNvSpPr/>
              <p:nvPr/>
            </p:nvSpPr>
            <p:spPr bwMode="auto">
              <a:xfrm>
                <a:off x="3048528" y="3114260"/>
                <a:ext cx="116123" cy="117082"/>
              </a:xfrm>
              <a:prstGeom prst="ellipse">
                <a:avLst/>
              </a:prstGeom>
              <a:solidFill>
                <a:srgbClr val="F15A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7" name="îSlíďê" descr="742c6605-f496-4ed4-b2b6-57603c0e835c">
                <a:extLst>
                  <a:ext uri="{FF2B5EF4-FFF2-40B4-BE49-F238E27FC236}">
                    <a16:creationId id="{031275BE-41CC-AE10-454B-DF3DC5E05B3C}"/>
                  </a:ext>
                </a:extLst>
              </p:cNvPr>
              <p:cNvSpPr/>
              <p:nvPr/>
            </p:nvSpPr>
            <p:spPr bwMode="auto">
              <a:xfrm>
                <a:off x="3066762" y="2944395"/>
                <a:ext cx="79655" cy="264875"/>
              </a:xfrm>
              <a:custGeom>
                <a:avLst/>
                <a:gdLst>
                  <a:gd name="T0" fmla="*/ 40 w 40"/>
                  <a:gd name="T1" fmla="*/ 113 h 133"/>
                  <a:gd name="T2" fmla="*/ 20 w 40"/>
                  <a:gd name="T3" fmla="*/ 133 h 133"/>
                  <a:gd name="T4" fmla="*/ 0 w 40"/>
                  <a:gd name="T5" fmla="*/ 113 h 133"/>
                  <a:gd name="T6" fmla="*/ 0 w 40"/>
                  <a:gd name="T7" fmla="*/ 20 h 133"/>
                  <a:gd name="T8" fmla="*/ 20 w 40"/>
                  <a:gd name="T9" fmla="*/ 0 h 133"/>
                  <a:gd name="T10" fmla="*/ 40 w 40"/>
                  <a:gd name="T11" fmla="*/ 20 h 133"/>
                  <a:gd name="T12" fmla="*/ 40 w 40"/>
                  <a:gd name="T13" fmla="*/ 11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33">
                    <a:moveTo>
                      <a:pt x="40" y="113"/>
                    </a:moveTo>
                    <a:cubicBezTo>
                      <a:pt x="40" y="124"/>
                      <a:pt x="31" y="133"/>
                      <a:pt x="20" y="133"/>
                    </a:cubicBezTo>
                    <a:cubicBezTo>
                      <a:pt x="9" y="133"/>
                      <a:pt x="0" y="124"/>
                      <a:pt x="0" y="11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113"/>
                      <a:pt x="40" y="113"/>
                      <a:pt x="40" y="113"/>
                    </a:cubicBezTo>
                  </a:path>
                </a:pathLst>
              </a:custGeom>
              <a:solidFill>
                <a:srgbClr val="62256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8" name="îSḷîḓe" descr="68294a58-9a0c-4fe7-af1f-1a132c57507f">
                <a:extLst>
                  <a:ext uri="{FF2B5EF4-FFF2-40B4-BE49-F238E27FC236}">
                    <a16:creationId id="{32E49858-D90B-F043-AC64-103ADA1FCCD1}"/>
                  </a:ext>
                </a:extLst>
              </p:cNvPr>
              <p:cNvSpPr/>
              <p:nvPr/>
            </p:nvSpPr>
            <p:spPr bwMode="auto">
              <a:xfrm>
                <a:off x="1865228" y="3386813"/>
                <a:ext cx="295585" cy="294626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9" name="íṥḷíḋè" descr="0e238532-f062-4fdc-8cda-6fec7d31e6a4">
                <a:extLst>
                  <a:ext uri="{FF2B5EF4-FFF2-40B4-BE49-F238E27FC236}">
                    <a16:creationId id="{63B3E917-8891-0190-5959-E040F11100D0}"/>
                  </a:ext>
                </a:extLst>
              </p:cNvPr>
              <p:cNvSpPr/>
              <p:nvPr/>
            </p:nvSpPr>
            <p:spPr bwMode="auto">
              <a:xfrm>
                <a:off x="1939124" y="3460709"/>
                <a:ext cx="147792" cy="1468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1" name="iṧ1iḑe" descr="13947836-6e5c-4e6a-aa3b-c62ac9ae0568">
                <a:extLst>
                  <a:ext uri="{FF2B5EF4-FFF2-40B4-BE49-F238E27FC236}">
                    <a16:creationId id="{B8C501CC-278E-9FA4-9FD5-62D12E709D16}"/>
                  </a:ext>
                </a:extLst>
              </p:cNvPr>
              <p:cNvSpPr/>
              <p:nvPr/>
            </p:nvSpPr>
            <p:spPr bwMode="auto">
              <a:xfrm>
                <a:off x="1847953" y="3257255"/>
                <a:ext cx="412667" cy="334933"/>
              </a:xfrm>
              <a:custGeom>
                <a:avLst/>
                <a:gdLst>
                  <a:gd name="T0" fmla="*/ 303 w 430"/>
                  <a:gd name="T1" fmla="*/ 0 h 349"/>
                  <a:gd name="T2" fmla="*/ 168 w 430"/>
                  <a:gd name="T3" fmla="*/ 241 h 349"/>
                  <a:gd name="T4" fmla="*/ 95 w 430"/>
                  <a:gd name="T5" fmla="*/ 151 h 349"/>
                  <a:gd name="T6" fmla="*/ 0 w 430"/>
                  <a:gd name="T7" fmla="*/ 241 h 349"/>
                  <a:gd name="T8" fmla="*/ 168 w 430"/>
                  <a:gd name="T9" fmla="*/ 349 h 349"/>
                  <a:gd name="T10" fmla="*/ 430 w 430"/>
                  <a:gd name="T11" fmla="*/ 71 h 349"/>
                  <a:gd name="T12" fmla="*/ 303 w 430"/>
                  <a:gd name="T13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0" h="349">
                    <a:moveTo>
                      <a:pt x="303" y="0"/>
                    </a:moveTo>
                    <a:lnTo>
                      <a:pt x="168" y="241"/>
                    </a:lnTo>
                    <a:lnTo>
                      <a:pt x="95" y="151"/>
                    </a:lnTo>
                    <a:lnTo>
                      <a:pt x="0" y="241"/>
                    </a:lnTo>
                    <a:lnTo>
                      <a:pt x="168" y="349"/>
                    </a:lnTo>
                    <a:lnTo>
                      <a:pt x="430" y="71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F2718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3" name="iṣ1îḓè" descr="a7b790b1-f837-4090-a71a-880567541f0d">
                <a:extLst>
                  <a:ext uri="{FF2B5EF4-FFF2-40B4-BE49-F238E27FC236}">
                    <a16:creationId id="{62E29A09-A686-E4ED-8E5A-613A3803B16B}"/>
                  </a:ext>
                </a:extLst>
              </p:cNvPr>
              <p:cNvSpPr/>
              <p:nvPr/>
            </p:nvSpPr>
            <p:spPr bwMode="auto">
              <a:xfrm>
                <a:off x="2038931" y="3287005"/>
                <a:ext cx="138196" cy="179463"/>
              </a:xfrm>
              <a:custGeom>
                <a:avLst/>
                <a:gdLst>
                  <a:gd name="T0" fmla="*/ 115 w 144"/>
                  <a:gd name="T1" fmla="*/ 0 h 187"/>
                  <a:gd name="T2" fmla="*/ 0 w 144"/>
                  <a:gd name="T3" fmla="*/ 187 h 187"/>
                  <a:gd name="T4" fmla="*/ 144 w 144"/>
                  <a:gd name="T5" fmla="*/ 13 h 187"/>
                  <a:gd name="T6" fmla="*/ 115 w 144"/>
                  <a:gd name="T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187">
                    <a:moveTo>
                      <a:pt x="115" y="0"/>
                    </a:moveTo>
                    <a:lnTo>
                      <a:pt x="0" y="187"/>
                    </a:lnTo>
                    <a:lnTo>
                      <a:pt x="144" y="13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5" name="íṣḻïdê" descr="6e9569ad-45ce-48e4-b06e-3a75fdc8c10a">
                <a:extLst>
                  <a:ext uri="{FF2B5EF4-FFF2-40B4-BE49-F238E27FC236}">
                    <a16:creationId id="{DDF5A23D-24C8-24A2-0A1D-C32CFC8C64E2}"/>
                  </a:ext>
                </a:extLst>
              </p:cNvPr>
              <p:cNvSpPr/>
              <p:nvPr/>
            </p:nvSpPr>
            <p:spPr bwMode="auto">
              <a:xfrm>
                <a:off x="2218394" y="3402168"/>
                <a:ext cx="626679" cy="28791"/>
              </a:xfrm>
              <a:prstGeom prst="rect">
                <a:avLst/>
              </a:prstGeom>
              <a:solidFill>
                <a:srgbClr val="F2718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7" name="isḻiḓê" descr="cc69ce79-6a5f-40f3-a727-03b516517d4b">
                <a:extLst>
                  <a:ext uri="{FF2B5EF4-FFF2-40B4-BE49-F238E27FC236}">
                    <a16:creationId id="{9561EAE2-E183-64E1-2D91-E3C8CC9627D5}"/>
                  </a:ext>
                </a:extLst>
              </p:cNvPr>
              <p:cNvSpPr/>
              <p:nvPr/>
            </p:nvSpPr>
            <p:spPr bwMode="auto">
              <a:xfrm>
                <a:off x="2218394" y="3466468"/>
                <a:ext cx="970249" cy="27832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9" name="iṡḻïḍé" descr="73f081e0-2d65-4828-8de5-d98144da01fc">
                <a:extLst>
                  <a:ext uri="{FF2B5EF4-FFF2-40B4-BE49-F238E27FC236}">
                    <a16:creationId id="{B33BA4A1-D0A8-3D34-EB81-3B8D026C92DB}"/>
                  </a:ext>
                </a:extLst>
              </p:cNvPr>
              <p:cNvSpPr/>
              <p:nvPr/>
            </p:nvSpPr>
            <p:spPr bwMode="auto">
              <a:xfrm>
                <a:off x="2218394" y="3466468"/>
                <a:ext cx="970249" cy="27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1" name="íśḷiḋé" descr="faa25e22-d6d3-4461-9143-381335af9ac9">
                <a:extLst>
                  <a:ext uri="{FF2B5EF4-FFF2-40B4-BE49-F238E27FC236}">
                    <a16:creationId id="{ED1D5087-3981-F220-0E21-403B151E63F9}"/>
                  </a:ext>
                </a:extLst>
              </p:cNvPr>
              <p:cNvSpPr/>
              <p:nvPr/>
            </p:nvSpPr>
            <p:spPr bwMode="auto">
              <a:xfrm>
                <a:off x="2218394" y="3533646"/>
                <a:ext cx="970249" cy="28791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3" name="ïṥľïḍè" descr="b6af2e6d-d138-45b5-b1f8-34c63a089304">
                <a:extLst>
                  <a:ext uri="{FF2B5EF4-FFF2-40B4-BE49-F238E27FC236}">
                    <a16:creationId id="{B2F437E7-3260-5B63-4F97-FB6C8EA25A36}"/>
                  </a:ext>
                </a:extLst>
              </p:cNvPr>
              <p:cNvSpPr/>
              <p:nvPr/>
            </p:nvSpPr>
            <p:spPr bwMode="auto">
              <a:xfrm>
                <a:off x="2218394" y="3533646"/>
                <a:ext cx="970249" cy="28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5" name="ïšlíde" descr="d5eb0642-0e42-4770-9ae7-e252fde3e27b">
                <a:extLst>
                  <a:ext uri="{FF2B5EF4-FFF2-40B4-BE49-F238E27FC236}">
                    <a16:creationId id="{B6154694-D6E3-CAC9-8836-823A6EAA523E}"/>
                  </a:ext>
                </a:extLst>
              </p:cNvPr>
              <p:cNvSpPr/>
              <p:nvPr/>
            </p:nvSpPr>
            <p:spPr bwMode="auto">
              <a:xfrm>
                <a:off x="2218394" y="3599865"/>
                <a:ext cx="824376" cy="27832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7" name="iṩľïḋe" descr="a69b1ab8-8cd3-4382-bd2e-ceeca2c36b87">
                <a:extLst>
                  <a:ext uri="{FF2B5EF4-FFF2-40B4-BE49-F238E27FC236}">
                    <a16:creationId id="{008B65E4-5132-242D-6043-2DC502555C3E}"/>
                  </a:ext>
                </a:extLst>
              </p:cNvPr>
              <p:cNvSpPr/>
              <p:nvPr/>
            </p:nvSpPr>
            <p:spPr bwMode="auto">
              <a:xfrm>
                <a:off x="1865228" y="3862820"/>
                <a:ext cx="295585" cy="294626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9" name="íṧ1ide" descr="175effdc-96ae-4fc9-aded-96d51e123093">
                <a:extLst>
                  <a:ext uri="{FF2B5EF4-FFF2-40B4-BE49-F238E27FC236}">
                    <a16:creationId id="{E81AAA40-B657-8FA3-E14A-1D528C5064D2}"/>
                  </a:ext>
                </a:extLst>
              </p:cNvPr>
              <p:cNvSpPr/>
              <p:nvPr/>
            </p:nvSpPr>
            <p:spPr bwMode="auto">
              <a:xfrm>
                <a:off x="1939124" y="3936717"/>
                <a:ext cx="147792" cy="1468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1" name="íś1íḍè" descr="09e26536-c2ec-4bb1-9485-737cb393a883">
                <a:extLst>
                  <a:ext uri="{FF2B5EF4-FFF2-40B4-BE49-F238E27FC236}">
                    <a16:creationId id="{7F0043F0-C93B-F21C-B7BA-E69F32FAAFB7}"/>
                  </a:ext>
                </a:extLst>
              </p:cNvPr>
              <p:cNvSpPr/>
              <p:nvPr/>
            </p:nvSpPr>
            <p:spPr bwMode="auto">
              <a:xfrm>
                <a:off x="1847953" y="3731343"/>
                <a:ext cx="412667" cy="334933"/>
              </a:xfrm>
              <a:custGeom>
                <a:avLst/>
                <a:gdLst>
                  <a:gd name="T0" fmla="*/ 303 w 430"/>
                  <a:gd name="T1" fmla="*/ 0 h 349"/>
                  <a:gd name="T2" fmla="*/ 168 w 430"/>
                  <a:gd name="T3" fmla="*/ 243 h 349"/>
                  <a:gd name="T4" fmla="*/ 95 w 430"/>
                  <a:gd name="T5" fmla="*/ 151 h 349"/>
                  <a:gd name="T6" fmla="*/ 0 w 430"/>
                  <a:gd name="T7" fmla="*/ 243 h 349"/>
                  <a:gd name="T8" fmla="*/ 168 w 430"/>
                  <a:gd name="T9" fmla="*/ 349 h 349"/>
                  <a:gd name="T10" fmla="*/ 430 w 430"/>
                  <a:gd name="T11" fmla="*/ 73 h 349"/>
                  <a:gd name="T12" fmla="*/ 303 w 430"/>
                  <a:gd name="T13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0" h="349">
                    <a:moveTo>
                      <a:pt x="303" y="0"/>
                    </a:moveTo>
                    <a:lnTo>
                      <a:pt x="168" y="243"/>
                    </a:lnTo>
                    <a:lnTo>
                      <a:pt x="95" y="151"/>
                    </a:lnTo>
                    <a:lnTo>
                      <a:pt x="0" y="243"/>
                    </a:lnTo>
                    <a:lnTo>
                      <a:pt x="168" y="349"/>
                    </a:lnTo>
                    <a:lnTo>
                      <a:pt x="430" y="73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F2718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3" name="íṡľíḋé" descr="7a0e57fc-34d9-46a7-ba22-fe013a7bb825">
                <a:extLst>
                  <a:ext uri="{FF2B5EF4-FFF2-40B4-BE49-F238E27FC236}">
                    <a16:creationId id="{E2A4FC1A-8587-4BED-2BEE-C6C5DFD7D515}"/>
                  </a:ext>
                </a:extLst>
              </p:cNvPr>
              <p:cNvSpPr/>
              <p:nvPr/>
            </p:nvSpPr>
            <p:spPr bwMode="auto">
              <a:xfrm>
                <a:off x="2038931" y="3763012"/>
                <a:ext cx="138196" cy="179463"/>
              </a:xfrm>
              <a:custGeom>
                <a:avLst/>
                <a:gdLst>
                  <a:gd name="T0" fmla="*/ 115 w 144"/>
                  <a:gd name="T1" fmla="*/ 0 h 187"/>
                  <a:gd name="T2" fmla="*/ 0 w 144"/>
                  <a:gd name="T3" fmla="*/ 187 h 187"/>
                  <a:gd name="T4" fmla="*/ 144 w 144"/>
                  <a:gd name="T5" fmla="*/ 13 h 187"/>
                  <a:gd name="T6" fmla="*/ 115 w 144"/>
                  <a:gd name="T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187">
                    <a:moveTo>
                      <a:pt x="115" y="0"/>
                    </a:moveTo>
                    <a:lnTo>
                      <a:pt x="0" y="187"/>
                    </a:lnTo>
                    <a:lnTo>
                      <a:pt x="144" y="13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4" name="íśḷîḍê" descr="bf792cc2-d4cd-478c-bad5-47fcc5d81a92">
                <a:extLst>
                  <a:ext uri="{FF2B5EF4-FFF2-40B4-BE49-F238E27FC236}">
                    <a16:creationId id="{A6794A0D-58A9-13CD-769E-6F634D04BBBF}"/>
                  </a:ext>
                </a:extLst>
              </p:cNvPr>
              <p:cNvSpPr/>
              <p:nvPr/>
            </p:nvSpPr>
            <p:spPr bwMode="auto">
              <a:xfrm>
                <a:off x="2218394" y="3879135"/>
                <a:ext cx="395393" cy="27832"/>
              </a:xfrm>
              <a:prstGeom prst="rect">
                <a:avLst/>
              </a:prstGeom>
              <a:solidFill>
                <a:srgbClr val="F2718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7" name="îṥlïḑe" descr="03006ac1-cf63-4e2f-8f2c-8ae5fa31adb6">
                <a:extLst>
                  <a:ext uri="{FF2B5EF4-FFF2-40B4-BE49-F238E27FC236}">
                    <a16:creationId id="{E76DAB6E-0199-759E-1F73-43B28926CAB3}"/>
                  </a:ext>
                </a:extLst>
              </p:cNvPr>
              <p:cNvSpPr/>
              <p:nvPr/>
            </p:nvSpPr>
            <p:spPr bwMode="auto">
              <a:xfrm>
                <a:off x="2218394" y="3942475"/>
                <a:ext cx="970249" cy="27832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8" name="iś1îḑè" descr="0ecfd4e5-1728-4396-a271-d10bb659f8aa">
                <a:extLst>
                  <a:ext uri="{FF2B5EF4-FFF2-40B4-BE49-F238E27FC236}">
                    <a16:creationId id="{57E7E60F-A11A-CA85-61EC-80A6E88576DB}"/>
                  </a:ext>
                </a:extLst>
              </p:cNvPr>
              <p:cNvSpPr/>
              <p:nvPr/>
            </p:nvSpPr>
            <p:spPr bwMode="auto">
              <a:xfrm>
                <a:off x="2218394" y="4009654"/>
                <a:ext cx="970249" cy="25912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9" name="îŝľiḑe" descr="aa782772-0acc-43e2-830a-be4f983c22f6">
                <a:extLst>
                  <a:ext uri="{FF2B5EF4-FFF2-40B4-BE49-F238E27FC236}">
                    <a16:creationId id="{A5B65790-2ED0-8B3A-9A8A-234BD9072B4A}"/>
                  </a:ext>
                </a:extLst>
              </p:cNvPr>
              <p:cNvSpPr/>
              <p:nvPr/>
            </p:nvSpPr>
            <p:spPr bwMode="auto">
              <a:xfrm>
                <a:off x="2218394" y="4075872"/>
                <a:ext cx="485605" cy="27832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0" name="iśľïďé" descr="27fac3b9-748a-43a7-be51-de8dbd1cdd8f">
                <a:extLst>
                  <a:ext uri="{FF2B5EF4-FFF2-40B4-BE49-F238E27FC236}">
                    <a16:creationId id="{44127843-5801-2A48-9CD7-B240B7170623}"/>
                  </a:ext>
                </a:extLst>
              </p:cNvPr>
              <p:cNvSpPr/>
              <p:nvPr/>
            </p:nvSpPr>
            <p:spPr bwMode="auto">
              <a:xfrm>
                <a:off x="1865228" y="4336908"/>
                <a:ext cx="295585" cy="294626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1" name="îšlïḑê" descr="d716b3d4-4479-4135-841f-d2b7c27413e0">
                <a:extLst>
                  <a:ext uri="{FF2B5EF4-FFF2-40B4-BE49-F238E27FC236}">
                    <a16:creationId id="{127A51DB-2030-8DD3-349F-226608E35067}"/>
                  </a:ext>
                </a:extLst>
              </p:cNvPr>
              <p:cNvSpPr/>
              <p:nvPr/>
            </p:nvSpPr>
            <p:spPr bwMode="auto">
              <a:xfrm>
                <a:off x="1939124" y="4410805"/>
                <a:ext cx="147792" cy="1468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2" name="íṧľiḍé" descr="a6e3cb3b-8352-4271-b13d-2ba5f94a5338">
                <a:extLst>
                  <a:ext uri="{FF2B5EF4-FFF2-40B4-BE49-F238E27FC236}">
                    <a16:creationId id="{0E5921B5-D4D2-753F-7C9F-CA93F04DBEBD}"/>
                  </a:ext>
                </a:extLst>
              </p:cNvPr>
              <p:cNvSpPr/>
              <p:nvPr/>
            </p:nvSpPr>
            <p:spPr bwMode="auto">
              <a:xfrm>
                <a:off x="1847953" y="4207350"/>
                <a:ext cx="412667" cy="334933"/>
              </a:xfrm>
              <a:custGeom>
                <a:avLst/>
                <a:gdLst>
                  <a:gd name="T0" fmla="*/ 303 w 430"/>
                  <a:gd name="T1" fmla="*/ 0 h 349"/>
                  <a:gd name="T2" fmla="*/ 168 w 430"/>
                  <a:gd name="T3" fmla="*/ 241 h 349"/>
                  <a:gd name="T4" fmla="*/ 95 w 430"/>
                  <a:gd name="T5" fmla="*/ 151 h 349"/>
                  <a:gd name="T6" fmla="*/ 0 w 430"/>
                  <a:gd name="T7" fmla="*/ 241 h 349"/>
                  <a:gd name="T8" fmla="*/ 168 w 430"/>
                  <a:gd name="T9" fmla="*/ 349 h 349"/>
                  <a:gd name="T10" fmla="*/ 430 w 430"/>
                  <a:gd name="T11" fmla="*/ 73 h 349"/>
                  <a:gd name="T12" fmla="*/ 303 w 430"/>
                  <a:gd name="T13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0" h="349">
                    <a:moveTo>
                      <a:pt x="303" y="0"/>
                    </a:moveTo>
                    <a:lnTo>
                      <a:pt x="168" y="241"/>
                    </a:lnTo>
                    <a:lnTo>
                      <a:pt x="95" y="151"/>
                    </a:lnTo>
                    <a:lnTo>
                      <a:pt x="0" y="241"/>
                    </a:lnTo>
                    <a:lnTo>
                      <a:pt x="168" y="349"/>
                    </a:lnTo>
                    <a:lnTo>
                      <a:pt x="430" y="73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F2718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3" name="ïṩļiḋe" descr="046f4021-fb52-49e4-abbc-b24cf9c39750">
                <a:extLst>
                  <a:ext uri="{FF2B5EF4-FFF2-40B4-BE49-F238E27FC236}">
                    <a16:creationId id="{DF81BCC7-D517-6506-BDA1-D8A1713BFE28}"/>
                  </a:ext>
                </a:extLst>
              </p:cNvPr>
              <p:cNvSpPr/>
              <p:nvPr/>
            </p:nvSpPr>
            <p:spPr bwMode="auto">
              <a:xfrm>
                <a:off x="2038931" y="4237101"/>
                <a:ext cx="138196" cy="181382"/>
              </a:xfrm>
              <a:custGeom>
                <a:avLst/>
                <a:gdLst>
                  <a:gd name="T0" fmla="*/ 115 w 144"/>
                  <a:gd name="T1" fmla="*/ 0 h 189"/>
                  <a:gd name="T2" fmla="*/ 0 w 144"/>
                  <a:gd name="T3" fmla="*/ 189 h 189"/>
                  <a:gd name="T4" fmla="*/ 144 w 144"/>
                  <a:gd name="T5" fmla="*/ 15 h 189"/>
                  <a:gd name="T6" fmla="*/ 115 w 144"/>
                  <a:gd name="T7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189">
                    <a:moveTo>
                      <a:pt x="115" y="0"/>
                    </a:moveTo>
                    <a:lnTo>
                      <a:pt x="0" y="189"/>
                    </a:lnTo>
                    <a:lnTo>
                      <a:pt x="144" y="15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4" name="íšḷïḑé" descr="e488eedf-ad22-48fa-b3f0-8129b7eec054">
                <a:extLst>
                  <a:ext uri="{FF2B5EF4-FFF2-40B4-BE49-F238E27FC236}">
                    <a16:creationId id="{9043CE02-2536-26A9-C6BB-7190744AC370}"/>
                  </a:ext>
                </a:extLst>
              </p:cNvPr>
              <p:cNvSpPr/>
              <p:nvPr/>
            </p:nvSpPr>
            <p:spPr bwMode="auto">
              <a:xfrm>
                <a:off x="2218394" y="4355142"/>
                <a:ext cx="626679" cy="27832"/>
              </a:xfrm>
              <a:prstGeom prst="rect">
                <a:avLst/>
              </a:prstGeom>
              <a:solidFill>
                <a:srgbClr val="F2718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5" name="i$ļîḍe" descr="382b56dc-5c8c-4134-90e3-55fb116ad876">
                <a:extLst>
                  <a:ext uri="{FF2B5EF4-FFF2-40B4-BE49-F238E27FC236}">
                    <a16:creationId id="{E98F1C1D-333D-E579-97E3-EAEA4A18AC4B}"/>
                  </a:ext>
                </a:extLst>
              </p:cNvPr>
              <p:cNvSpPr/>
              <p:nvPr/>
            </p:nvSpPr>
            <p:spPr bwMode="auto">
              <a:xfrm>
                <a:off x="2218394" y="4418482"/>
                <a:ext cx="970249" cy="27832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6" name="íṧļîḋé" descr="b16ef65e-078e-4ad2-8701-295002a0ee85">
                <a:extLst>
                  <a:ext uri="{FF2B5EF4-FFF2-40B4-BE49-F238E27FC236}">
                    <a16:creationId id="{2407F93A-1F01-6B10-429A-A0EA9AC0D751}"/>
                  </a:ext>
                </a:extLst>
              </p:cNvPr>
              <p:cNvSpPr/>
              <p:nvPr/>
            </p:nvSpPr>
            <p:spPr bwMode="auto">
              <a:xfrm>
                <a:off x="2218394" y="4483741"/>
                <a:ext cx="806142" cy="27832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7" name="ï$ḷiḋê" descr="95058436-0e8e-4199-8f3e-650607346f78">
                <a:extLst>
                  <a:ext uri="{FF2B5EF4-FFF2-40B4-BE49-F238E27FC236}">
                    <a16:creationId id="{570A82FC-1DA1-6E65-648B-F30279E32052}"/>
                  </a:ext>
                </a:extLst>
              </p:cNvPr>
              <p:cNvSpPr/>
              <p:nvPr/>
            </p:nvSpPr>
            <p:spPr bwMode="auto">
              <a:xfrm>
                <a:off x="3318202" y="2627697"/>
                <a:ext cx="534549" cy="705374"/>
              </a:xfrm>
              <a:custGeom>
                <a:avLst/>
                <a:gdLst>
                  <a:gd name="T0" fmla="*/ 256 w 268"/>
                  <a:gd name="T1" fmla="*/ 172 h 354"/>
                  <a:gd name="T2" fmla="*/ 131 w 268"/>
                  <a:gd name="T3" fmla="*/ 344 h 354"/>
                  <a:gd name="T4" fmla="*/ 0 w 268"/>
                  <a:gd name="T5" fmla="*/ 157 h 354"/>
                  <a:gd name="T6" fmla="*/ 131 w 268"/>
                  <a:gd name="T7" fmla="*/ 0 h 354"/>
                  <a:gd name="T8" fmla="*/ 256 w 268"/>
                  <a:gd name="T9" fmla="*/ 172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8" h="354">
                    <a:moveTo>
                      <a:pt x="256" y="172"/>
                    </a:moveTo>
                    <a:cubicBezTo>
                      <a:pt x="256" y="267"/>
                      <a:pt x="268" y="332"/>
                      <a:pt x="131" y="344"/>
                    </a:cubicBezTo>
                    <a:cubicBezTo>
                      <a:pt x="12" y="354"/>
                      <a:pt x="0" y="252"/>
                      <a:pt x="0" y="157"/>
                    </a:cubicBezTo>
                    <a:cubicBezTo>
                      <a:pt x="0" y="62"/>
                      <a:pt x="62" y="0"/>
                      <a:pt x="131" y="0"/>
                    </a:cubicBezTo>
                    <a:cubicBezTo>
                      <a:pt x="200" y="0"/>
                      <a:pt x="256" y="77"/>
                      <a:pt x="256" y="172"/>
                    </a:cubicBezTo>
                  </a:path>
                </a:pathLst>
              </a:custGeom>
              <a:solidFill>
                <a:srgbClr val="2525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8" name="iṥlïḋe" descr="1d843b94-19a5-4ff7-ab23-4965bd62eb5c">
                <a:extLst>
                  <a:ext uri="{FF2B5EF4-FFF2-40B4-BE49-F238E27FC236}">
                    <a16:creationId id="{414B653B-0633-8FD0-3C07-EF1060A93105}"/>
                  </a:ext>
                </a:extLst>
              </p:cNvPr>
              <p:cNvSpPr/>
              <p:nvPr/>
            </p:nvSpPr>
            <p:spPr bwMode="auto">
              <a:xfrm>
                <a:off x="3307645" y="3681439"/>
                <a:ext cx="239923" cy="1705373"/>
              </a:xfrm>
              <a:custGeom>
                <a:avLst/>
                <a:gdLst>
                  <a:gd name="T0" fmla="*/ 41 w 120"/>
                  <a:gd name="T1" fmla="*/ 22 h 856"/>
                  <a:gd name="T2" fmla="*/ 5 w 120"/>
                  <a:gd name="T3" fmla="*/ 134 h 856"/>
                  <a:gd name="T4" fmla="*/ 42 w 120"/>
                  <a:gd name="T5" fmla="*/ 425 h 856"/>
                  <a:gd name="T6" fmla="*/ 29 w 120"/>
                  <a:gd name="T7" fmla="*/ 488 h 856"/>
                  <a:gd name="T8" fmla="*/ 63 w 120"/>
                  <a:gd name="T9" fmla="*/ 776 h 856"/>
                  <a:gd name="T10" fmla="*/ 40 w 120"/>
                  <a:gd name="T11" fmla="*/ 851 h 856"/>
                  <a:gd name="T12" fmla="*/ 39 w 120"/>
                  <a:gd name="T13" fmla="*/ 856 h 856"/>
                  <a:gd name="T14" fmla="*/ 103 w 120"/>
                  <a:gd name="T15" fmla="*/ 856 h 856"/>
                  <a:gd name="T16" fmla="*/ 95 w 120"/>
                  <a:gd name="T17" fmla="*/ 818 h 856"/>
                  <a:gd name="T18" fmla="*/ 91 w 120"/>
                  <a:gd name="T19" fmla="*/ 733 h 856"/>
                  <a:gd name="T20" fmla="*/ 97 w 120"/>
                  <a:gd name="T21" fmla="*/ 620 h 856"/>
                  <a:gd name="T22" fmla="*/ 115 w 120"/>
                  <a:gd name="T23" fmla="*/ 462 h 856"/>
                  <a:gd name="T24" fmla="*/ 115 w 120"/>
                  <a:gd name="T25" fmla="*/ 172 h 856"/>
                  <a:gd name="T26" fmla="*/ 114 w 120"/>
                  <a:gd name="T27" fmla="*/ 0 h 856"/>
                  <a:gd name="T28" fmla="*/ 41 w 120"/>
                  <a:gd name="T29" fmla="*/ 22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856">
                    <a:moveTo>
                      <a:pt x="41" y="22"/>
                    </a:moveTo>
                    <a:cubicBezTo>
                      <a:pt x="41" y="22"/>
                      <a:pt x="0" y="72"/>
                      <a:pt x="5" y="134"/>
                    </a:cubicBezTo>
                    <a:cubicBezTo>
                      <a:pt x="11" y="196"/>
                      <a:pt x="42" y="425"/>
                      <a:pt x="42" y="425"/>
                    </a:cubicBezTo>
                    <a:cubicBezTo>
                      <a:pt x="42" y="425"/>
                      <a:pt x="26" y="465"/>
                      <a:pt x="29" y="488"/>
                    </a:cubicBezTo>
                    <a:cubicBezTo>
                      <a:pt x="33" y="511"/>
                      <a:pt x="64" y="763"/>
                      <a:pt x="63" y="776"/>
                    </a:cubicBezTo>
                    <a:cubicBezTo>
                      <a:pt x="61" y="790"/>
                      <a:pt x="39" y="835"/>
                      <a:pt x="40" y="851"/>
                    </a:cubicBezTo>
                    <a:cubicBezTo>
                      <a:pt x="39" y="856"/>
                      <a:pt x="39" y="856"/>
                      <a:pt x="39" y="856"/>
                    </a:cubicBezTo>
                    <a:cubicBezTo>
                      <a:pt x="103" y="856"/>
                      <a:pt x="103" y="856"/>
                      <a:pt x="103" y="856"/>
                    </a:cubicBezTo>
                    <a:cubicBezTo>
                      <a:pt x="103" y="856"/>
                      <a:pt x="100" y="836"/>
                      <a:pt x="95" y="818"/>
                    </a:cubicBezTo>
                    <a:cubicBezTo>
                      <a:pt x="90" y="800"/>
                      <a:pt x="90" y="757"/>
                      <a:pt x="91" y="733"/>
                    </a:cubicBezTo>
                    <a:cubicBezTo>
                      <a:pt x="93" y="710"/>
                      <a:pt x="97" y="620"/>
                      <a:pt x="97" y="620"/>
                    </a:cubicBezTo>
                    <a:cubicBezTo>
                      <a:pt x="97" y="620"/>
                      <a:pt x="120" y="483"/>
                      <a:pt x="115" y="462"/>
                    </a:cubicBezTo>
                    <a:cubicBezTo>
                      <a:pt x="109" y="442"/>
                      <a:pt x="115" y="172"/>
                      <a:pt x="115" y="172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41" y="22"/>
                      <a:pt x="41" y="22"/>
                      <a:pt x="41" y="22"/>
                    </a:cubicBezTo>
                  </a:path>
                </a:pathLst>
              </a:custGeom>
              <a:solidFill>
                <a:srgbClr val="FFD6B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9" name="íSḻíḑe" descr="1e5fe41b-32ad-4cf8-9ac7-1db0a0679d24">
                <a:extLst>
                  <a:ext uri="{FF2B5EF4-FFF2-40B4-BE49-F238E27FC236}">
                    <a16:creationId id="{19F0D292-926A-EA19-B6DB-580E760A4253}"/>
                  </a:ext>
                </a:extLst>
              </p:cNvPr>
              <p:cNvSpPr/>
              <p:nvPr/>
            </p:nvSpPr>
            <p:spPr bwMode="auto">
              <a:xfrm>
                <a:off x="3525496" y="3671842"/>
                <a:ext cx="247601" cy="1713051"/>
              </a:xfrm>
              <a:custGeom>
                <a:avLst/>
                <a:gdLst>
                  <a:gd name="T0" fmla="*/ 82 w 124"/>
                  <a:gd name="T1" fmla="*/ 26 h 860"/>
                  <a:gd name="T2" fmla="*/ 118 w 124"/>
                  <a:gd name="T3" fmla="*/ 137 h 860"/>
                  <a:gd name="T4" fmla="*/ 81 w 124"/>
                  <a:gd name="T5" fmla="*/ 428 h 860"/>
                  <a:gd name="T6" fmla="*/ 94 w 124"/>
                  <a:gd name="T7" fmla="*/ 491 h 860"/>
                  <a:gd name="T8" fmla="*/ 61 w 124"/>
                  <a:gd name="T9" fmla="*/ 780 h 860"/>
                  <a:gd name="T10" fmla="*/ 83 w 124"/>
                  <a:gd name="T11" fmla="*/ 854 h 860"/>
                  <a:gd name="T12" fmla="*/ 84 w 124"/>
                  <a:gd name="T13" fmla="*/ 859 h 860"/>
                  <a:gd name="T14" fmla="*/ 20 w 124"/>
                  <a:gd name="T15" fmla="*/ 860 h 860"/>
                  <a:gd name="T16" fmla="*/ 29 w 124"/>
                  <a:gd name="T17" fmla="*/ 821 h 860"/>
                  <a:gd name="T18" fmla="*/ 32 w 124"/>
                  <a:gd name="T19" fmla="*/ 737 h 860"/>
                  <a:gd name="T20" fmla="*/ 26 w 124"/>
                  <a:gd name="T21" fmla="*/ 623 h 860"/>
                  <a:gd name="T22" fmla="*/ 8 w 124"/>
                  <a:gd name="T23" fmla="*/ 466 h 860"/>
                  <a:gd name="T24" fmla="*/ 18 w 124"/>
                  <a:gd name="T25" fmla="*/ 173 h 860"/>
                  <a:gd name="T26" fmla="*/ 0 w 124"/>
                  <a:gd name="T27" fmla="*/ 0 h 860"/>
                  <a:gd name="T28" fmla="*/ 82 w 124"/>
                  <a:gd name="T29" fmla="*/ 26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4" h="860">
                    <a:moveTo>
                      <a:pt x="82" y="26"/>
                    </a:moveTo>
                    <a:cubicBezTo>
                      <a:pt x="82" y="26"/>
                      <a:pt x="124" y="75"/>
                      <a:pt x="118" y="137"/>
                    </a:cubicBezTo>
                    <a:cubicBezTo>
                      <a:pt x="112" y="199"/>
                      <a:pt x="81" y="428"/>
                      <a:pt x="81" y="428"/>
                    </a:cubicBezTo>
                    <a:cubicBezTo>
                      <a:pt x="81" y="428"/>
                      <a:pt x="97" y="468"/>
                      <a:pt x="94" y="491"/>
                    </a:cubicBezTo>
                    <a:cubicBezTo>
                      <a:pt x="90" y="514"/>
                      <a:pt x="60" y="766"/>
                      <a:pt x="61" y="780"/>
                    </a:cubicBezTo>
                    <a:cubicBezTo>
                      <a:pt x="62" y="794"/>
                      <a:pt x="84" y="839"/>
                      <a:pt x="83" y="854"/>
                    </a:cubicBezTo>
                    <a:cubicBezTo>
                      <a:pt x="84" y="859"/>
                      <a:pt x="84" y="859"/>
                      <a:pt x="84" y="859"/>
                    </a:cubicBezTo>
                    <a:cubicBezTo>
                      <a:pt x="20" y="860"/>
                      <a:pt x="20" y="860"/>
                      <a:pt x="20" y="860"/>
                    </a:cubicBezTo>
                    <a:cubicBezTo>
                      <a:pt x="20" y="860"/>
                      <a:pt x="23" y="839"/>
                      <a:pt x="29" y="821"/>
                    </a:cubicBezTo>
                    <a:cubicBezTo>
                      <a:pt x="34" y="803"/>
                      <a:pt x="34" y="760"/>
                      <a:pt x="32" y="737"/>
                    </a:cubicBezTo>
                    <a:cubicBezTo>
                      <a:pt x="30" y="714"/>
                      <a:pt x="26" y="623"/>
                      <a:pt x="26" y="623"/>
                    </a:cubicBezTo>
                    <a:cubicBezTo>
                      <a:pt x="26" y="623"/>
                      <a:pt x="3" y="486"/>
                      <a:pt x="8" y="466"/>
                    </a:cubicBezTo>
                    <a:cubicBezTo>
                      <a:pt x="14" y="445"/>
                      <a:pt x="18" y="173"/>
                      <a:pt x="18" y="1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2" y="26"/>
                      <a:pt x="82" y="26"/>
                      <a:pt x="82" y="26"/>
                    </a:cubicBezTo>
                  </a:path>
                </a:pathLst>
              </a:custGeom>
              <a:solidFill>
                <a:srgbClr val="FFD6B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0" name="ïŝlîďè" descr="ccb4c65b-adba-4303-a432-17e818bec757">
                <a:extLst>
                  <a:ext uri="{FF2B5EF4-FFF2-40B4-BE49-F238E27FC236}">
                    <a16:creationId id="{011A2513-94A4-EEE1-B390-78907B9433C5}"/>
                  </a:ext>
                </a:extLst>
              </p:cNvPr>
              <p:cNvSpPr/>
              <p:nvPr/>
            </p:nvSpPr>
            <p:spPr bwMode="auto">
              <a:xfrm>
                <a:off x="3349872" y="3031726"/>
                <a:ext cx="380998" cy="336853"/>
              </a:xfrm>
              <a:custGeom>
                <a:avLst/>
                <a:gdLst>
                  <a:gd name="T0" fmla="*/ 0 w 191"/>
                  <a:gd name="T1" fmla="*/ 88 h 169"/>
                  <a:gd name="T2" fmla="*/ 76 w 191"/>
                  <a:gd name="T3" fmla="*/ 67 h 169"/>
                  <a:gd name="T4" fmla="*/ 78 w 191"/>
                  <a:gd name="T5" fmla="*/ 12 h 169"/>
                  <a:gd name="T6" fmla="*/ 113 w 191"/>
                  <a:gd name="T7" fmla="*/ 3 h 169"/>
                  <a:gd name="T8" fmla="*/ 113 w 191"/>
                  <a:gd name="T9" fmla="*/ 0 h 169"/>
                  <a:gd name="T10" fmla="*/ 136 w 191"/>
                  <a:gd name="T11" fmla="*/ 11 h 169"/>
                  <a:gd name="T12" fmla="*/ 139 w 191"/>
                  <a:gd name="T13" fmla="*/ 65 h 169"/>
                  <a:gd name="T14" fmla="*/ 191 w 191"/>
                  <a:gd name="T15" fmla="*/ 75 h 169"/>
                  <a:gd name="T16" fmla="*/ 188 w 191"/>
                  <a:gd name="T17" fmla="*/ 159 h 169"/>
                  <a:gd name="T18" fmla="*/ 118 w 191"/>
                  <a:gd name="T19" fmla="*/ 163 h 169"/>
                  <a:gd name="T20" fmla="*/ 118 w 191"/>
                  <a:gd name="T21" fmla="*/ 169 h 169"/>
                  <a:gd name="T22" fmla="*/ 103 w 191"/>
                  <a:gd name="T23" fmla="*/ 166 h 169"/>
                  <a:gd name="T24" fmla="*/ 96 w 191"/>
                  <a:gd name="T25" fmla="*/ 168 h 169"/>
                  <a:gd name="T26" fmla="*/ 97 w 191"/>
                  <a:gd name="T27" fmla="*/ 165 h 169"/>
                  <a:gd name="T28" fmla="*/ 37 w 191"/>
                  <a:gd name="T29" fmla="*/ 152 h 169"/>
                  <a:gd name="T30" fmla="*/ 0 w 191"/>
                  <a:gd name="T31" fmla="*/ 88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1" h="169">
                    <a:moveTo>
                      <a:pt x="0" y="88"/>
                    </a:moveTo>
                    <a:cubicBezTo>
                      <a:pt x="12" y="68"/>
                      <a:pt x="76" y="67"/>
                      <a:pt x="76" y="67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36" y="11"/>
                      <a:pt x="136" y="11"/>
                      <a:pt x="136" y="11"/>
                    </a:cubicBezTo>
                    <a:cubicBezTo>
                      <a:pt x="139" y="65"/>
                      <a:pt x="139" y="65"/>
                      <a:pt x="139" y="65"/>
                    </a:cubicBezTo>
                    <a:cubicBezTo>
                      <a:pt x="139" y="65"/>
                      <a:pt x="184" y="71"/>
                      <a:pt x="191" y="75"/>
                    </a:cubicBezTo>
                    <a:cubicBezTo>
                      <a:pt x="188" y="159"/>
                      <a:pt x="188" y="159"/>
                      <a:pt x="188" y="159"/>
                    </a:cubicBezTo>
                    <a:cubicBezTo>
                      <a:pt x="118" y="163"/>
                      <a:pt x="118" y="163"/>
                      <a:pt x="118" y="163"/>
                    </a:cubicBezTo>
                    <a:cubicBezTo>
                      <a:pt x="118" y="169"/>
                      <a:pt x="118" y="169"/>
                      <a:pt x="118" y="169"/>
                    </a:cubicBezTo>
                    <a:cubicBezTo>
                      <a:pt x="103" y="166"/>
                      <a:pt x="103" y="166"/>
                      <a:pt x="103" y="166"/>
                    </a:cubicBezTo>
                    <a:cubicBezTo>
                      <a:pt x="96" y="168"/>
                      <a:pt x="96" y="168"/>
                      <a:pt x="96" y="168"/>
                    </a:cubicBezTo>
                    <a:cubicBezTo>
                      <a:pt x="97" y="165"/>
                      <a:pt x="97" y="165"/>
                      <a:pt x="97" y="165"/>
                    </a:cubicBezTo>
                    <a:cubicBezTo>
                      <a:pt x="37" y="152"/>
                      <a:pt x="37" y="152"/>
                      <a:pt x="37" y="152"/>
                    </a:cubicBezTo>
                    <a:cubicBezTo>
                      <a:pt x="0" y="88"/>
                      <a:pt x="0" y="88"/>
                      <a:pt x="0" y="88"/>
                    </a:cubicBezTo>
                  </a:path>
                </a:pathLst>
              </a:custGeom>
              <a:solidFill>
                <a:srgbClr val="FFDE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1" name="iṣľiḑé" descr="d4553f4b-9e45-47ef-b25d-dfedb75e2062">
                <a:extLst>
                  <a:ext uri="{FF2B5EF4-FFF2-40B4-BE49-F238E27FC236}">
                    <a16:creationId id="{69F32158-A8B4-9E1D-88D5-E5E397F71919}"/>
                  </a:ext>
                </a:extLst>
              </p:cNvPr>
              <p:cNvSpPr/>
              <p:nvPr/>
            </p:nvSpPr>
            <p:spPr bwMode="auto">
              <a:xfrm>
                <a:off x="3653134" y="2890652"/>
                <a:ext cx="66219" cy="83494"/>
              </a:xfrm>
              <a:prstGeom prst="ellipse">
                <a:avLst/>
              </a:prstGeom>
              <a:solidFill>
                <a:srgbClr val="F9D0B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2" name="ïṡlïḋe" descr="ab3346ba-ca97-4293-8e12-f73dd0df060a">
                <a:extLst>
                  <a:ext uri="{FF2B5EF4-FFF2-40B4-BE49-F238E27FC236}">
                    <a16:creationId id="{87DEBDA9-C3D8-9735-79FE-B42E3A433247}"/>
                  </a:ext>
                </a:extLst>
              </p:cNvPr>
              <p:cNvSpPr/>
              <p:nvPr/>
            </p:nvSpPr>
            <p:spPr bwMode="auto">
              <a:xfrm>
                <a:off x="3421848" y="2884894"/>
                <a:ext cx="66219" cy="83494"/>
              </a:xfrm>
              <a:prstGeom prst="ellipse">
                <a:avLst/>
              </a:prstGeom>
              <a:solidFill>
                <a:srgbClr val="F9D0B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3" name="ísļïďe" descr="6c886afb-9691-4570-9c0f-7048abab699c">
                <a:extLst>
                  <a:ext uri="{FF2B5EF4-FFF2-40B4-BE49-F238E27FC236}">
                    <a16:creationId id="{EF904036-1098-481F-DBC2-313C0B024A79}"/>
                  </a:ext>
                </a:extLst>
              </p:cNvPr>
              <p:cNvSpPr/>
              <p:nvPr/>
            </p:nvSpPr>
            <p:spPr bwMode="auto">
              <a:xfrm>
                <a:off x="3503422" y="3066276"/>
                <a:ext cx="123800" cy="93090"/>
              </a:xfrm>
              <a:custGeom>
                <a:avLst/>
                <a:gdLst>
                  <a:gd name="T0" fmla="*/ 0 w 62"/>
                  <a:gd name="T1" fmla="*/ 2 h 47"/>
                  <a:gd name="T2" fmla="*/ 0 w 62"/>
                  <a:gd name="T3" fmla="*/ 14 h 47"/>
                  <a:gd name="T4" fmla="*/ 1 w 62"/>
                  <a:gd name="T5" fmla="*/ 2 h 47"/>
                  <a:gd name="T6" fmla="*/ 0 w 62"/>
                  <a:gd name="T7" fmla="*/ 2 h 47"/>
                  <a:gd name="T8" fmla="*/ 60 w 62"/>
                  <a:gd name="T9" fmla="*/ 0 h 47"/>
                  <a:gd name="T10" fmla="*/ 60 w 62"/>
                  <a:gd name="T11" fmla="*/ 0 h 47"/>
                  <a:gd name="T12" fmla="*/ 62 w 62"/>
                  <a:gd name="T13" fmla="*/ 47 h 47"/>
                  <a:gd name="T14" fmla="*/ 62 w 62"/>
                  <a:gd name="T15" fmla="*/ 47 h 47"/>
                  <a:gd name="T16" fmla="*/ 60 w 62"/>
                  <a:gd name="T1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47">
                    <a:moveTo>
                      <a:pt x="0" y="2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moveTo>
                      <a:pt x="60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60" y="0"/>
                      <a:pt x="60" y="0"/>
                      <a:pt x="60" y="0"/>
                    </a:cubicBezTo>
                  </a:path>
                </a:pathLst>
              </a:custGeom>
              <a:solidFill>
                <a:srgbClr val="B0878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4" name="ísḻîḋè" descr="7383d458-29f7-43f9-b240-60fb6cb73541">
                <a:extLst>
                  <a:ext uri="{FF2B5EF4-FFF2-40B4-BE49-F238E27FC236}">
                    <a16:creationId id="{8CF63F0A-C3C0-F654-2EB9-1A297B936BF1}"/>
                  </a:ext>
                </a:extLst>
              </p:cNvPr>
              <p:cNvSpPr/>
              <p:nvPr/>
            </p:nvSpPr>
            <p:spPr bwMode="auto">
              <a:xfrm>
                <a:off x="3503422" y="3066276"/>
                <a:ext cx="123800" cy="93090"/>
              </a:xfrm>
              <a:custGeom>
                <a:avLst/>
                <a:gdLst>
                  <a:gd name="T0" fmla="*/ 60 w 62"/>
                  <a:gd name="T1" fmla="*/ 0 h 47"/>
                  <a:gd name="T2" fmla="*/ 36 w 62"/>
                  <a:gd name="T3" fmla="*/ 5 h 47"/>
                  <a:gd name="T4" fmla="*/ 1 w 62"/>
                  <a:gd name="T5" fmla="*/ 2 h 47"/>
                  <a:gd name="T6" fmla="*/ 0 w 62"/>
                  <a:gd name="T7" fmla="*/ 14 h 47"/>
                  <a:gd name="T8" fmla="*/ 0 w 62"/>
                  <a:gd name="T9" fmla="*/ 15 h 47"/>
                  <a:gd name="T10" fmla="*/ 62 w 62"/>
                  <a:gd name="T11" fmla="*/ 47 h 47"/>
                  <a:gd name="T12" fmla="*/ 60 w 62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47">
                    <a:moveTo>
                      <a:pt x="60" y="0"/>
                    </a:moveTo>
                    <a:cubicBezTo>
                      <a:pt x="57" y="4"/>
                      <a:pt x="47" y="5"/>
                      <a:pt x="36" y="5"/>
                    </a:cubicBezTo>
                    <a:cubicBezTo>
                      <a:pt x="21" y="5"/>
                      <a:pt x="4" y="3"/>
                      <a:pt x="1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60" y="0"/>
                      <a:pt x="60" y="0"/>
                      <a:pt x="60" y="0"/>
                    </a:cubicBezTo>
                  </a:path>
                </a:pathLst>
              </a:custGeom>
              <a:solidFill>
                <a:srgbClr val="FFCA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5" name="islîḑé" descr="53d90d93-5aef-40ee-994a-b2040014331a">
                <a:extLst>
                  <a:ext uri="{FF2B5EF4-FFF2-40B4-BE49-F238E27FC236}">
                    <a16:creationId id="{99E25268-CB93-694D-515E-33ADE26A6415}"/>
                  </a:ext>
                </a:extLst>
              </p:cNvPr>
              <p:cNvSpPr/>
              <p:nvPr/>
            </p:nvSpPr>
            <p:spPr bwMode="auto">
              <a:xfrm>
                <a:off x="3410332" y="2763013"/>
                <a:ext cx="281190" cy="318618"/>
              </a:xfrm>
              <a:custGeom>
                <a:avLst/>
                <a:gdLst>
                  <a:gd name="T0" fmla="*/ 20 w 141"/>
                  <a:gd name="T1" fmla="*/ 63 h 160"/>
                  <a:gd name="T2" fmla="*/ 77 w 141"/>
                  <a:gd name="T3" fmla="*/ 159 h 160"/>
                  <a:gd name="T4" fmla="*/ 139 w 141"/>
                  <a:gd name="T5" fmla="*/ 101 h 160"/>
                  <a:gd name="T6" fmla="*/ 141 w 141"/>
                  <a:gd name="T7" fmla="*/ 16 h 160"/>
                  <a:gd name="T8" fmla="*/ 74 w 141"/>
                  <a:gd name="T9" fmla="*/ 0 h 160"/>
                  <a:gd name="T10" fmla="*/ 22 w 141"/>
                  <a:gd name="T11" fmla="*/ 0 h 160"/>
                  <a:gd name="T12" fmla="*/ 20 w 141"/>
                  <a:gd name="T13" fmla="*/ 6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160">
                    <a:moveTo>
                      <a:pt x="20" y="63"/>
                    </a:moveTo>
                    <a:cubicBezTo>
                      <a:pt x="20" y="63"/>
                      <a:pt x="0" y="159"/>
                      <a:pt x="77" y="159"/>
                    </a:cubicBezTo>
                    <a:cubicBezTo>
                      <a:pt x="77" y="159"/>
                      <a:pt x="125" y="160"/>
                      <a:pt x="139" y="101"/>
                    </a:cubicBezTo>
                    <a:cubicBezTo>
                      <a:pt x="141" y="16"/>
                      <a:pt x="141" y="16"/>
                      <a:pt x="141" y="16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20" y="63"/>
                    </a:lnTo>
                    <a:close/>
                  </a:path>
                </a:pathLst>
              </a:custGeom>
              <a:solidFill>
                <a:srgbClr val="FFDE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6" name="íSľíďé" descr="36a3df46-cf6f-4b86-b3b2-679ef4cdfb30">
                <a:extLst>
                  <a:ext uri="{FF2B5EF4-FFF2-40B4-BE49-F238E27FC236}">
                    <a16:creationId id="{A9596583-75CB-D60D-2561-889BBEAAC1F3}"/>
                  </a:ext>
                </a:extLst>
              </p:cNvPr>
              <p:cNvSpPr/>
              <p:nvPr/>
            </p:nvSpPr>
            <p:spPr bwMode="auto">
              <a:xfrm>
                <a:off x="3098432" y="3183358"/>
                <a:ext cx="325336" cy="573896"/>
              </a:xfrm>
              <a:custGeom>
                <a:avLst/>
                <a:gdLst>
                  <a:gd name="T0" fmla="*/ 126 w 163"/>
                  <a:gd name="T1" fmla="*/ 11 h 288"/>
                  <a:gd name="T2" fmla="*/ 113 w 163"/>
                  <a:gd name="T3" fmla="*/ 192 h 288"/>
                  <a:gd name="T4" fmla="*/ 0 w 163"/>
                  <a:gd name="T5" fmla="*/ 260 h 288"/>
                  <a:gd name="T6" fmla="*/ 10 w 163"/>
                  <a:gd name="T7" fmla="*/ 288 h 288"/>
                  <a:gd name="T8" fmla="*/ 157 w 163"/>
                  <a:gd name="T9" fmla="*/ 223 h 288"/>
                  <a:gd name="T10" fmla="*/ 163 w 163"/>
                  <a:gd name="T11" fmla="*/ 117 h 288"/>
                  <a:gd name="T12" fmla="*/ 146 w 163"/>
                  <a:gd name="T13" fmla="*/ 0 h 288"/>
                  <a:gd name="T14" fmla="*/ 126 w 163"/>
                  <a:gd name="T15" fmla="*/ 11 h 288"/>
                  <a:gd name="T16" fmla="*/ 126 w 163"/>
                  <a:gd name="T17" fmla="*/ 11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3" h="288">
                    <a:moveTo>
                      <a:pt x="126" y="11"/>
                    </a:moveTo>
                    <a:cubicBezTo>
                      <a:pt x="113" y="192"/>
                      <a:pt x="113" y="192"/>
                      <a:pt x="113" y="192"/>
                    </a:cubicBezTo>
                    <a:cubicBezTo>
                      <a:pt x="0" y="260"/>
                      <a:pt x="0" y="260"/>
                      <a:pt x="0" y="260"/>
                    </a:cubicBezTo>
                    <a:cubicBezTo>
                      <a:pt x="10" y="288"/>
                      <a:pt x="10" y="288"/>
                      <a:pt x="10" y="288"/>
                    </a:cubicBezTo>
                    <a:cubicBezTo>
                      <a:pt x="10" y="288"/>
                      <a:pt x="158" y="236"/>
                      <a:pt x="157" y="223"/>
                    </a:cubicBezTo>
                    <a:cubicBezTo>
                      <a:pt x="156" y="209"/>
                      <a:pt x="163" y="117"/>
                      <a:pt x="163" y="117"/>
                    </a:cubicBezTo>
                    <a:cubicBezTo>
                      <a:pt x="163" y="117"/>
                      <a:pt x="155" y="30"/>
                      <a:pt x="146" y="0"/>
                    </a:cubicBezTo>
                    <a:cubicBezTo>
                      <a:pt x="146" y="0"/>
                      <a:pt x="136" y="2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</a:path>
                </a:pathLst>
              </a:custGeom>
              <a:solidFill>
                <a:srgbClr val="EA658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7" name="íšḻîdê" descr="8b034ce7-fec9-4854-866c-5e9f4c61f85d">
                <a:extLst>
                  <a:ext uri="{FF2B5EF4-FFF2-40B4-BE49-F238E27FC236}">
                    <a16:creationId id="{30F1540D-7783-17D3-88A1-E2261125A541}"/>
                  </a:ext>
                </a:extLst>
              </p:cNvPr>
              <p:cNvSpPr/>
              <p:nvPr/>
            </p:nvSpPr>
            <p:spPr bwMode="auto">
              <a:xfrm>
                <a:off x="3299967" y="3677600"/>
                <a:ext cx="480806" cy="1479846"/>
              </a:xfrm>
              <a:custGeom>
                <a:avLst/>
                <a:gdLst>
                  <a:gd name="T0" fmla="*/ 197 w 241"/>
                  <a:gd name="T1" fmla="*/ 0 h 743"/>
                  <a:gd name="T2" fmla="*/ 43 w 241"/>
                  <a:gd name="T3" fmla="*/ 3 h 743"/>
                  <a:gd name="T4" fmla="*/ 6 w 241"/>
                  <a:gd name="T5" fmla="*/ 119 h 743"/>
                  <a:gd name="T6" fmla="*/ 44 w 241"/>
                  <a:gd name="T7" fmla="*/ 421 h 743"/>
                  <a:gd name="T8" fmla="*/ 31 w 241"/>
                  <a:gd name="T9" fmla="*/ 486 h 743"/>
                  <a:gd name="T10" fmla="*/ 60 w 241"/>
                  <a:gd name="T11" fmla="*/ 743 h 743"/>
                  <a:gd name="T12" fmla="*/ 95 w 241"/>
                  <a:gd name="T13" fmla="*/ 740 h 743"/>
                  <a:gd name="T14" fmla="*/ 101 w 241"/>
                  <a:gd name="T15" fmla="*/ 624 h 743"/>
                  <a:gd name="T16" fmla="*/ 120 w 241"/>
                  <a:gd name="T17" fmla="*/ 484 h 743"/>
                  <a:gd name="T18" fmla="*/ 139 w 241"/>
                  <a:gd name="T19" fmla="*/ 622 h 743"/>
                  <a:gd name="T20" fmla="*/ 145 w 241"/>
                  <a:gd name="T21" fmla="*/ 738 h 743"/>
                  <a:gd name="T22" fmla="*/ 180 w 241"/>
                  <a:gd name="T23" fmla="*/ 742 h 743"/>
                  <a:gd name="T24" fmla="*/ 210 w 241"/>
                  <a:gd name="T25" fmla="*/ 484 h 743"/>
                  <a:gd name="T26" fmla="*/ 197 w 241"/>
                  <a:gd name="T27" fmla="*/ 418 h 743"/>
                  <a:gd name="T28" fmla="*/ 235 w 241"/>
                  <a:gd name="T29" fmla="*/ 117 h 743"/>
                  <a:gd name="T30" fmla="*/ 197 w 241"/>
                  <a:gd name="T31" fmla="*/ 0 h 743"/>
                  <a:gd name="T32" fmla="*/ 121 w 241"/>
                  <a:gd name="T33" fmla="*/ 467 h 743"/>
                  <a:gd name="T34" fmla="*/ 120 w 241"/>
                  <a:gd name="T35" fmla="*/ 469 h 743"/>
                  <a:gd name="T36" fmla="*/ 120 w 241"/>
                  <a:gd name="T37" fmla="*/ 466 h 743"/>
                  <a:gd name="T38" fmla="*/ 124 w 241"/>
                  <a:gd name="T39" fmla="*/ 146 h 743"/>
                  <a:gd name="T40" fmla="*/ 121 w 241"/>
                  <a:gd name="T41" fmla="*/ 467 h 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1" h="743">
                    <a:moveTo>
                      <a:pt x="197" y="0"/>
                    </a:move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0" y="55"/>
                      <a:pt x="6" y="119"/>
                    </a:cubicBezTo>
                    <a:cubicBezTo>
                      <a:pt x="12" y="184"/>
                      <a:pt x="44" y="421"/>
                      <a:pt x="44" y="421"/>
                    </a:cubicBezTo>
                    <a:cubicBezTo>
                      <a:pt x="44" y="421"/>
                      <a:pt x="27" y="462"/>
                      <a:pt x="31" y="486"/>
                    </a:cubicBezTo>
                    <a:cubicBezTo>
                      <a:pt x="33" y="504"/>
                      <a:pt x="52" y="681"/>
                      <a:pt x="60" y="743"/>
                    </a:cubicBezTo>
                    <a:cubicBezTo>
                      <a:pt x="95" y="740"/>
                      <a:pt x="95" y="740"/>
                      <a:pt x="95" y="740"/>
                    </a:cubicBezTo>
                    <a:cubicBezTo>
                      <a:pt x="97" y="716"/>
                      <a:pt x="101" y="624"/>
                      <a:pt x="101" y="624"/>
                    </a:cubicBezTo>
                    <a:cubicBezTo>
                      <a:pt x="101" y="624"/>
                      <a:pt x="117" y="531"/>
                      <a:pt x="120" y="484"/>
                    </a:cubicBezTo>
                    <a:cubicBezTo>
                      <a:pt x="124" y="532"/>
                      <a:pt x="139" y="622"/>
                      <a:pt x="139" y="622"/>
                    </a:cubicBezTo>
                    <a:cubicBezTo>
                      <a:pt x="139" y="622"/>
                      <a:pt x="144" y="714"/>
                      <a:pt x="145" y="738"/>
                    </a:cubicBezTo>
                    <a:cubicBezTo>
                      <a:pt x="180" y="742"/>
                      <a:pt x="180" y="742"/>
                      <a:pt x="180" y="742"/>
                    </a:cubicBezTo>
                    <a:cubicBezTo>
                      <a:pt x="189" y="680"/>
                      <a:pt x="207" y="502"/>
                      <a:pt x="210" y="484"/>
                    </a:cubicBezTo>
                    <a:cubicBezTo>
                      <a:pt x="214" y="460"/>
                      <a:pt x="197" y="418"/>
                      <a:pt x="197" y="418"/>
                    </a:cubicBezTo>
                    <a:cubicBezTo>
                      <a:pt x="197" y="418"/>
                      <a:pt x="229" y="182"/>
                      <a:pt x="235" y="117"/>
                    </a:cubicBezTo>
                    <a:cubicBezTo>
                      <a:pt x="241" y="52"/>
                      <a:pt x="197" y="0"/>
                      <a:pt x="197" y="0"/>
                    </a:cubicBezTo>
                    <a:moveTo>
                      <a:pt x="121" y="467"/>
                    </a:moveTo>
                    <a:cubicBezTo>
                      <a:pt x="120" y="467"/>
                      <a:pt x="120" y="468"/>
                      <a:pt x="120" y="469"/>
                    </a:cubicBezTo>
                    <a:cubicBezTo>
                      <a:pt x="120" y="466"/>
                      <a:pt x="120" y="466"/>
                      <a:pt x="120" y="466"/>
                    </a:cubicBezTo>
                    <a:cubicBezTo>
                      <a:pt x="115" y="450"/>
                      <a:pt x="122" y="206"/>
                      <a:pt x="124" y="146"/>
                    </a:cubicBezTo>
                    <a:cubicBezTo>
                      <a:pt x="126" y="206"/>
                      <a:pt x="125" y="450"/>
                      <a:pt x="121" y="467"/>
                    </a:cubicBezTo>
                  </a:path>
                </a:pathLst>
              </a:custGeom>
              <a:solidFill>
                <a:srgbClr val="2525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8" name="ïṥḷïdè" descr="9f063fbd-70d0-47bf-b7d3-7d19e53735e5">
                <a:extLst>
                  <a:ext uri="{FF2B5EF4-FFF2-40B4-BE49-F238E27FC236}">
                    <a16:creationId id="{9118904C-F103-AE2F-C495-A411A3AB9F26}"/>
                  </a:ext>
                </a:extLst>
              </p:cNvPr>
              <p:cNvSpPr/>
              <p:nvPr/>
            </p:nvSpPr>
            <p:spPr bwMode="auto">
              <a:xfrm>
                <a:off x="3357549" y="3312917"/>
                <a:ext cx="405950" cy="376200"/>
              </a:xfrm>
              <a:custGeom>
                <a:avLst/>
                <a:gdLst>
                  <a:gd name="T0" fmla="*/ 43 w 203"/>
                  <a:gd name="T1" fmla="*/ 80 h 189"/>
                  <a:gd name="T2" fmla="*/ 30 w 203"/>
                  <a:gd name="T3" fmla="*/ 1 h 189"/>
                  <a:gd name="T4" fmla="*/ 109 w 203"/>
                  <a:gd name="T5" fmla="*/ 0 h 189"/>
                  <a:gd name="T6" fmla="*/ 183 w 203"/>
                  <a:gd name="T7" fmla="*/ 0 h 189"/>
                  <a:gd name="T8" fmla="*/ 194 w 203"/>
                  <a:gd name="T9" fmla="*/ 50 h 189"/>
                  <a:gd name="T10" fmla="*/ 172 w 203"/>
                  <a:gd name="T11" fmla="*/ 83 h 189"/>
                  <a:gd name="T12" fmla="*/ 170 w 203"/>
                  <a:gd name="T13" fmla="*/ 189 h 189"/>
                  <a:gd name="T14" fmla="*/ 14 w 203"/>
                  <a:gd name="T15" fmla="*/ 186 h 189"/>
                  <a:gd name="T16" fmla="*/ 43 w 203"/>
                  <a:gd name="T17" fmla="*/ 8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3" h="189">
                    <a:moveTo>
                      <a:pt x="43" y="80"/>
                    </a:moveTo>
                    <a:cubicBezTo>
                      <a:pt x="43" y="80"/>
                      <a:pt x="0" y="52"/>
                      <a:pt x="30" y="1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83" y="0"/>
                      <a:pt x="203" y="24"/>
                      <a:pt x="194" y="50"/>
                    </a:cubicBezTo>
                    <a:cubicBezTo>
                      <a:pt x="186" y="70"/>
                      <a:pt x="174" y="68"/>
                      <a:pt x="172" y="83"/>
                    </a:cubicBezTo>
                    <a:cubicBezTo>
                      <a:pt x="171" y="90"/>
                      <a:pt x="160" y="176"/>
                      <a:pt x="170" y="189"/>
                    </a:cubicBezTo>
                    <a:cubicBezTo>
                      <a:pt x="14" y="186"/>
                      <a:pt x="14" y="186"/>
                      <a:pt x="14" y="186"/>
                    </a:cubicBezTo>
                    <a:cubicBezTo>
                      <a:pt x="43" y="80"/>
                      <a:pt x="43" y="80"/>
                      <a:pt x="43" y="80"/>
                    </a:cubicBezTo>
                  </a:path>
                </a:pathLst>
              </a:custGeom>
              <a:solidFill>
                <a:srgbClr val="32B1D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9" name="îSḷiḍé" descr="401b4d59-8c5a-4423-b78b-500b2b9dc9a7">
                <a:extLst>
                  <a:ext uri="{FF2B5EF4-FFF2-40B4-BE49-F238E27FC236}">
                    <a16:creationId id="{FFE936FB-8355-7954-9079-D36AAFEF4AF9}"/>
                  </a:ext>
                </a:extLst>
              </p:cNvPr>
              <p:cNvSpPr/>
              <p:nvPr/>
            </p:nvSpPr>
            <p:spPr bwMode="auto">
              <a:xfrm>
                <a:off x="3431446" y="2743819"/>
                <a:ext cx="80614" cy="152592"/>
              </a:xfrm>
              <a:custGeom>
                <a:avLst/>
                <a:gdLst>
                  <a:gd name="T0" fmla="*/ 40 w 40"/>
                  <a:gd name="T1" fmla="*/ 15 h 77"/>
                  <a:gd name="T2" fmla="*/ 9 w 40"/>
                  <a:gd name="T3" fmla="*/ 72 h 77"/>
                  <a:gd name="T4" fmla="*/ 4 w 40"/>
                  <a:gd name="T5" fmla="*/ 54 h 77"/>
                  <a:gd name="T6" fmla="*/ 22 w 40"/>
                  <a:gd name="T7" fmla="*/ 0 h 77"/>
                  <a:gd name="T8" fmla="*/ 40 w 40"/>
                  <a:gd name="T9" fmla="*/ 1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7">
                    <a:moveTo>
                      <a:pt x="40" y="15"/>
                    </a:moveTo>
                    <a:cubicBezTo>
                      <a:pt x="40" y="15"/>
                      <a:pt x="18" y="77"/>
                      <a:pt x="9" y="72"/>
                    </a:cubicBezTo>
                    <a:cubicBezTo>
                      <a:pt x="0" y="67"/>
                      <a:pt x="4" y="54"/>
                      <a:pt x="4" y="54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40" y="15"/>
                    </a:lnTo>
                    <a:close/>
                  </a:path>
                </a:pathLst>
              </a:custGeom>
              <a:solidFill>
                <a:srgbClr val="2525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0" name="íŝlïďè" descr="af82ed63-cc44-431c-ac84-4b218c626f6d">
                <a:extLst>
                  <a:ext uri="{FF2B5EF4-FFF2-40B4-BE49-F238E27FC236}">
                    <a16:creationId id="{56EFE5C9-D93F-B700-69B1-76E936741E1C}"/>
                  </a:ext>
                </a:extLst>
              </p:cNvPr>
              <p:cNvSpPr/>
              <p:nvPr/>
            </p:nvSpPr>
            <p:spPr bwMode="auto">
              <a:xfrm>
                <a:off x="3412252" y="2657447"/>
                <a:ext cx="344530" cy="247601"/>
              </a:xfrm>
              <a:custGeom>
                <a:avLst/>
                <a:gdLst>
                  <a:gd name="T0" fmla="*/ 0 w 173"/>
                  <a:gd name="T1" fmla="*/ 50 h 124"/>
                  <a:gd name="T2" fmla="*/ 173 w 173"/>
                  <a:gd name="T3" fmla="*/ 124 h 124"/>
                  <a:gd name="T4" fmla="*/ 167 w 173"/>
                  <a:gd name="T5" fmla="*/ 62 h 124"/>
                  <a:gd name="T6" fmla="*/ 85 w 173"/>
                  <a:gd name="T7" fmla="*/ 0 h 124"/>
                  <a:gd name="T8" fmla="*/ 0 w 173"/>
                  <a:gd name="T9" fmla="*/ 5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124">
                    <a:moveTo>
                      <a:pt x="0" y="50"/>
                    </a:moveTo>
                    <a:cubicBezTo>
                      <a:pt x="0" y="50"/>
                      <a:pt x="14" y="122"/>
                      <a:pt x="173" y="124"/>
                    </a:cubicBezTo>
                    <a:cubicBezTo>
                      <a:pt x="167" y="62"/>
                      <a:pt x="167" y="62"/>
                      <a:pt x="167" y="62"/>
                    </a:cubicBezTo>
                    <a:cubicBezTo>
                      <a:pt x="85" y="0"/>
                      <a:pt x="85" y="0"/>
                      <a:pt x="85" y="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2525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1" name="íśḷîḍe" descr="ac9d83f5-4415-4f64-939e-d64c8730fa7c">
                <a:extLst>
                  <a:ext uri="{FF2B5EF4-FFF2-40B4-BE49-F238E27FC236}">
                    <a16:creationId id="{C249372C-86FE-651E-1BD9-0A59E37EE702}"/>
                  </a:ext>
                </a:extLst>
              </p:cNvPr>
              <p:cNvSpPr/>
              <p:nvPr/>
            </p:nvSpPr>
            <p:spPr bwMode="auto">
              <a:xfrm>
                <a:off x="3587875" y="5229422"/>
                <a:ext cx="67179" cy="19194"/>
              </a:xfrm>
              <a:custGeom>
                <a:avLst/>
                <a:gdLst>
                  <a:gd name="T0" fmla="*/ 32 w 34"/>
                  <a:gd name="T1" fmla="*/ 10 h 10"/>
                  <a:gd name="T2" fmla="*/ 2 w 34"/>
                  <a:gd name="T3" fmla="*/ 10 h 10"/>
                  <a:gd name="T4" fmla="*/ 0 w 34"/>
                  <a:gd name="T5" fmla="*/ 8 h 10"/>
                  <a:gd name="T6" fmla="*/ 0 w 34"/>
                  <a:gd name="T7" fmla="*/ 2 h 10"/>
                  <a:gd name="T8" fmla="*/ 2 w 34"/>
                  <a:gd name="T9" fmla="*/ 0 h 10"/>
                  <a:gd name="T10" fmla="*/ 32 w 34"/>
                  <a:gd name="T11" fmla="*/ 0 h 10"/>
                  <a:gd name="T12" fmla="*/ 34 w 34"/>
                  <a:gd name="T13" fmla="*/ 2 h 10"/>
                  <a:gd name="T14" fmla="*/ 34 w 34"/>
                  <a:gd name="T15" fmla="*/ 8 h 10"/>
                  <a:gd name="T16" fmla="*/ 32 w 34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10">
                    <a:moveTo>
                      <a:pt x="3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3" y="0"/>
                      <a:pt x="34" y="1"/>
                      <a:pt x="34" y="2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3" y="10"/>
                      <a:pt x="32" y="10"/>
                    </a:cubicBezTo>
                    <a:close/>
                  </a:path>
                </a:pathLst>
              </a:custGeom>
              <a:solidFill>
                <a:srgbClr val="EDF9F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2" name="îş1ïḍê" descr="c87d4dfb-37f0-40d6-bd96-3685afe22610">
                <a:extLst>
                  <a:ext uri="{FF2B5EF4-FFF2-40B4-BE49-F238E27FC236}">
                    <a16:creationId id="{5A52B8E4-F51F-C33E-E5D1-9C7992264DBC}"/>
                  </a:ext>
                </a:extLst>
              </p:cNvPr>
              <p:cNvSpPr/>
              <p:nvPr/>
            </p:nvSpPr>
            <p:spPr bwMode="auto">
              <a:xfrm>
                <a:off x="3587875" y="5229422"/>
                <a:ext cx="67179" cy="19194"/>
              </a:xfrm>
              <a:custGeom>
                <a:avLst/>
                <a:gdLst>
                  <a:gd name="T0" fmla="*/ 32 w 34"/>
                  <a:gd name="T1" fmla="*/ 0 h 10"/>
                  <a:gd name="T2" fmla="*/ 27 w 34"/>
                  <a:gd name="T3" fmla="*/ 0 h 10"/>
                  <a:gd name="T4" fmla="*/ 27 w 34"/>
                  <a:gd name="T5" fmla="*/ 5 h 10"/>
                  <a:gd name="T6" fmla="*/ 25 w 34"/>
                  <a:gd name="T7" fmla="*/ 6 h 10"/>
                  <a:gd name="T8" fmla="*/ 0 w 34"/>
                  <a:gd name="T9" fmla="*/ 6 h 10"/>
                  <a:gd name="T10" fmla="*/ 0 w 34"/>
                  <a:gd name="T11" fmla="*/ 8 h 10"/>
                  <a:gd name="T12" fmla="*/ 2 w 34"/>
                  <a:gd name="T13" fmla="*/ 10 h 10"/>
                  <a:gd name="T14" fmla="*/ 32 w 34"/>
                  <a:gd name="T15" fmla="*/ 10 h 10"/>
                  <a:gd name="T16" fmla="*/ 34 w 34"/>
                  <a:gd name="T17" fmla="*/ 8 h 10"/>
                  <a:gd name="T18" fmla="*/ 34 w 34"/>
                  <a:gd name="T19" fmla="*/ 2 h 10"/>
                  <a:gd name="T20" fmla="*/ 32 w 34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10">
                    <a:moveTo>
                      <a:pt x="32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6"/>
                      <a:pt x="26" y="6"/>
                      <a:pt x="25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1" y="10"/>
                      <a:pt x="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3" y="10"/>
                      <a:pt x="34" y="9"/>
                      <a:pt x="34" y="8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1"/>
                      <a:pt x="33" y="0"/>
                      <a:pt x="32" y="0"/>
                    </a:cubicBezTo>
                    <a:close/>
                  </a:path>
                </a:pathLst>
              </a:custGeom>
              <a:solidFill>
                <a:srgbClr val="CFE4E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3" name="iŝ1ïḑê" descr="043f7d98-6b58-484a-96ae-bc05b65d264b">
                <a:extLst>
                  <a:ext uri="{FF2B5EF4-FFF2-40B4-BE49-F238E27FC236}">
                    <a16:creationId id="{E3EBF351-EFDD-E2EB-8FD9-1B594D0FE3ED}"/>
                  </a:ext>
                </a:extLst>
              </p:cNvPr>
              <p:cNvSpPr/>
              <p:nvPr/>
            </p:nvSpPr>
            <p:spPr bwMode="auto">
              <a:xfrm>
                <a:off x="3383461" y="5296600"/>
                <a:ext cx="32630" cy="99808"/>
              </a:xfrm>
              <a:custGeom>
                <a:avLst/>
                <a:gdLst>
                  <a:gd name="T0" fmla="*/ 13 w 16"/>
                  <a:gd name="T1" fmla="*/ 0 h 50"/>
                  <a:gd name="T2" fmla="*/ 16 w 16"/>
                  <a:gd name="T3" fmla="*/ 37 h 50"/>
                  <a:gd name="T4" fmla="*/ 1 w 16"/>
                  <a:gd name="T5" fmla="*/ 50 h 50"/>
                  <a:gd name="T6" fmla="*/ 13 w 16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50">
                    <a:moveTo>
                      <a:pt x="13" y="0"/>
                    </a:moveTo>
                    <a:cubicBezTo>
                      <a:pt x="16" y="37"/>
                      <a:pt x="16" y="37"/>
                      <a:pt x="16" y="37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1" y="50"/>
                      <a:pt x="0" y="22"/>
                      <a:pt x="13" y="0"/>
                    </a:cubicBezTo>
                    <a:close/>
                  </a:path>
                </a:pathLst>
              </a:custGeom>
              <a:solidFill>
                <a:srgbClr val="EDF9F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4" name="îṡ1ïdé" descr="bd2783c5-7d4f-4bea-a0ea-41bdaea62f6b">
                <a:extLst>
                  <a:ext uri="{FF2B5EF4-FFF2-40B4-BE49-F238E27FC236}">
                    <a16:creationId id="{6361A67D-07B9-3AB4-AB72-7E4DA938A716}"/>
                  </a:ext>
                </a:extLst>
              </p:cNvPr>
              <p:cNvSpPr/>
              <p:nvPr/>
            </p:nvSpPr>
            <p:spPr bwMode="auto">
              <a:xfrm>
                <a:off x="3423768" y="5229422"/>
                <a:ext cx="70058" cy="19194"/>
              </a:xfrm>
              <a:custGeom>
                <a:avLst/>
                <a:gdLst>
                  <a:gd name="T0" fmla="*/ 33 w 35"/>
                  <a:gd name="T1" fmla="*/ 10 h 10"/>
                  <a:gd name="T2" fmla="*/ 2 w 35"/>
                  <a:gd name="T3" fmla="*/ 10 h 10"/>
                  <a:gd name="T4" fmla="*/ 0 w 35"/>
                  <a:gd name="T5" fmla="*/ 8 h 10"/>
                  <a:gd name="T6" fmla="*/ 0 w 35"/>
                  <a:gd name="T7" fmla="*/ 2 h 10"/>
                  <a:gd name="T8" fmla="*/ 2 w 35"/>
                  <a:gd name="T9" fmla="*/ 0 h 10"/>
                  <a:gd name="T10" fmla="*/ 33 w 35"/>
                  <a:gd name="T11" fmla="*/ 0 h 10"/>
                  <a:gd name="T12" fmla="*/ 35 w 35"/>
                  <a:gd name="T13" fmla="*/ 2 h 10"/>
                  <a:gd name="T14" fmla="*/ 35 w 35"/>
                  <a:gd name="T15" fmla="*/ 8 h 10"/>
                  <a:gd name="T16" fmla="*/ 33 w 35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10">
                    <a:moveTo>
                      <a:pt x="33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5" y="1"/>
                      <a:pt x="35" y="2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9"/>
                      <a:pt x="34" y="10"/>
                      <a:pt x="33" y="10"/>
                    </a:cubicBezTo>
                    <a:close/>
                  </a:path>
                </a:pathLst>
              </a:custGeom>
              <a:solidFill>
                <a:srgbClr val="EDF9F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5" name="ïśļîďe" descr="752a11e4-6b9e-4693-8ee4-c5ab14d7d55b">
                <a:extLst>
                  <a:ext uri="{FF2B5EF4-FFF2-40B4-BE49-F238E27FC236}">
                    <a16:creationId id="{60AF35AC-A517-2D59-C4D1-72948060E284}"/>
                  </a:ext>
                </a:extLst>
              </p:cNvPr>
              <p:cNvSpPr/>
              <p:nvPr/>
            </p:nvSpPr>
            <p:spPr bwMode="auto">
              <a:xfrm>
                <a:off x="3423768" y="5229422"/>
                <a:ext cx="70058" cy="19194"/>
              </a:xfrm>
              <a:custGeom>
                <a:avLst/>
                <a:gdLst>
                  <a:gd name="T0" fmla="*/ 33 w 35"/>
                  <a:gd name="T1" fmla="*/ 0 h 10"/>
                  <a:gd name="T2" fmla="*/ 27 w 35"/>
                  <a:gd name="T3" fmla="*/ 0 h 10"/>
                  <a:gd name="T4" fmla="*/ 27 w 35"/>
                  <a:gd name="T5" fmla="*/ 5 h 10"/>
                  <a:gd name="T6" fmla="*/ 25 w 35"/>
                  <a:gd name="T7" fmla="*/ 6 h 10"/>
                  <a:gd name="T8" fmla="*/ 0 w 35"/>
                  <a:gd name="T9" fmla="*/ 6 h 10"/>
                  <a:gd name="T10" fmla="*/ 0 w 35"/>
                  <a:gd name="T11" fmla="*/ 8 h 10"/>
                  <a:gd name="T12" fmla="*/ 2 w 35"/>
                  <a:gd name="T13" fmla="*/ 10 h 10"/>
                  <a:gd name="T14" fmla="*/ 33 w 35"/>
                  <a:gd name="T15" fmla="*/ 10 h 10"/>
                  <a:gd name="T16" fmla="*/ 35 w 35"/>
                  <a:gd name="T17" fmla="*/ 8 h 10"/>
                  <a:gd name="T18" fmla="*/ 35 w 35"/>
                  <a:gd name="T19" fmla="*/ 2 h 10"/>
                  <a:gd name="T20" fmla="*/ 33 w 35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10">
                    <a:moveTo>
                      <a:pt x="33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6"/>
                      <a:pt x="26" y="6"/>
                      <a:pt x="25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1" y="10"/>
                      <a:pt x="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10"/>
                      <a:pt x="35" y="9"/>
                      <a:pt x="35" y="8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1"/>
                      <a:pt x="34" y="0"/>
                      <a:pt x="33" y="0"/>
                    </a:cubicBezTo>
                    <a:close/>
                  </a:path>
                </a:pathLst>
              </a:custGeom>
              <a:solidFill>
                <a:srgbClr val="CFE4E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6" name="íṥḻídé" descr="49c5921c-21fd-4121-b89b-cd875bc99c67">
                <a:extLst>
                  <a:ext uri="{FF2B5EF4-FFF2-40B4-BE49-F238E27FC236}">
                    <a16:creationId id="{E7AE5C6A-DDCA-0043-8D82-742D078A5E5B}"/>
                  </a:ext>
                </a:extLst>
              </p:cNvPr>
              <p:cNvSpPr/>
              <p:nvPr/>
            </p:nvSpPr>
            <p:spPr bwMode="auto">
              <a:xfrm>
                <a:off x="3386339" y="5370497"/>
                <a:ext cx="129559" cy="61420"/>
              </a:xfrm>
              <a:custGeom>
                <a:avLst/>
                <a:gdLst>
                  <a:gd name="T0" fmla="*/ 0 w 65"/>
                  <a:gd name="T1" fmla="*/ 13 h 31"/>
                  <a:gd name="T2" fmla="*/ 21 w 65"/>
                  <a:gd name="T3" fmla="*/ 31 h 31"/>
                  <a:gd name="T4" fmla="*/ 40 w 65"/>
                  <a:gd name="T5" fmla="*/ 31 h 31"/>
                  <a:gd name="T6" fmla="*/ 65 w 65"/>
                  <a:gd name="T7" fmla="*/ 13 h 31"/>
                  <a:gd name="T8" fmla="*/ 65 w 65"/>
                  <a:gd name="T9" fmla="*/ 7 h 31"/>
                  <a:gd name="T10" fmla="*/ 55 w 65"/>
                  <a:gd name="T11" fmla="*/ 0 h 31"/>
                  <a:gd name="T12" fmla="*/ 10 w 65"/>
                  <a:gd name="T13" fmla="*/ 0 h 31"/>
                  <a:gd name="T14" fmla="*/ 0 w 65"/>
                  <a:gd name="T15" fmla="*/ 7 h 31"/>
                  <a:gd name="T16" fmla="*/ 0 w 65"/>
                  <a:gd name="T17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31">
                    <a:moveTo>
                      <a:pt x="0" y="13"/>
                    </a:moveTo>
                    <a:cubicBezTo>
                      <a:pt x="0" y="17"/>
                      <a:pt x="16" y="31"/>
                      <a:pt x="21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5" y="31"/>
                      <a:pt x="65" y="17"/>
                      <a:pt x="65" y="13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3"/>
                      <a:pt x="60" y="0"/>
                      <a:pt x="5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3"/>
                      <a:pt x="0" y="7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DF9F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7" name="iṡ1îde" descr="418a0df4-10a4-4c0e-99d9-ac99139b6bd8">
                <a:extLst>
                  <a:ext uri="{FF2B5EF4-FFF2-40B4-BE49-F238E27FC236}">
                    <a16:creationId id="{B54825A5-3B31-C0B4-ECD4-956AA3C97BA8}"/>
                  </a:ext>
                </a:extLst>
              </p:cNvPr>
              <p:cNvSpPr/>
              <p:nvPr/>
            </p:nvSpPr>
            <p:spPr bwMode="auto">
              <a:xfrm>
                <a:off x="3481350" y="5292762"/>
                <a:ext cx="40307" cy="105566"/>
              </a:xfrm>
              <a:custGeom>
                <a:avLst/>
                <a:gdLst>
                  <a:gd name="T0" fmla="*/ 6 w 20"/>
                  <a:gd name="T1" fmla="*/ 0 h 53"/>
                  <a:gd name="T2" fmla="*/ 0 w 20"/>
                  <a:gd name="T3" fmla="*/ 39 h 53"/>
                  <a:gd name="T4" fmla="*/ 16 w 20"/>
                  <a:gd name="T5" fmla="*/ 53 h 53"/>
                  <a:gd name="T6" fmla="*/ 6 w 2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53">
                    <a:moveTo>
                      <a:pt x="6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20" y="23"/>
                      <a:pt x="6" y="0"/>
                    </a:cubicBezTo>
                    <a:close/>
                  </a:path>
                </a:pathLst>
              </a:custGeom>
              <a:solidFill>
                <a:srgbClr val="EDF9F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8" name="iŝļïdé" descr="d2874191-8899-425d-a47f-cb674988ef8c">
                <a:extLst>
                  <a:ext uri="{FF2B5EF4-FFF2-40B4-BE49-F238E27FC236}">
                    <a16:creationId id="{72489973-7C85-1B2C-61D6-478F8588284E}"/>
                  </a:ext>
                </a:extLst>
              </p:cNvPr>
              <p:cNvSpPr/>
              <p:nvPr/>
            </p:nvSpPr>
            <p:spPr bwMode="auto">
              <a:xfrm>
                <a:off x="3660812" y="5294681"/>
                <a:ext cx="36469" cy="99808"/>
              </a:xfrm>
              <a:custGeom>
                <a:avLst/>
                <a:gdLst>
                  <a:gd name="T0" fmla="*/ 4 w 18"/>
                  <a:gd name="T1" fmla="*/ 0 h 50"/>
                  <a:gd name="T2" fmla="*/ 0 w 18"/>
                  <a:gd name="T3" fmla="*/ 38 h 50"/>
                  <a:gd name="T4" fmla="*/ 17 w 18"/>
                  <a:gd name="T5" fmla="*/ 50 h 50"/>
                  <a:gd name="T6" fmla="*/ 4 w 18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50">
                    <a:moveTo>
                      <a:pt x="4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8" y="22"/>
                      <a:pt x="4" y="0"/>
                    </a:cubicBezTo>
                    <a:close/>
                  </a:path>
                </a:pathLst>
              </a:custGeom>
              <a:solidFill>
                <a:srgbClr val="EDF9F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9" name="îṩlîḋé" descr="cd6caa61-0af6-452d-a843-a8af9e0a036b">
                <a:extLst>
                  <a:ext uri="{FF2B5EF4-FFF2-40B4-BE49-F238E27FC236}">
                    <a16:creationId id="{ED3EB3C8-2992-A3DA-5007-C13EE4708AA8}"/>
                  </a:ext>
                </a:extLst>
              </p:cNvPr>
              <p:cNvSpPr/>
              <p:nvPr/>
            </p:nvSpPr>
            <p:spPr bwMode="auto">
              <a:xfrm>
                <a:off x="3557165" y="5290843"/>
                <a:ext cx="42226" cy="105566"/>
              </a:xfrm>
              <a:custGeom>
                <a:avLst/>
                <a:gdLst>
                  <a:gd name="T0" fmla="*/ 14 w 21"/>
                  <a:gd name="T1" fmla="*/ 0 h 53"/>
                  <a:gd name="T2" fmla="*/ 21 w 21"/>
                  <a:gd name="T3" fmla="*/ 40 h 53"/>
                  <a:gd name="T4" fmla="*/ 4 w 21"/>
                  <a:gd name="T5" fmla="*/ 53 h 53"/>
                  <a:gd name="T6" fmla="*/ 14 w 21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3">
                    <a:moveTo>
                      <a:pt x="14" y="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0" y="23"/>
                      <a:pt x="14" y="0"/>
                    </a:cubicBezTo>
                    <a:close/>
                  </a:path>
                </a:pathLst>
              </a:custGeom>
              <a:solidFill>
                <a:srgbClr val="EDF9F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0" name="íṣliḓe" descr="a9faa971-6f98-4543-bcf8-0b2f2ad56ef8">
                <a:extLst>
                  <a:ext uri="{FF2B5EF4-FFF2-40B4-BE49-F238E27FC236}">
                    <a16:creationId id="{FF484360-0726-9F3C-85EF-96E3E27D5EC5}"/>
                  </a:ext>
                </a:extLst>
              </p:cNvPr>
              <p:cNvSpPr/>
              <p:nvPr/>
            </p:nvSpPr>
            <p:spPr bwMode="auto">
              <a:xfrm>
                <a:off x="3383461" y="5296600"/>
                <a:ext cx="132437" cy="149712"/>
              </a:xfrm>
              <a:custGeom>
                <a:avLst/>
                <a:gdLst>
                  <a:gd name="T0" fmla="*/ 13 w 66"/>
                  <a:gd name="T1" fmla="*/ 0 h 75"/>
                  <a:gd name="T2" fmla="*/ 13 w 66"/>
                  <a:gd name="T3" fmla="*/ 1 h 75"/>
                  <a:gd name="T4" fmla="*/ 7 w 66"/>
                  <a:gd name="T5" fmla="*/ 38 h 75"/>
                  <a:gd name="T6" fmla="*/ 29 w 66"/>
                  <a:gd name="T7" fmla="*/ 56 h 75"/>
                  <a:gd name="T8" fmla="*/ 47 w 66"/>
                  <a:gd name="T9" fmla="*/ 56 h 75"/>
                  <a:gd name="T10" fmla="*/ 66 w 66"/>
                  <a:gd name="T11" fmla="*/ 45 h 75"/>
                  <a:gd name="T12" fmla="*/ 66 w 66"/>
                  <a:gd name="T13" fmla="*/ 47 h 75"/>
                  <a:gd name="T14" fmla="*/ 66 w 66"/>
                  <a:gd name="T15" fmla="*/ 50 h 75"/>
                  <a:gd name="T16" fmla="*/ 65 w 66"/>
                  <a:gd name="T17" fmla="*/ 51 h 75"/>
                  <a:gd name="T18" fmla="*/ 18 w 66"/>
                  <a:gd name="T19" fmla="*/ 67 h 75"/>
                  <a:gd name="T20" fmla="*/ 1 w 66"/>
                  <a:gd name="T21" fmla="*/ 50 h 75"/>
                  <a:gd name="T22" fmla="*/ 13 w 66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" h="75">
                    <a:moveTo>
                      <a:pt x="13" y="0"/>
                    </a:moveTo>
                    <a:cubicBezTo>
                      <a:pt x="13" y="1"/>
                      <a:pt x="13" y="1"/>
                      <a:pt x="13" y="1"/>
                    </a:cubicBezTo>
                    <a:cubicBezTo>
                      <a:pt x="6" y="20"/>
                      <a:pt x="7" y="38"/>
                      <a:pt x="7" y="38"/>
                    </a:cubicBezTo>
                    <a:cubicBezTo>
                      <a:pt x="7" y="42"/>
                      <a:pt x="23" y="56"/>
                      <a:pt x="29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50" y="56"/>
                      <a:pt x="59" y="50"/>
                      <a:pt x="66" y="45"/>
                    </a:cubicBezTo>
                    <a:cubicBezTo>
                      <a:pt x="66" y="46"/>
                      <a:pt x="66" y="47"/>
                      <a:pt x="66" y="47"/>
                    </a:cubicBezTo>
                    <a:cubicBezTo>
                      <a:pt x="66" y="50"/>
                      <a:pt x="66" y="50"/>
                      <a:pt x="66" y="50"/>
                    </a:cubicBezTo>
                    <a:cubicBezTo>
                      <a:pt x="66" y="50"/>
                      <a:pt x="65" y="50"/>
                      <a:pt x="65" y="51"/>
                    </a:cubicBezTo>
                    <a:cubicBezTo>
                      <a:pt x="58" y="64"/>
                      <a:pt x="36" y="75"/>
                      <a:pt x="18" y="67"/>
                    </a:cubicBezTo>
                    <a:cubicBezTo>
                      <a:pt x="14" y="64"/>
                      <a:pt x="1" y="56"/>
                      <a:pt x="1" y="50"/>
                    </a:cubicBezTo>
                    <a:cubicBezTo>
                      <a:pt x="1" y="50"/>
                      <a:pt x="0" y="22"/>
                      <a:pt x="13" y="0"/>
                    </a:cubicBezTo>
                    <a:close/>
                  </a:path>
                </a:pathLst>
              </a:custGeom>
              <a:solidFill>
                <a:srgbClr val="CFE4E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1" name="îS1ïḍê" descr="b2dba98a-afe6-44c2-917a-f56ee886ab16">
                <a:extLst>
                  <a:ext uri="{FF2B5EF4-FFF2-40B4-BE49-F238E27FC236}">
                    <a16:creationId id="{981FAFA6-AFC2-6315-8496-DA75733A78FE}"/>
                  </a:ext>
                </a:extLst>
              </p:cNvPr>
              <p:cNvSpPr/>
              <p:nvPr/>
            </p:nvSpPr>
            <p:spPr bwMode="auto">
              <a:xfrm>
                <a:off x="3565802" y="5370497"/>
                <a:ext cx="129559" cy="61420"/>
              </a:xfrm>
              <a:custGeom>
                <a:avLst/>
                <a:gdLst>
                  <a:gd name="T0" fmla="*/ 65 w 65"/>
                  <a:gd name="T1" fmla="*/ 13 h 31"/>
                  <a:gd name="T2" fmla="*/ 43 w 65"/>
                  <a:gd name="T3" fmla="*/ 31 h 31"/>
                  <a:gd name="T4" fmla="*/ 25 w 65"/>
                  <a:gd name="T5" fmla="*/ 31 h 31"/>
                  <a:gd name="T6" fmla="*/ 0 w 65"/>
                  <a:gd name="T7" fmla="*/ 13 h 31"/>
                  <a:gd name="T8" fmla="*/ 0 w 65"/>
                  <a:gd name="T9" fmla="*/ 7 h 31"/>
                  <a:gd name="T10" fmla="*/ 10 w 65"/>
                  <a:gd name="T11" fmla="*/ 0 h 31"/>
                  <a:gd name="T12" fmla="*/ 55 w 65"/>
                  <a:gd name="T13" fmla="*/ 0 h 31"/>
                  <a:gd name="T14" fmla="*/ 65 w 65"/>
                  <a:gd name="T15" fmla="*/ 7 h 31"/>
                  <a:gd name="T16" fmla="*/ 65 w 65"/>
                  <a:gd name="T17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31">
                    <a:moveTo>
                      <a:pt x="65" y="13"/>
                    </a:moveTo>
                    <a:cubicBezTo>
                      <a:pt x="65" y="17"/>
                      <a:pt x="49" y="31"/>
                      <a:pt x="43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0" y="31"/>
                      <a:pt x="0" y="17"/>
                      <a:pt x="0" y="1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10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60" y="0"/>
                      <a:pt x="65" y="3"/>
                      <a:pt x="65" y="7"/>
                    </a:cubicBezTo>
                    <a:lnTo>
                      <a:pt x="65" y="13"/>
                    </a:lnTo>
                    <a:close/>
                  </a:path>
                </a:pathLst>
              </a:custGeom>
              <a:solidFill>
                <a:srgbClr val="EDF9F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2" name="ïṧļíḓe" descr="2bfbe7b1-627e-429a-ab38-f99f31abcc63">
                <a:extLst>
                  <a:ext uri="{FF2B5EF4-FFF2-40B4-BE49-F238E27FC236}">
                    <a16:creationId id="{2A5192F2-81E9-BD4B-386D-249455AEF9D7}"/>
                  </a:ext>
                </a:extLst>
              </p:cNvPr>
              <p:cNvSpPr/>
              <p:nvPr/>
            </p:nvSpPr>
            <p:spPr bwMode="auto">
              <a:xfrm>
                <a:off x="3565802" y="5296600"/>
                <a:ext cx="133398" cy="149712"/>
              </a:xfrm>
              <a:custGeom>
                <a:avLst/>
                <a:gdLst>
                  <a:gd name="T0" fmla="*/ 53 w 67"/>
                  <a:gd name="T1" fmla="*/ 0 h 75"/>
                  <a:gd name="T2" fmla="*/ 53 w 67"/>
                  <a:gd name="T3" fmla="*/ 1 h 75"/>
                  <a:gd name="T4" fmla="*/ 58 w 67"/>
                  <a:gd name="T5" fmla="*/ 38 h 75"/>
                  <a:gd name="T6" fmla="*/ 37 w 67"/>
                  <a:gd name="T7" fmla="*/ 56 h 75"/>
                  <a:gd name="T8" fmla="*/ 19 w 67"/>
                  <a:gd name="T9" fmla="*/ 56 h 75"/>
                  <a:gd name="T10" fmla="*/ 0 w 67"/>
                  <a:gd name="T11" fmla="*/ 45 h 75"/>
                  <a:gd name="T12" fmla="*/ 0 w 67"/>
                  <a:gd name="T13" fmla="*/ 47 h 75"/>
                  <a:gd name="T14" fmla="*/ 0 w 67"/>
                  <a:gd name="T15" fmla="*/ 50 h 75"/>
                  <a:gd name="T16" fmla="*/ 0 w 67"/>
                  <a:gd name="T17" fmla="*/ 51 h 75"/>
                  <a:gd name="T18" fmla="*/ 47 w 67"/>
                  <a:gd name="T19" fmla="*/ 67 h 75"/>
                  <a:gd name="T20" fmla="*/ 65 w 67"/>
                  <a:gd name="T21" fmla="*/ 50 h 75"/>
                  <a:gd name="T22" fmla="*/ 53 w 67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" h="75">
                    <a:moveTo>
                      <a:pt x="53" y="0"/>
                    </a:moveTo>
                    <a:cubicBezTo>
                      <a:pt x="53" y="1"/>
                      <a:pt x="53" y="1"/>
                      <a:pt x="53" y="1"/>
                    </a:cubicBezTo>
                    <a:cubicBezTo>
                      <a:pt x="59" y="20"/>
                      <a:pt x="58" y="38"/>
                      <a:pt x="58" y="38"/>
                    </a:cubicBezTo>
                    <a:cubicBezTo>
                      <a:pt x="58" y="42"/>
                      <a:pt x="42" y="56"/>
                      <a:pt x="37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5" y="56"/>
                      <a:pt x="6" y="50"/>
                      <a:pt x="0" y="45"/>
                    </a:cubicBezTo>
                    <a:cubicBezTo>
                      <a:pt x="0" y="46"/>
                      <a:pt x="0" y="47"/>
                      <a:pt x="0" y="47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0"/>
                      <a:pt x="0" y="50"/>
                      <a:pt x="0" y="51"/>
                    </a:cubicBezTo>
                    <a:cubicBezTo>
                      <a:pt x="7" y="64"/>
                      <a:pt x="29" y="75"/>
                      <a:pt x="47" y="67"/>
                    </a:cubicBezTo>
                    <a:cubicBezTo>
                      <a:pt x="52" y="64"/>
                      <a:pt x="64" y="56"/>
                      <a:pt x="65" y="50"/>
                    </a:cubicBezTo>
                    <a:cubicBezTo>
                      <a:pt x="65" y="50"/>
                      <a:pt x="67" y="22"/>
                      <a:pt x="53" y="0"/>
                    </a:cubicBezTo>
                    <a:close/>
                  </a:path>
                </a:pathLst>
              </a:custGeom>
              <a:solidFill>
                <a:srgbClr val="CFE4E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3" name="îsliḑè" descr="0f9d9527-4493-4139-8e05-afdc721b74b3">
                <a:extLst>
                  <a:ext uri="{FF2B5EF4-FFF2-40B4-BE49-F238E27FC236}">
                    <a16:creationId id="{B95D915D-E97B-EE1D-971F-8428D0B7C965}"/>
                  </a:ext>
                </a:extLst>
              </p:cNvPr>
              <p:cNvSpPr/>
              <p:nvPr/>
            </p:nvSpPr>
            <p:spPr bwMode="auto">
              <a:xfrm>
                <a:off x="3608988" y="3855143"/>
                <a:ext cx="101727" cy="87332"/>
              </a:xfrm>
              <a:custGeom>
                <a:avLst/>
                <a:gdLst>
                  <a:gd name="T0" fmla="*/ 50 w 51"/>
                  <a:gd name="T1" fmla="*/ 1 h 44"/>
                  <a:gd name="T2" fmla="*/ 1 w 51"/>
                  <a:gd name="T3" fmla="*/ 32 h 44"/>
                  <a:gd name="T4" fmla="*/ 0 w 51"/>
                  <a:gd name="T5" fmla="*/ 32 h 44"/>
                  <a:gd name="T6" fmla="*/ 6 w 51"/>
                  <a:gd name="T7" fmla="*/ 44 h 44"/>
                  <a:gd name="T8" fmla="*/ 50 w 51"/>
                  <a:gd name="T9" fmla="*/ 1 h 44"/>
                  <a:gd name="T10" fmla="*/ 51 w 51"/>
                  <a:gd name="T11" fmla="*/ 0 h 44"/>
                  <a:gd name="T12" fmla="*/ 50 w 51"/>
                  <a:gd name="T13" fmla="*/ 1 h 44"/>
                  <a:gd name="T14" fmla="*/ 51 w 51"/>
                  <a:gd name="T1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44">
                    <a:moveTo>
                      <a:pt x="50" y="1"/>
                    </a:moveTo>
                    <a:cubicBezTo>
                      <a:pt x="47" y="3"/>
                      <a:pt x="37" y="11"/>
                      <a:pt x="1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26" y="28"/>
                      <a:pt x="45" y="6"/>
                      <a:pt x="50" y="1"/>
                    </a:cubicBezTo>
                    <a:moveTo>
                      <a:pt x="51" y="0"/>
                    </a:moveTo>
                    <a:cubicBezTo>
                      <a:pt x="51" y="0"/>
                      <a:pt x="50" y="0"/>
                      <a:pt x="50" y="1"/>
                    </a:cubicBezTo>
                    <a:cubicBezTo>
                      <a:pt x="50" y="0"/>
                      <a:pt x="51" y="0"/>
                      <a:pt x="51" y="0"/>
                    </a:cubicBezTo>
                  </a:path>
                </a:pathLst>
              </a:custGeom>
              <a:solidFill>
                <a:srgbClr val="2A2B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4" name="işlïdè" descr="db7e9035-27a8-4bba-97ac-1a67fdac1eff">
                <a:extLst>
                  <a:ext uri="{FF2B5EF4-FFF2-40B4-BE49-F238E27FC236}">
                    <a16:creationId id="{CC526DC6-90F4-ADB2-E98D-1A8DA61BEB20}"/>
                  </a:ext>
                </a:extLst>
              </p:cNvPr>
              <p:cNvSpPr/>
              <p:nvPr/>
            </p:nvSpPr>
            <p:spPr bwMode="auto">
              <a:xfrm>
                <a:off x="3407453" y="3161285"/>
                <a:ext cx="329175" cy="527831"/>
              </a:xfrm>
              <a:custGeom>
                <a:avLst/>
                <a:gdLst>
                  <a:gd name="T0" fmla="*/ 47 w 165"/>
                  <a:gd name="T1" fmla="*/ 2 h 265"/>
                  <a:gd name="T2" fmla="*/ 79 w 165"/>
                  <a:gd name="T3" fmla="*/ 42 h 265"/>
                  <a:gd name="T4" fmla="*/ 110 w 165"/>
                  <a:gd name="T5" fmla="*/ 0 h 265"/>
                  <a:gd name="T6" fmla="*/ 165 w 165"/>
                  <a:gd name="T7" fmla="*/ 11 h 265"/>
                  <a:gd name="T8" fmla="*/ 149 w 165"/>
                  <a:gd name="T9" fmla="*/ 101 h 265"/>
                  <a:gd name="T10" fmla="*/ 95 w 165"/>
                  <a:gd name="T11" fmla="*/ 265 h 265"/>
                  <a:gd name="T12" fmla="*/ 55 w 165"/>
                  <a:gd name="T13" fmla="*/ 264 h 265"/>
                  <a:gd name="T14" fmla="*/ 0 w 165"/>
                  <a:gd name="T15" fmla="*/ 8 h 265"/>
                  <a:gd name="T16" fmla="*/ 24 w 165"/>
                  <a:gd name="T17" fmla="*/ 2 h 265"/>
                  <a:gd name="T18" fmla="*/ 47 w 165"/>
                  <a:gd name="T19" fmla="*/ 2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265">
                    <a:moveTo>
                      <a:pt x="47" y="2"/>
                    </a:moveTo>
                    <a:cubicBezTo>
                      <a:pt x="79" y="42"/>
                      <a:pt x="79" y="42"/>
                      <a:pt x="79" y="42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10" y="0"/>
                      <a:pt x="152" y="2"/>
                      <a:pt x="165" y="11"/>
                    </a:cubicBezTo>
                    <a:cubicBezTo>
                      <a:pt x="149" y="101"/>
                      <a:pt x="149" y="101"/>
                      <a:pt x="149" y="101"/>
                    </a:cubicBezTo>
                    <a:cubicBezTo>
                      <a:pt x="95" y="265"/>
                      <a:pt x="95" y="265"/>
                      <a:pt x="95" y="265"/>
                    </a:cubicBezTo>
                    <a:cubicBezTo>
                      <a:pt x="55" y="264"/>
                      <a:pt x="55" y="264"/>
                      <a:pt x="55" y="26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4" y="6"/>
                      <a:pt x="24" y="2"/>
                    </a:cubicBezTo>
                    <a:cubicBezTo>
                      <a:pt x="38" y="1"/>
                      <a:pt x="47" y="2"/>
                      <a:pt x="4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5" name="išlídè" descr="f82db333-5f49-4957-92a4-f0f91076456b">
                <a:extLst>
                  <a:ext uri="{FF2B5EF4-FFF2-40B4-BE49-F238E27FC236}">
                    <a16:creationId id="{D0EF3011-AB86-33E2-E6AA-93C0D24D44EF}"/>
                  </a:ext>
                </a:extLst>
              </p:cNvPr>
              <p:cNvSpPr/>
              <p:nvPr/>
            </p:nvSpPr>
            <p:spPr bwMode="auto">
              <a:xfrm>
                <a:off x="3577318" y="3159366"/>
                <a:ext cx="171785" cy="564299"/>
              </a:xfrm>
              <a:custGeom>
                <a:avLst/>
                <a:gdLst>
                  <a:gd name="T0" fmla="*/ 39 w 86"/>
                  <a:gd name="T1" fmla="*/ 3 h 283"/>
                  <a:gd name="T2" fmla="*/ 0 w 86"/>
                  <a:gd name="T3" fmla="*/ 280 h 283"/>
                  <a:gd name="T4" fmla="*/ 59 w 86"/>
                  <a:gd name="T5" fmla="*/ 283 h 283"/>
                  <a:gd name="T6" fmla="*/ 59 w 86"/>
                  <a:gd name="T7" fmla="*/ 197 h 283"/>
                  <a:gd name="T8" fmla="*/ 67 w 86"/>
                  <a:gd name="T9" fmla="*/ 154 h 283"/>
                  <a:gd name="T10" fmla="*/ 86 w 86"/>
                  <a:gd name="T11" fmla="*/ 124 h 283"/>
                  <a:gd name="T12" fmla="*/ 77 w 86"/>
                  <a:gd name="T13" fmla="*/ 68 h 283"/>
                  <a:gd name="T14" fmla="*/ 85 w 86"/>
                  <a:gd name="T15" fmla="*/ 14 h 283"/>
                  <a:gd name="T16" fmla="*/ 39 w 86"/>
                  <a:gd name="T17" fmla="*/ 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283">
                    <a:moveTo>
                      <a:pt x="39" y="3"/>
                    </a:moveTo>
                    <a:cubicBezTo>
                      <a:pt x="0" y="280"/>
                      <a:pt x="0" y="280"/>
                      <a:pt x="0" y="280"/>
                    </a:cubicBezTo>
                    <a:cubicBezTo>
                      <a:pt x="59" y="283"/>
                      <a:pt x="59" y="283"/>
                      <a:pt x="59" y="283"/>
                    </a:cubicBezTo>
                    <a:cubicBezTo>
                      <a:pt x="59" y="197"/>
                      <a:pt x="59" y="197"/>
                      <a:pt x="59" y="197"/>
                    </a:cubicBezTo>
                    <a:cubicBezTo>
                      <a:pt x="67" y="154"/>
                      <a:pt x="67" y="154"/>
                      <a:pt x="67" y="154"/>
                    </a:cubicBezTo>
                    <a:cubicBezTo>
                      <a:pt x="67" y="154"/>
                      <a:pt x="86" y="134"/>
                      <a:pt x="86" y="124"/>
                    </a:cubicBezTo>
                    <a:cubicBezTo>
                      <a:pt x="86" y="114"/>
                      <a:pt x="77" y="68"/>
                      <a:pt x="77" y="68"/>
                    </a:cubicBezTo>
                    <a:cubicBezTo>
                      <a:pt x="85" y="14"/>
                      <a:pt x="85" y="14"/>
                      <a:pt x="85" y="14"/>
                    </a:cubicBezTo>
                    <a:cubicBezTo>
                      <a:pt x="85" y="14"/>
                      <a:pt x="57" y="0"/>
                      <a:pt x="39" y="3"/>
                    </a:cubicBezTo>
                    <a:close/>
                  </a:path>
                </a:pathLst>
              </a:custGeom>
              <a:solidFill>
                <a:srgbClr val="F2708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6" name="ísļïďe" descr="c1d2648f-f9c7-420b-9647-f252a79a930f">
                <a:extLst>
                  <a:ext uri="{FF2B5EF4-FFF2-40B4-BE49-F238E27FC236}">
                    <a16:creationId id="{830E9EA0-D6AC-B664-5B98-A799D17B38D4}"/>
                  </a:ext>
                </a:extLst>
              </p:cNvPr>
              <p:cNvSpPr/>
              <p:nvPr/>
            </p:nvSpPr>
            <p:spPr bwMode="auto">
              <a:xfrm>
                <a:off x="3368106" y="3159366"/>
                <a:ext cx="193857" cy="573896"/>
              </a:xfrm>
              <a:custGeom>
                <a:avLst/>
                <a:gdLst>
                  <a:gd name="T0" fmla="*/ 58 w 97"/>
                  <a:gd name="T1" fmla="*/ 3 h 288"/>
                  <a:gd name="T2" fmla="*/ 97 w 97"/>
                  <a:gd name="T3" fmla="*/ 280 h 288"/>
                  <a:gd name="T4" fmla="*/ 0 w 97"/>
                  <a:gd name="T5" fmla="*/ 288 h 288"/>
                  <a:gd name="T6" fmla="*/ 17 w 97"/>
                  <a:gd name="T7" fmla="*/ 197 h 288"/>
                  <a:gd name="T8" fmla="*/ 31 w 97"/>
                  <a:gd name="T9" fmla="*/ 154 h 288"/>
                  <a:gd name="T10" fmla="*/ 11 w 97"/>
                  <a:gd name="T11" fmla="*/ 124 h 288"/>
                  <a:gd name="T12" fmla="*/ 20 w 97"/>
                  <a:gd name="T13" fmla="*/ 68 h 288"/>
                  <a:gd name="T14" fmla="*/ 11 w 97"/>
                  <a:gd name="T15" fmla="*/ 12 h 288"/>
                  <a:gd name="T16" fmla="*/ 58 w 97"/>
                  <a:gd name="T17" fmla="*/ 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88">
                    <a:moveTo>
                      <a:pt x="58" y="3"/>
                    </a:moveTo>
                    <a:cubicBezTo>
                      <a:pt x="97" y="280"/>
                      <a:pt x="97" y="280"/>
                      <a:pt x="97" y="280"/>
                    </a:cubicBezTo>
                    <a:cubicBezTo>
                      <a:pt x="0" y="288"/>
                      <a:pt x="0" y="288"/>
                      <a:pt x="0" y="288"/>
                    </a:cubicBezTo>
                    <a:cubicBezTo>
                      <a:pt x="17" y="197"/>
                      <a:pt x="17" y="197"/>
                      <a:pt x="17" y="197"/>
                    </a:cubicBezTo>
                    <a:cubicBezTo>
                      <a:pt x="31" y="154"/>
                      <a:pt x="31" y="154"/>
                      <a:pt x="31" y="154"/>
                    </a:cubicBezTo>
                    <a:cubicBezTo>
                      <a:pt x="31" y="154"/>
                      <a:pt x="11" y="134"/>
                      <a:pt x="11" y="124"/>
                    </a:cubicBezTo>
                    <a:cubicBezTo>
                      <a:pt x="11" y="114"/>
                      <a:pt x="20" y="68"/>
                      <a:pt x="20" y="68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41" y="0"/>
                      <a:pt x="58" y="3"/>
                    </a:cubicBezTo>
                  </a:path>
                </a:pathLst>
              </a:custGeom>
              <a:solidFill>
                <a:srgbClr val="F2708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7" name="iślîďè" descr="995777e3-0493-41ba-ad6f-7c93f63767b5">
                <a:extLst>
                  <a:ext uri="{FF2B5EF4-FFF2-40B4-BE49-F238E27FC236}">
                    <a16:creationId id="{FF617A0F-011D-08E3-8870-069945B575F0}"/>
                  </a:ext>
                </a:extLst>
              </p:cNvPr>
              <p:cNvSpPr/>
              <p:nvPr/>
            </p:nvSpPr>
            <p:spPr bwMode="auto">
              <a:xfrm>
                <a:off x="3561963" y="3183358"/>
                <a:ext cx="310940" cy="627639"/>
              </a:xfrm>
              <a:custGeom>
                <a:avLst/>
                <a:gdLst>
                  <a:gd name="T0" fmla="*/ 85 w 156"/>
                  <a:gd name="T1" fmla="*/ 0 h 315"/>
                  <a:gd name="T2" fmla="*/ 139 w 156"/>
                  <a:gd name="T3" fmla="*/ 103 h 315"/>
                  <a:gd name="T4" fmla="*/ 156 w 156"/>
                  <a:gd name="T5" fmla="*/ 215 h 315"/>
                  <a:gd name="T6" fmla="*/ 17 w 156"/>
                  <a:gd name="T7" fmla="*/ 315 h 315"/>
                  <a:gd name="T8" fmla="*/ 0 w 156"/>
                  <a:gd name="T9" fmla="*/ 289 h 315"/>
                  <a:gd name="T10" fmla="*/ 104 w 156"/>
                  <a:gd name="T11" fmla="*/ 193 h 315"/>
                  <a:gd name="T12" fmla="*/ 87 w 156"/>
                  <a:gd name="T13" fmla="*/ 75 h 315"/>
                  <a:gd name="T14" fmla="*/ 74 w 156"/>
                  <a:gd name="T15" fmla="*/ 58 h 315"/>
                  <a:gd name="T16" fmla="*/ 85 w 156"/>
                  <a:gd name="T17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315">
                    <a:moveTo>
                      <a:pt x="85" y="0"/>
                    </a:moveTo>
                    <a:cubicBezTo>
                      <a:pt x="126" y="3"/>
                      <a:pt x="139" y="103"/>
                      <a:pt x="139" y="103"/>
                    </a:cubicBezTo>
                    <a:cubicBezTo>
                      <a:pt x="139" y="103"/>
                      <a:pt x="156" y="197"/>
                      <a:pt x="156" y="215"/>
                    </a:cubicBezTo>
                    <a:cubicBezTo>
                      <a:pt x="156" y="229"/>
                      <a:pt x="17" y="315"/>
                      <a:pt x="17" y="315"/>
                    </a:cubicBezTo>
                    <a:cubicBezTo>
                      <a:pt x="0" y="289"/>
                      <a:pt x="0" y="289"/>
                      <a:pt x="0" y="28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87" y="75"/>
                      <a:pt x="87" y="75"/>
                      <a:pt x="87" y="75"/>
                    </a:cubicBezTo>
                    <a:cubicBezTo>
                      <a:pt x="74" y="58"/>
                      <a:pt x="74" y="58"/>
                      <a:pt x="74" y="58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EA658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8" name="i$ḷiḓe" descr="7ab9fe93-2ebb-4251-b8be-6c24ff88eb7b">
                <a:extLst>
                  <a:ext uri="{FF2B5EF4-FFF2-40B4-BE49-F238E27FC236}">
                    <a16:creationId id="{9C5D197A-2254-F0CC-2D7E-22B152198BFA}"/>
                  </a:ext>
                </a:extLst>
              </p:cNvPr>
              <p:cNvSpPr/>
              <p:nvPr/>
            </p:nvSpPr>
            <p:spPr bwMode="auto">
              <a:xfrm>
                <a:off x="3784612" y="4970305"/>
                <a:ext cx="421305" cy="416506"/>
              </a:xfrm>
              <a:custGeom>
                <a:avLst/>
                <a:gdLst>
                  <a:gd name="T0" fmla="*/ 100 w 211"/>
                  <a:gd name="T1" fmla="*/ 26 h 209"/>
                  <a:gd name="T2" fmla="*/ 77 w 211"/>
                  <a:gd name="T3" fmla="*/ 33 h 209"/>
                  <a:gd name="T4" fmla="*/ 57 w 211"/>
                  <a:gd name="T5" fmla="*/ 46 h 209"/>
                  <a:gd name="T6" fmla="*/ 0 w 211"/>
                  <a:gd name="T7" fmla="*/ 72 h 209"/>
                  <a:gd name="T8" fmla="*/ 35 w 211"/>
                  <a:gd name="T9" fmla="*/ 147 h 209"/>
                  <a:gd name="T10" fmla="*/ 149 w 211"/>
                  <a:gd name="T11" fmla="*/ 189 h 209"/>
                  <a:gd name="T12" fmla="*/ 191 w 211"/>
                  <a:gd name="T13" fmla="*/ 75 h 209"/>
                  <a:gd name="T14" fmla="*/ 156 w 211"/>
                  <a:gd name="T15" fmla="*/ 0 h 209"/>
                  <a:gd name="T16" fmla="*/ 100 w 211"/>
                  <a:gd name="T17" fmla="*/ 26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1" h="209">
                    <a:moveTo>
                      <a:pt x="100" y="26"/>
                    </a:moveTo>
                    <a:cubicBezTo>
                      <a:pt x="92" y="27"/>
                      <a:pt x="84" y="29"/>
                      <a:pt x="77" y="33"/>
                    </a:cubicBezTo>
                    <a:cubicBezTo>
                      <a:pt x="69" y="36"/>
                      <a:pt x="63" y="41"/>
                      <a:pt x="57" y="4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35" y="147"/>
                      <a:pt x="35" y="147"/>
                      <a:pt x="35" y="147"/>
                    </a:cubicBezTo>
                    <a:cubicBezTo>
                      <a:pt x="55" y="190"/>
                      <a:pt x="106" y="209"/>
                      <a:pt x="149" y="189"/>
                    </a:cubicBezTo>
                    <a:cubicBezTo>
                      <a:pt x="192" y="169"/>
                      <a:pt x="211" y="118"/>
                      <a:pt x="191" y="75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00" y="26"/>
                      <a:pt x="100" y="26"/>
                      <a:pt x="100" y="26"/>
                    </a:cubicBezTo>
                  </a:path>
                </a:pathLst>
              </a:custGeom>
              <a:solidFill>
                <a:srgbClr val="EA658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9" name="iś1ïdê" descr="07502568-b3fb-483f-8469-8771fb00976f">
                <a:extLst>
                  <a:ext uri="{FF2B5EF4-FFF2-40B4-BE49-F238E27FC236}">
                    <a16:creationId id="{9703200D-C4DC-1A25-5FF2-FDE39391CC3B}"/>
                  </a:ext>
                </a:extLst>
              </p:cNvPr>
              <p:cNvSpPr/>
              <p:nvPr/>
            </p:nvSpPr>
            <p:spPr bwMode="auto">
              <a:xfrm>
                <a:off x="2809565" y="2864740"/>
                <a:ext cx="1288867" cy="2248559"/>
              </a:xfrm>
              <a:custGeom>
                <a:avLst/>
                <a:gdLst>
                  <a:gd name="T0" fmla="*/ 1343 w 1343"/>
                  <a:gd name="T1" fmla="*/ 2194 h 2343"/>
                  <a:gd name="T2" fmla="*/ 1016 w 1343"/>
                  <a:gd name="T3" fmla="*/ 2343 h 2343"/>
                  <a:gd name="T4" fmla="*/ 0 w 1343"/>
                  <a:gd name="T5" fmla="*/ 150 h 2343"/>
                  <a:gd name="T6" fmla="*/ 324 w 1343"/>
                  <a:gd name="T7" fmla="*/ 0 h 2343"/>
                  <a:gd name="T8" fmla="*/ 1343 w 1343"/>
                  <a:gd name="T9" fmla="*/ 2194 h 2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3" h="2343">
                    <a:moveTo>
                      <a:pt x="1343" y="2194"/>
                    </a:moveTo>
                    <a:lnTo>
                      <a:pt x="1016" y="2343"/>
                    </a:lnTo>
                    <a:lnTo>
                      <a:pt x="0" y="150"/>
                    </a:lnTo>
                    <a:lnTo>
                      <a:pt x="324" y="0"/>
                    </a:lnTo>
                    <a:lnTo>
                      <a:pt x="1343" y="2194"/>
                    </a:lnTo>
                    <a:close/>
                  </a:path>
                </a:pathLst>
              </a:custGeom>
              <a:solidFill>
                <a:srgbClr val="4763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0" name="ïŝḻîďé" descr="59f1a141-c9c7-4cb8-b05f-becd2f649ae9">
                <a:extLst>
                  <a:ext uri="{FF2B5EF4-FFF2-40B4-BE49-F238E27FC236}">
                    <a16:creationId id="{A57B5497-BA6B-D8E2-D4D9-451BAFA38181}"/>
                  </a:ext>
                </a:extLst>
              </p:cNvPr>
              <p:cNvSpPr/>
              <p:nvPr/>
            </p:nvSpPr>
            <p:spPr bwMode="auto">
              <a:xfrm>
                <a:off x="2809565" y="2864740"/>
                <a:ext cx="1288867" cy="2248559"/>
              </a:xfrm>
              <a:custGeom>
                <a:avLst/>
                <a:gdLst>
                  <a:gd name="T0" fmla="*/ 1343 w 1343"/>
                  <a:gd name="T1" fmla="*/ 2194 h 2343"/>
                  <a:gd name="T2" fmla="*/ 1016 w 1343"/>
                  <a:gd name="T3" fmla="*/ 2343 h 2343"/>
                  <a:gd name="T4" fmla="*/ 0 w 1343"/>
                  <a:gd name="T5" fmla="*/ 150 h 2343"/>
                  <a:gd name="T6" fmla="*/ 324 w 1343"/>
                  <a:gd name="T7" fmla="*/ 0 h 2343"/>
                  <a:gd name="T8" fmla="*/ 1343 w 1343"/>
                  <a:gd name="T9" fmla="*/ 2194 h 2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3" h="2343">
                    <a:moveTo>
                      <a:pt x="1343" y="2194"/>
                    </a:moveTo>
                    <a:lnTo>
                      <a:pt x="1016" y="2343"/>
                    </a:lnTo>
                    <a:lnTo>
                      <a:pt x="0" y="150"/>
                    </a:lnTo>
                    <a:lnTo>
                      <a:pt x="324" y="0"/>
                    </a:lnTo>
                    <a:lnTo>
                      <a:pt x="1343" y="21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1" name="îṥḷiďé" descr="f49a49aa-9882-42c4-8970-acbbc96a5e57">
                <a:extLst>
                  <a:ext uri="{FF2B5EF4-FFF2-40B4-BE49-F238E27FC236}">
                    <a16:creationId id="{4DE6DBC2-32E2-27F2-05DD-44B2E00D7A85}"/>
                  </a:ext>
                </a:extLst>
              </p:cNvPr>
              <p:cNvSpPr/>
              <p:nvPr/>
            </p:nvSpPr>
            <p:spPr bwMode="auto">
              <a:xfrm>
                <a:off x="2809565" y="2864740"/>
                <a:ext cx="1288867" cy="2248559"/>
              </a:xfrm>
              <a:custGeom>
                <a:avLst/>
                <a:gdLst>
                  <a:gd name="T0" fmla="*/ 324 w 1343"/>
                  <a:gd name="T1" fmla="*/ 0 h 2343"/>
                  <a:gd name="T2" fmla="*/ 100 w 1343"/>
                  <a:gd name="T3" fmla="*/ 104 h 2343"/>
                  <a:gd name="T4" fmla="*/ 21 w 1343"/>
                  <a:gd name="T5" fmla="*/ 139 h 2343"/>
                  <a:gd name="T6" fmla="*/ 0 w 1343"/>
                  <a:gd name="T7" fmla="*/ 150 h 2343"/>
                  <a:gd name="T8" fmla="*/ 1016 w 1343"/>
                  <a:gd name="T9" fmla="*/ 2343 h 2343"/>
                  <a:gd name="T10" fmla="*/ 1343 w 1343"/>
                  <a:gd name="T11" fmla="*/ 2194 h 2343"/>
                  <a:gd name="T12" fmla="*/ 1341 w 1343"/>
                  <a:gd name="T13" fmla="*/ 2194 h 2343"/>
                  <a:gd name="T14" fmla="*/ 846 w 1343"/>
                  <a:gd name="T15" fmla="*/ 1123 h 2343"/>
                  <a:gd name="T16" fmla="*/ 833 w 1343"/>
                  <a:gd name="T17" fmla="*/ 1098 h 2343"/>
                  <a:gd name="T18" fmla="*/ 738 w 1343"/>
                  <a:gd name="T19" fmla="*/ 893 h 2343"/>
                  <a:gd name="T20" fmla="*/ 634 w 1343"/>
                  <a:gd name="T21" fmla="*/ 666 h 2343"/>
                  <a:gd name="T22" fmla="*/ 553 w 1343"/>
                  <a:gd name="T23" fmla="*/ 494 h 2343"/>
                  <a:gd name="T24" fmla="*/ 544 w 1343"/>
                  <a:gd name="T25" fmla="*/ 475 h 2343"/>
                  <a:gd name="T26" fmla="*/ 476 w 1343"/>
                  <a:gd name="T27" fmla="*/ 326 h 2343"/>
                  <a:gd name="T28" fmla="*/ 428 w 1343"/>
                  <a:gd name="T29" fmla="*/ 222 h 2343"/>
                  <a:gd name="T30" fmla="*/ 337 w 1343"/>
                  <a:gd name="T31" fmla="*/ 27 h 2343"/>
                  <a:gd name="T32" fmla="*/ 324 w 1343"/>
                  <a:gd name="T33" fmla="*/ 0 h 2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43" h="2343">
                    <a:moveTo>
                      <a:pt x="324" y="0"/>
                    </a:moveTo>
                    <a:lnTo>
                      <a:pt x="100" y="104"/>
                    </a:lnTo>
                    <a:lnTo>
                      <a:pt x="21" y="139"/>
                    </a:lnTo>
                    <a:lnTo>
                      <a:pt x="0" y="150"/>
                    </a:lnTo>
                    <a:lnTo>
                      <a:pt x="1016" y="2343"/>
                    </a:lnTo>
                    <a:lnTo>
                      <a:pt x="1343" y="2194"/>
                    </a:lnTo>
                    <a:lnTo>
                      <a:pt x="1341" y="2194"/>
                    </a:lnTo>
                    <a:lnTo>
                      <a:pt x="846" y="1123"/>
                    </a:lnTo>
                    <a:lnTo>
                      <a:pt x="833" y="1098"/>
                    </a:lnTo>
                    <a:lnTo>
                      <a:pt x="738" y="893"/>
                    </a:lnTo>
                    <a:lnTo>
                      <a:pt x="634" y="666"/>
                    </a:lnTo>
                    <a:lnTo>
                      <a:pt x="553" y="494"/>
                    </a:lnTo>
                    <a:lnTo>
                      <a:pt x="544" y="475"/>
                    </a:lnTo>
                    <a:lnTo>
                      <a:pt x="476" y="326"/>
                    </a:lnTo>
                    <a:lnTo>
                      <a:pt x="428" y="222"/>
                    </a:lnTo>
                    <a:lnTo>
                      <a:pt x="337" y="27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rgbClr val="455A8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2" name="îṧlíde" descr="7a7ffb8c-4bf0-48db-a7c2-5677f39cfaaf">
                <a:extLst>
                  <a:ext uri="{FF2B5EF4-FFF2-40B4-BE49-F238E27FC236}">
                    <a16:creationId id="{5783F727-E0FE-BAC2-0A90-3E30FF1CD3FB}"/>
                  </a:ext>
                </a:extLst>
              </p:cNvPr>
              <p:cNvSpPr/>
              <p:nvPr/>
            </p:nvSpPr>
            <p:spPr bwMode="auto">
              <a:xfrm>
                <a:off x="2809565" y="2864740"/>
                <a:ext cx="1288867" cy="2248559"/>
              </a:xfrm>
              <a:custGeom>
                <a:avLst/>
                <a:gdLst>
                  <a:gd name="T0" fmla="*/ 324 w 1343"/>
                  <a:gd name="T1" fmla="*/ 0 h 2343"/>
                  <a:gd name="T2" fmla="*/ 100 w 1343"/>
                  <a:gd name="T3" fmla="*/ 104 h 2343"/>
                  <a:gd name="T4" fmla="*/ 21 w 1343"/>
                  <a:gd name="T5" fmla="*/ 139 h 2343"/>
                  <a:gd name="T6" fmla="*/ 0 w 1343"/>
                  <a:gd name="T7" fmla="*/ 150 h 2343"/>
                  <a:gd name="T8" fmla="*/ 1016 w 1343"/>
                  <a:gd name="T9" fmla="*/ 2343 h 2343"/>
                  <a:gd name="T10" fmla="*/ 1343 w 1343"/>
                  <a:gd name="T11" fmla="*/ 2194 h 2343"/>
                  <a:gd name="T12" fmla="*/ 1341 w 1343"/>
                  <a:gd name="T13" fmla="*/ 2194 h 2343"/>
                  <a:gd name="T14" fmla="*/ 846 w 1343"/>
                  <a:gd name="T15" fmla="*/ 1123 h 2343"/>
                  <a:gd name="T16" fmla="*/ 833 w 1343"/>
                  <a:gd name="T17" fmla="*/ 1098 h 2343"/>
                  <a:gd name="T18" fmla="*/ 738 w 1343"/>
                  <a:gd name="T19" fmla="*/ 893 h 2343"/>
                  <a:gd name="T20" fmla="*/ 634 w 1343"/>
                  <a:gd name="T21" fmla="*/ 666 h 2343"/>
                  <a:gd name="T22" fmla="*/ 553 w 1343"/>
                  <a:gd name="T23" fmla="*/ 494 h 2343"/>
                  <a:gd name="T24" fmla="*/ 544 w 1343"/>
                  <a:gd name="T25" fmla="*/ 475 h 2343"/>
                  <a:gd name="T26" fmla="*/ 476 w 1343"/>
                  <a:gd name="T27" fmla="*/ 326 h 2343"/>
                  <a:gd name="T28" fmla="*/ 428 w 1343"/>
                  <a:gd name="T29" fmla="*/ 222 h 2343"/>
                  <a:gd name="T30" fmla="*/ 337 w 1343"/>
                  <a:gd name="T31" fmla="*/ 27 h 2343"/>
                  <a:gd name="T32" fmla="*/ 324 w 1343"/>
                  <a:gd name="T33" fmla="*/ 0 h 2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43" h="2343">
                    <a:moveTo>
                      <a:pt x="324" y="0"/>
                    </a:moveTo>
                    <a:lnTo>
                      <a:pt x="100" y="104"/>
                    </a:lnTo>
                    <a:lnTo>
                      <a:pt x="21" y="139"/>
                    </a:lnTo>
                    <a:lnTo>
                      <a:pt x="0" y="150"/>
                    </a:lnTo>
                    <a:lnTo>
                      <a:pt x="1016" y="2343"/>
                    </a:lnTo>
                    <a:lnTo>
                      <a:pt x="1343" y="2194"/>
                    </a:lnTo>
                    <a:lnTo>
                      <a:pt x="1341" y="2194"/>
                    </a:lnTo>
                    <a:lnTo>
                      <a:pt x="846" y="1123"/>
                    </a:lnTo>
                    <a:lnTo>
                      <a:pt x="833" y="1098"/>
                    </a:lnTo>
                    <a:lnTo>
                      <a:pt x="738" y="893"/>
                    </a:lnTo>
                    <a:lnTo>
                      <a:pt x="634" y="666"/>
                    </a:lnTo>
                    <a:lnTo>
                      <a:pt x="553" y="494"/>
                    </a:lnTo>
                    <a:lnTo>
                      <a:pt x="544" y="475"/>
                    </a:lnTo>
                    <a:lnTo>
                      <a:pt x="476" y="326"/>
                    </a:lnTo>
                    <a:lnTo>
                      <a:pt x="428" y="222"/>
                    </a:lnTo>
                    <a:lnTo>
                      <a:pt x="337" y="27"/>
                    </a:lnTo>
                    <a:lnTo>
                      <a:pt x="3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3" name="iś1ïḓê" descr="8b7ed9ef-05e3-4149-a95f-59717cc60472">
                <a:extLst>
                  <a:ext uri="{FF2B5EF4-FFF2-40B4-BE49-F238E27FC236}">
                    <a16:creationId id="{2374195E-8BE5-66FE-21DE-1452A9A2F240}"/>
                  </a:ext>
                </a:extLst>
              </p:cNvPr>
              <p:cNvSpPr/>
              <p:nvPr/>
            </p:nvSpPr>
            <p:spPr bwMode="auto">
              <a:xfrm>
                <a:off x="2900736" y="2906967"/>
                <a:ext cx="1103646" cy="2165066"/>
              </a:xfrm>
              <a:custGeom>
                <a:avLst/>
                <a:gdLst>
                  <a:gd name="T0" fmla="*/ 1084 w 1150"/>
                  <a:gd name="T1" fmla="*/ 2225 h 2256"/>
                  <a:gd name="T2" fmla="*/ 1150 w 1150"/>
                  <a:gd name="T3" fmla="*/ 2196 h 2256"/>
                  <a:gd name="T4" fmla="*/ 133 w 1150"/>
                  <a:gd name="T5" fmla="*/ 0 h 2256"/>
                  <a:gd name="T6" fmla="*/ 0 w 1150"/>
                  <a:gd name="T7" fmla="*/ 62 h 2256"/>
                  <a:gd name="T8" fmla="*/ 1019 w 1150"/>
                  <a:gd name="T9" fmla="*/ 2256 h 2256"/>
                  <a:gd name="T10" fmla="*/ 1084 w 1150"/>
                  <a:gd name="T11" fmla="*/ 2225 h 2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0" h="2256">
                    <a:moveTo>
                      <a:pt x="1084" y="2225"/>
                    </a:moveTo>
                    <a:lnTo>
                      <a:pt x="1150" y="2196"/>
                    </a:lnTo>
                    <a:lnTo>
                      <a:pt x="133" y="0"/>
                    </a:lnTo>
                    <a:lnTo>
                      <a:pt x="0" y="62"/>
                    </a:lnTo>
                    <a:lnTo>
                      <a:pt x="1019" y="2256"/>
                    </a:lnTo>
                    <a:lnTo>
                      <a:pt x="1084" y="2225"/>
                    </a:lnTo>
                    <a:close/>
                  </a:path>
                </a:pathLst>
              </a:custGeom>
              <a:solidFill>
                <a:srgbClr val="4763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4" name="ïS1iḋê" descr="bdd5c6af-0cba-4d4d-bad6-7a9f2266daef">
                <a:extLst>
                  <a:ext uri="{FF2B5EF4-FFF2-40B4-BE49-F238E27FC236}">
                    <a16:creationId id="{B1566F27-9001-7158-74F0-77F6AE51FD83}"/>
                  </a:ext>
                </a:extLst>
              </p:cNvPr>
              <p:cNvSpPr/>
              <p:nvPr/>
            </p:nvSpPr>
            <p:spPr bwMode="auto">
              <a:xfrm>
                <a:off x="2809565" y="2644011"/>
                <a:ext cx="351247" cy="452015"/>
              </a:xfrm>
              <a:custGeom>
                <a:avLst/>
                <a:gdLst>
                  <a:gd name="T0" fmla="*/ 21 w 366"/>
                  <a:gd name="T1" fmla="*/ 0 h 471"/>
                  <a:gd name="T2" fmla="*/ 0 w 366"/>
                  <a:gd name="T3" fmla="*/ 380 h 471"/>
                  <a:gd name="T4" fmla="*/ 41 w 366"/>
                  <a:gd name="T5" fmla="*/ 471 h 471"/>
                  <a:gd name="T6" fmla="*/ 52 w 366"/>
                  <a:gd name="T7" fmla="*/ 386 h 471"/>
                  <a:gd name="T8" fmla="*/ 122 w 366"/>
                  <a:gd name="T9" fmla="*/ 434 h 471"/>
                  <a:gd name="T10" fmla="*/ 133 w 366"/>
                  <a:gd name="T11" fmla="*/ 348 h 471"/>
                  <a:gd name="T12" fmla="*/ 203 w 366"/>
                  <a:gd name="T13" fmla="*/ 396 h 471"/>
                  <a:gd name="T14" fmla="*/ 214 w 366"/>
                  <a:gd name="T15" fmla="*/ 311 h 471"/>
                  <a:gd name="T16" fmla="*/ 285 w 366"/>
                  <a:gd name="T17" fmla="*/ 359 h 471"/>
                  <a:gd name="T18" fmla="*/ 295 w 366"/>
                  <a:gd name="T19" fmla="*/ 274 h 471"/>
                  <a:gd name="T20" fmla="*/ 366 w 366"/>
                  <a:gd name="T21" fmla="*/ 319 h 471"/>
                  <a:gd name="T22" fmla="*/ 324 w 366"/>
                  <a:gd name="T23" fmla="*/ 230 h 471"/>
                  <a:gd name="T24" fmla="*/ 324 w 366"/>
                  <a:gd name="T25" fmla="*/ 230 h 471"/>
                  <a:gd name="T26" fmla="*/ 21 w 366"/>
                  <a:gd name="T27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1">
                    <a:moveTo>
                      <a:pt x="21" y="0"/>
                    </a:moveTo>
                    <a:lnTo>
                      <a:pt x="0" y="380"/>
                    </a:lnTo>
                    <a:lnTo>
                      <a:pt x="41" y="471"/>
                    </a:lnTo>
                    <a:lnTo>
                      <a:pt x="52" y="386"/>
                    </a:lnTo>
                    <a:lnTo>
                      <a:pt x="122" y="434"/>
                    </a:lnTo>
                    <a:lnTo>
                      <a:pt x="133" y="348"/>
                    </a:lnTo>
                    <a:lnTo>
                      <a:pt x="203" y="396"/>
                    </a:lnTo>
                    <a:lnTo>
                      <a:pt x="214" y="311"/>
                    </a:lnTo>
                    <a:lnTo>
                      <a:pt x="285" y="359"/>
                    </a:lnTo>
                    <a:lnTo>
                      <a:pt x="295" y="274"/>
                    </a:lnTo>
                    <a:lnTo>
                      <a:pt x="366" y="319"/>
                    </a:lnTo>
                    <a:lnTo>
                      <a:pt x="324" y="230"/>
                    </a:lnTo>
                    <a:lnTo>
                      <a:pt x="324" y="23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DF9F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5" name="íṩ1îďe" descr="bbf908cf-cea7-4944-aa73-a580569b2e8f">
                <a:extLst>
                  <a:ext uri="{FF2B5EF4-FFF2-40B4-BE49-F238E27FC236}">
                    <a16:creationId id="{C3106D03-24C8-1B07-456C-28A3B95820FD}"/>
                  </a:ext>
                </a:extLst>
              </p:cNvPr>
              <p:cNvSpPr/>
              <p:nvPr/>
            </p:nvSpPr>
            <p:spPr bwMode="auto">
              <a:xfrm>
                <a:off x="2823000" y="2644011"/>
                <a:ext cx="103647" cy="120921"/>
              </a:xfrm>
              <a:custGeom>
                <a:avLst/>
                <a:gdLst>
                  <a:gd name="T0" fmla="*/ 7 w 108"/>
                  <a:gd name="T1" fmla="*/ 0 h 126"/>
                  <a:gd name="T2" fmla="*/ 0 w 108"/>
                  <a:gd name="T3" fmla="*/ 126 h 126"/>
                  <a:gd name="T4" fmla="*/ 108 w 108"/>
                  <a:gd name="T5" fmla="*/ 77 h 126"/>
                  <a:gd name="T6" fmla="*/ 7 w 108"/>
                  <a:gd name="T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126">
                    <a:moveTo>
                      <a:pt x="7" y="0"/>
                    </a:moveTo>
                    <a:lnTo>
                      <a:pt x="0" y="126"/>
                    </a:lnTo>
                    <a:lnTo>
                      <a:pt x="108" y="7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2525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6" name="iṥľîdè" descr="e21bdb60-a4a1-4156-8d0c-76aa53eaed1b">
                <a:extLst>
                  <a:ext uri="{FF2B5EF4-FFF2-40B4-BE49-F238E27FC236}">
                    <a16:creationId id="{FBA7588B-27D4-34B7-7E82-8D5FBB3A040D}"/>
                  </a:ext>
                </a:extLst>
              </p:cNvPr>
              <p:cNvSpPr/>
              <p:nvPr/>
            </p:nvSpPr>
            <p:spPr bwMode="auto">
              <a:xfrm>
                <a:off x="3782693" y="4964547"/>
                <a:ext cx="380998" cy="292707"/>
              </a:xfrm>
              <a:custGeom>
                <a:avLst/>
                <a:gdLst>
                  <a:gd name="T0" fmla="*/ 397 w 397"/>
                  <a:gd name="T1" fmla="*/ 155 h 305"/>
                  <a:gd name="T2" fmla="*/ 73 w 397"/>
                  <a:gd name="T3" fmla="*/ 305 h 305"/>
                  <a:gd name="T4" fmla="*/ 0 w 397"/>
                  <a:gd name="T5" fmla="*/ 149 h 305"/>
                  <a:gd name="T6" fmla="*/ 325 w 397"/>
                  <a:gd name="T7" fmla="*/ 0 h 305"/>
                  <a:gd name="T8" fmla="*/ 397 w 397"/>
                  <a:gd name="T9" fmla="*/ 15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7" h="305">
                    <a:moveTo>
                      <a:pt x="397" y="155"/>
                    </a:moveTo>
                    <a:lnTo>
                      <a:pt x="73" y="305"/>
                    </a:lnTo>
                    <a:lnTo>
                      <a:pt x="0" y="149"/>
                    </a:lnTo>
                    <a:lnTo>
                      <a:pt x="325" y="0"/>
                    </a:lnTo>
                    <a:lnTo>
                      <a:pt x="397" y="155"/>
                    </a:lnTo>
                    <a:close/>
                  </a:path>
                </a:pathLst>
              </a:custGeom>
              <a:solidFill>
                <a:srgbClr val="EDF9F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7" name="îšľïḍe" descr="56536a6f-f232-4057-aa4b-74d4799f3cf6">
                <a:extLst>
                  <a:ext uri="{FF2B5EF4-FFF2-40B4-BE49-F238E27FC236}">
                    <a16:creationId id="{10D8E25C-AE34-EA24-32BA-3E43303BC2B5}"/>
                  </a:ext>
                </a:extLst>
              </p:cNvPr>
              <p:cNvSpPr/>
              <p:nvPr/>
            </p:nvSpPr>
            <p:spPr bwMode="auto">
              <a:xfrm>
                <a:off x="3752942" y="5061476"/>
                <a:ext cx="327255" cy="195777"/>
              </a:xfrm>
              <a:custGeom>
                <a:avLst/>
                <a:gdLst>
                  <a:gd name="T0" fmla="*/ 15 w 164"/>
                  <a:gd name="T1" fmla="*/ 23 h 98"/>
                  <a:gd name="T2" fmla="*/ 50 w 164"/>
                  <a:gd name="T3" fmla="*/ 98 h 98"/>
                  <a:gd name="T4" fmla="*/ 164 w 164"/>
                  <a:gd name="T5" fmla="*/ 45 h 98"/>
                  <a:gd name="T6" fmla="*/ 134 w 164"/>
                  <a:gd name="T7" fmla="*/ 20 h 98"/>
                  <a:gd name="T8" fmla="*/ 65 w 164"/>
                  <a:gd name="T9" fmla="*/ 0 h 98"/>
                  <a:gd name="T10" fmla="*/ 15 w 164"/>
                  <a:gd name="T11" fmla="*/ 2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98">
                    <a:moveTo>
                      <a:pt x="15" y="23"/>
                    </a:moveTo>
                    <a:cubicBezTo>
                      <a:pt x="50" y="98"/>
                      <a:pt x="50" y="98"/>
                      <a:pt x="50" y="98"/>
                    </a:cubicBezTo>
                    <a:cubicBezTo>
                      <a:pt x="164" y="45"/>
                      <a:pt x="164" y="45"/>
                      <a:pt x="164" y="45"/>
                    </a:cubicBezTo>
                    <a:cubicBezTo>
                      <a:pt x="164" y="45"/>
                      <a:pt x="95" y="70"/>
                      <a:pt x="134" y="20"/>
                    </a:cubicBezTo>
                    <a:cubicBezTo>
                      <a:pt x="134" y="20"/>
                      <a:pt x="0" y="63"/>
                      <a:pt x="65" y="0"/>
                    </a:cubicBezTo>
                    <a:lnTo>
                      <a:pt x="15" y="23"/>
                    </a:lnTo>
                    <a:close/>
                  </a:path>
                </a:pathLst>
              </a:custGeom>
              <a:solidFill>
                <a:srgbClr val="CFE4E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8" name="ïşlïḓê" descr="25ffcbcd-cb7f-4008-932a-c745de22f369">
                <a:extLst>
                  <a:ext uri="{FF2B5EF4-FFF2-40B4-BE49-F238E27FC236}">
                    <a16:creationId id="{A606207D-2A55-8948-63E7-3CB1BAAD73B4}"/>
                  </a:ext>
                </a:extLst>
              </p:cNvPr>
              <p:cNvSpPr/>
              <p:nvPr/>
            </p:nvSpPr>
            <p:spPr bwMode="auto">
              <a:xfrm>
                <a:off x="2809565" y="2764933"/>
                <a:ext cx="283109" cy="331094"/>
              </a:xfrm>
              <a:custGeom>
                <a:avLst/>
                <a:gdLst>
                  <a:gd name="T0" fmla="*/ 88 w 142"/>
                  <a:gd name="T1" fmla="*/ 66 h 166"/>
                  <a:gd name="T2" fmla="*/ 53 w 142"/>
                  <a:gd name="T3" fmla="*/ 52 h 166"/>
                  <a:gd name="T4" fmla="*/ 40 w 142"/>
                  <a:gd name="T5" fmla="*/ 88 h 166"/>
                  <a:gd name="T6" fmla="*/ 7 w 142"/>
                  <a:gd name="T7" fmla="*/ 0 h 166"/>
                  <a:gd name="T8" fmla="*/ 0 w 142"/>
                  <a:gd name="T9" fmla="*/ 122 h 166"/>
                  <a:gd name="T10" fmla="*/ 20 w 142"/>
                  <a:gd name="T11" fmla="*/ 166 h 166"/>
                  <a:gd name="T12" fmla="*/ 25 w 142"/>
                  <a:gd name="T13" fmla="*/ 125 h 166"/>
                  <a:gd name="T14" fmla="*/ 59 w 142"/>
                  <a:gd name="T15" fmla="*/ 148 h 166"/>
                  <a:gd name="T16" fmla="*/ 64 w 142"/>
                  <a:gd name="T17" fmla="*/ 107 h 166"/>
                  <a:gd name="T18" fmla="*/ 98 w 142"/>
                  <a:gd name="T19" fmla="*/ 130 h 166"/>
                  <a:gd name="T20" fmla="*/ 103 w 142"/>
                  <a:gd name="T21" fmla="*/ 89 h 166"/>
                  <a:gd name="T22" fmla="*/ 137 w 142"/>
                  <a:gd name="T23" fmla="*/ 112 h 166"/>
                  <a:gd name="T24" fmla="*/ 142 w 142"/>
                  <a:gd name="T25" fmla="*/ 71 h 166"/>
                  <a:gd name="T26" fmla="*/ 88 w 142"/>
                  <a:gd name="T27" fmla="*/ 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2" h="166">
                    <a:moveTo>
                      <a:pt x="88" y="66"/>
                    </a:moveTo>
                    <a:cubicBezTo>
                      <a:pt x="83" y="102"/>
                      <a:pt x="53" y="52"/>
                      <a:pt x="53" y="52"/>
                    </a:cubicBezTo>
                    <a:cubicBezTo>
                      <a:pt x="53" y="52"/>
                      <a:pt x="50" y="73"/>
                      <a:pt x="40" y="88"/>
                    </a:cubicBezTo>
                    <a:cubicBezTo>
                      <a:pt x="31" y="99"/>
                      <a:pt x="14" y="31"/>
                      <a:pt x="7" y="0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20" y="166"/>
                      <a:pt x="20" y="166"/>
                      <a:pt x="20" y="166"/>
                    </a:cubicBezTo>
                    <a:cubicBezTo>
                      <a:pt x="25" y="125"/>
                      <a:pt x="25" y="125"/>
                      <a:pt x="25" y="125"/>
                    </a:cubicBezTo>
                    <a:cubicBezTo>
                      <a:pt x="59" y="148"/>
                      <a:pt x="59" y="148"/>
                      <a:pt x="59" y="148"/>
                    </a:cubicBezTo>
                    <a:cubicBezTo>
                      <a:pt x="64" y="107"/>
                      <a:pt x="64" y="107"/>
                      <a:pt x="64" y="107"/>
                    </a:cubicBezTo>
                    <a:cubicBezTo>
                      <a:pt x="98" y="130"/>
                      <a:pt x="98" y="130"/>
                      <a:pt x="98" y="130"/>
                    </a:cubicBezTo>
                    <a:cubicBezTo>
                      <a:pt x="103" y="89"/>
                      <a:pt x="103" y="89"/>
                      <a:pt x="103" y="89"/>
                    </a:cubicBezTo>
                    <a:cubicBezTo>
                      <a:pt x="137" y="112"/>
                      <a:pt x="137" y="112"/>
                      <a:pt x="137" y="112"/>
                    </a:cubicBezTo>
                    <a:cubicBezTo>
                      <a:pt x="142" y="71"/>
                      <a:pt x="142" y="71"/>
                      <a:pt x="142" y="71"/>
                    </a:cubicBezTo>
                    <a:cubicBezTo>
                      <a:pt x="131" y="105"/>
                      <a:pt x="88" y="66"/>
                      <a:pt x="88" y="66"/>
                    </a:cubicBezTo>
                    <a:close/>
                  </a:path>
                </a:pathLst>
              </a:custGeom>
              <a:solidFill>
                <a:srgbClr val="CFE4E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9" name="ïşḻiḓê" descr="2a30d3f7-5847-4274-a81f-e6e3482c7ee4">
                <a:extLst>
                  <a:ext uri="{FF2B5EF4-FFF2-40B4-BE49-F238E27FC236}">
                    <a16:creationId id="{D069914C-45B2-4475-71F0-1126BBD8E5FB}"/>
                  </a:ext>
                </a:extLst>
              </p:cNvPr>
              <p:cNvSpPr/>
              <p:nvPr/>
            </p:nvSpPr>
            <p:spPr bwMode="auto">
              <a:xfrm>
                <a:off x="3070601" y="3623857"/>
                <a:ext cx="195777" cy="142994"/>
              </a:xfrm>
              <a:custGeom>
                <a:avLst/>
                <a:gdLst>
                  <a:gd name="T0" fmla="*/ 6 w 98"/>
                  <a:gd name="T1" fmla="*/ 39 h 72"/>
                  <a:gd name="T2" fmla="*/ 14 w 98"/>
                  <a:gd name="T3" fmla="*/ 6 h 72"/>
                  <a:gd name="T4" fmla="*/ 22 w 98"/>
                  <a:gd name="T5" fmla="*/ 18 h 72"/>
                  <a:gd name="T6" fmla="*/ 59 w 98"/>
                  <a:gd name="T7" fmla="*/ 12 h 72"/>
                  <a:gd name="T8" fmla="*/ 40 w 98"/>
                  <a:gd name="T9" fmla="*/ 67 h 72"/>
                  <a:gd name="T10" fmla="*/ 6 w 98"/>
                  <a:gd name="T11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72">
                    <a:moveTo>
                      <a:pt x="6" y="39"/>
                    </a:moveTo>
                    <a:cubicBezTo>
                      <a:pt x="6" y="39"/>
                      <a:pt x="6" y="0"/>
                      <a:pt x="14" y="6"/>
                    </a:cubicBezTo>
                    <a:cubicBezTo>
                      <a:pt x="22" y="12"/>
                      <a:pt x="22" y="18"/>
                      <a:pt x="22" y="18"/>
                    </a:cubicBezTo>
                    <a:cubicBezTo>
                      <a:pt x="22" y="18"/>
                      <a:pt x="49" y="1"/>
                      <a:pt x="59" y="12"/>
                    </a:cubicBezTo>
                    <a:cubicBezTo>
                      <a:pt x="70" y="23"/>
                      <a:pt x="98" y="61"/>
                      <a:pt x="40" y="67"/>
                    </a:cubicBezTo>
                    <a:cubicBezTo>
                      <a:pt x="0" y="72"/>
                      <a:pt x="6" y="39"/>
                      <a:pt x="6" y="39"/>
                    </a:cubicBezTo>
                    <a:close/>
                  </a:path>
                </a:pathLst>
              </a:custGeom>
              <a:solidFill>
                <a:srgbClr val="FFDE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0" name="îṣľïďè" descr="3e8b49ff-f70c-4c29-9152-7a76de261230">
                <a:extLst>
                  <a:ext uri="{FF2B5EF4-FFF2-40B4-BE49-F238E27FC236}">
                    <a16:creationId id="{280E110E-753E-2A8D-572A-F586EFB96878}"/>
                  </a:ext>
                </a:extLst>
              </p:cNvPr>
              <p:cNvSpPr/>
              <p:nvPr/>
            </p:nvSpPr>
            <p:spPr bwMode="auto">
              <a:xfrm>
                <a:off x="3471752" y="3707350"/>
                <a:ext cx="171785" cy="218810"/>
              </a:xfrm>
              <a:custGeom>
                <a:avLst/>
                <a:gdLst>
                  <a:gd name="T0" fmla="*/ 57 w 86"/>
                  <a:gd name="T1" fmla="*/ 26 h 110"/>
                  <a:gd name="T2" fmla="*/ 27 w 86"/>
                  <a:gd name="T3" fmla="*/ 10 h 110"/>
                  <a:gd name="T4" fmla="*/ 31 w 86"/>
                  <a:gd name="T5" fmla="*/ 23 h 110"/>
                  <a:gd name="T6" fmla="*/ 1 w 86"/>
                  <a:gd name="T7" fmla="*/ 47 h 110"/>
                  <a:gd name="T8" fmla="*/ 56 w 86"/>
                  <a:gd name="T9" fmla="*/ 70 h 110"/>
                  <a:gd name="T10" fmla="*/ 57 w 86"/>
                  <a:gd name="T11" fmla="*/ 26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10">
                    <a:moveTo>
                      <a:pt x="57" y="26"/>
                    </a:moveTo>
                    <a:cubicBezTo>
                      <a:pt x="57" y="26"/>
                      <a:pt x="28" y="0"/>
                      <a:pt x="27" y="10"/>
                    </a:cubicBezTo>
                    <a:cubicBezTo>
                      <a:pt x="26" y="20"/>
                      <a:pt x="31" y="23"/>
                      <a:pt x="31" y="23"/>
                    </a:cubicBezTo>
                    <a:cubicBezTo>
                      <a:pt x="31" y="23"/>
                      <a:pt x="0" y="32"/>
                      <a:pt x="1" y="47"/>
                    </a:cubicBezTo>
                    <a:cubicBezTo>
                      <a:pt x="2" y="63"/>
                      <a:pt x="12" y="110"/>
                      <a:pt x="56" y="70"/>
                    </a:cubicBezTo>
                    <a:cubicBezTo>
                      <a:pt x="86" y="43"/>
                      <a:pt x="57" y="26"/>
                      <a:pt x="57" y="26"/>
                    </a:cubicBezTo>
                    <a:close/>
                  </a:path>
                </a:pathLst>
              </a:custGeom>
              <a:solidFill>
                <a:srgbClr val="FFDE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1" name="îşḷidè" descr="c371cc80-09a2-4c63-9552-bc1f950eb6f9">
                <a:extLst>
                  <a:ext uri="{FF2B5EF4-FFF2-40B4-BE49-F238E27FC236}">
                    <a16:creationId id="{B3E65B40-0874-CCA8-4D6B-56E6E572323D}"/>
                  </a:ext>
                </a:extLst>
              </p:cNvPr>
              <p:cNvSpPr/>
              <p:nvPr/>
            </p:nvSpPr>
            <p:spPr bwMode="auto">
              <a:xfrm>
                <a:off x="1201121" y="4651687"/>
                <a:ext cx="760076" cy="666986"/>
              </a:xfrm>
              <a:custGeom>
                <a:avLst/>
                <a:gdLst>
                  <a:gd name="T0" fmla="*/ 350 w 381"/>
                  <a:gd name="T1" fmla="*/ 246 h 335"/>
                  <a:gd name="T2" fmla="*/ 328 w 381"/>
                  <a:gd name="T3" fmla="*/ 207 h 335"/>
                  <a:gd name="T4" fmla="*/ 173 w 381"/>
                  <a:gd name="T5" fmla="*/ 74 h 335"/>
                  <a:gd name="T6" fmla="*/ 111 w 381"/>
                  <a:gd name="T7" fmla="*/ 21 h 335"/>
                  <a:gd name="T8" fmla="*/ 111 w 381"/>
                  <a:gd name="T9" fmla="*/ 14 h 335"/>
                  <a:gd name="T10" fmla="*/ 120 w 381"/>
                  <a:gd name="T11" fmla="*/ 3 h 335"/>
                  <a:gd name="T12" fmla="*/ 126 w 381"/>
                  <a:gd name="T13" fmla="*/ 2 h 335"/>
                  <a:gd name="T14" fmla="*/ 128 w 381"/>
                  <a:gd name="T15" fmla="*/ 4 h 335"/>
                  <a:gd name="T16" fmla="*/ 344 w 381"/>
                  <a:gd name="T17" fmla="*/ 189 h 335"/>
                  <a:gd name="T18" fmla="*/ 374 w 381"/>
                  <a:gd name="T19" fmla="*/ 241 h 335"/>
                  <a:gd name="T20" fmla="*/ 314 w 381"/>
                  <a:gd name="T21" fmla="*/ 330 h 335"/>
                  <a:gd name="T22" fmla="*/ 244 w 381"/>
                  <a:gd name="T23" fmla="*/ 312 h 335"/>
                  <a:gd name="T24" fmla="*/ 202 w 381"/>
                  <a:gd name="T25" fmla="*/ 276 h 335"/>
                  <a:gd name="T26" fmla="*/ 21 w 381"/>
                  <a:gd name="T27" fmla="*/ 121 h 335"/>
                  <a:gd name="T28" fmla="*/ 2 w 381"/>
                  <a:gd name="T29" fmla="*/ 88 h 335"/>
                  <a:gd name="T30" fmla="*/ 3 w 381"/>
                  <a:gd name="T31" fmla="*/ 64 h 335"/>
                  <a:gd name="T32" fmla="*/ 50 w 381"/>
                  <a:gd name="T33" fmla="*/ 16 h 335"/>
                  <a:gd name="T34" fmla="*/ 99 w 381"/>
                  <a:gd name="T35" fmla="*/ 25 h 335"/>
                  <a:gd name="T36" fmla="*/ 101 w 381"/>
                  <a:gd name="T37" fmla="*/ 27 h 335"/>
                  <a:gd name="T38" fmla="*/ 303 w 381"/>
                  <a:gd name="T39" fmla="*/ 200 h 335"/>
                  <a:gd name="T40" fmla="*/ 319 w 381"/>
                  <a:gd name="T41" fmla="*/ 241 h 335"/>
                  <a:gd name="T42" fmla="*/ 261 w 381"/>
                  <a:gd name="T43" fmla="*/ 275 h 335"/>
                  <a:gd name="T44" fmla="*/ 246 w 381"/>
                  <a:gd name="T45" fmla="*/ 267 h 335"/>
                  <a:gd name="T46" fmla="*/ 120 w 381"/>
                  <a:gd name="T47" fmla="*/ 159 h 335"/>
                  <a:gd name="T48" fmla="*/ 119 w 381"/>
                  <a:gd name="T49" fmla="*/ 153 h 335"/>
                  <a:gd name="T50" fmla="*/ 129 w 381"/>
                  <a:gd name="T51" fmla="*/ 141 h 335"/>
                  <a:gd name="T52" fmla="*/ 135 w 381"/>
                  <a:gd name="T53" fmla="*/ 140 h 335"/>
                  <a:gd name="T54" fmla="*/ 137 w 381"/>
                  <a:gd name="T55" fmla="*/ 143 h 335"/>
                  <a:gd name="T56" fmla="*/ 260 w 381"/>
                  <a:gd name="T57" fmla="*/ 247 h 335"/>
                  <a:gd name="T58" fmla="*/ 278 w 381"/>
                  <a:gd name="T59" fmla="*/ 254 h 335"/>
                  <a:gd name="T60" fmla="*/ 294 w 381"/>
                  <a:gd name="T61" fmla="*/ 228 h 335"/>
                  <a:gd name="T62" fmla="*/ 287 w 381"/>
                  <a:gd name="T63" fmla="*/ 218 h 335"/>
                  <a:gd name="T64" fmla="*/ 84 w 381"/>
                  <a:gd name="T65" fmla="*/ 45 h 335"/>
                  <a:gd name="T66" fmla="*/ 55 w 381"/>
                  <a:gd name="T67" fmla="*/ 39 h 335"/>
                  <a:gd name="T68" fmla="*/ 25 w 381"/>
                  <a:gd name="T69" fmla="*/ 81 h 335"/>
                  <a:gd name="T70" fmla="*/ 34 w 381"/>
                  <a:gd name="T71" fmla="*/ 100 h 335"/>
                  <a:gd name="T72" fmla="*/ 38 w 381"/>
                  <a:gd name="T73" fmla="*/ 104 h 335"/>
                  <a:gd name="T74" fmla="*/ 255 w 381"/>
                  <a:gd name="T75" fmla="*/ 290 h 335"/>
                  <a:gd name="T76" fmla="*/ 295 w 381"/>
                  <a:gd name="T77" fmla="*/ 308 h 335"/>
                  <a:gd name="T78" fmla="*/ 310 w 381"/>
                  <a:gd name="T79" fmla="*/ 306 h 335"/>
                  <a:gd name="T80" fmla="*/ 350 w 381"/>
                  <a:gd name="T81" fmla="*/ 246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81" h="335">
                    <a:moveTo>
                      <a:pt x="350" y="246"/>
                    </a:moveTo>
                    <a:cubicBezTo>
                      <a:pt x="349" y="232"/>
                      <a:pt x="341" y="218"/>
                      <a:pt x="328" y="207"/>
                    </a:cubicBezTo>
                    <a:cubicBezTo>
                      <a:pt x="276" y="162"/>
                      <a:pt x="225" y="118"/>
                      <a:pt x="173" y="74"/>
                    </a:cubicBezTo>
                    <a:cubicBezTo>
                      <a:pt x="152" y="57"/>
                      <a:pt x="132" y="39"/>
                      <a:pt x="111" y="21"/>
                    </a:cubicBezTo>
                    <a:cubicBezTo>
                      <a:pt x="107" y="18"/>
                      <a:pt x="107" y="18"/>
                      <a:pt x="111" y="14"/>
                    </a:cubicBezTo>
                    <a:cubicBezTo>
                      <a:pt x="114" y="10"/>
                      <a:pt x="117" y="7"/>
                      <a:pt x="120" y="3"/>
                    </a:cubicBezTo>
                    <a:cubicBezTo>
                      <a:pt x="122" y="1"/>
                      <a:pt x="124" y="0"/>
                      <a:pt x="126" y="2"/>
                    </a:cubicBezTo>
                    <a:cubicBezTo>
                      <a:pt x="126" y="3"/>
                      <a:pt x="127" y="3"/>
                      <a:pt x="128" y="4"/>
                    </a:cubicBezTo>
                    <a:cubicBezTo>
                      <a:pt x="200" y="65"/>
                      <a:pt x="272" y="127"/>
                      <a:pt x="344" y="189"/>
                    </a:cubicBezTo>
                    <a:cubicBezTo>
                      <a:pt x="360" y="203"/>
                      <a:pt x="370" y="220"/>
                      <a:pt x="374" y="241"/>
                    </a:cubicBezTo>
                    <a:cubicBezTo>
                      <a:pt x="381" y="281"/>
                      <a:pt x="354" y="321"/>
                      <a:pt x="314" y="330"/>
                    </a:cubicBezTo>
                    <a:cubicBezTo>
                      <a:pt x="288" y="335"/>
                      <a:pt x="265" y="328"/>
                      <a:pt x="244" y="312"/>
                    </a:cubicBezTo>
                    <a:cubicBezTo>
                      <a:pt x="230" y="300"/>
                      <a:pt x="216" y="288"/>
                      <a:pt x="202" y="276"/>
                    </a:cubicBezTo>
                    <a:cubicBezTo>
                      <a:pt x="142" y="224"/>
                      <a:pt x="82" y="173"/>
                      <a:pt x="21" y="121"/>
                    </a:cubicBezTo>
                    <a:cubicBezTo>
                      <a:pt x="11" y="112"/>
                      <a:pt x="4" y="101"/>
                      <a:pt x="2" y="88"/>
                    </a:cubicBezTo>
                    <a:cubicBezTo>
                      <a:pt x="0" y="80"/>
                      <a:pt x="1" y="72"/>
                      <a:pt x="3" y="64"/>
                    </a:cubicBezTo>
                    <a:cubicBezTo>
                      <a:pt x="11" y="40"/>
                      <a:pt x="26" y="23"/>
                      <a:pt x="50" y="16"/>
                    </a:cubicBezTo>
                    <a:cubicBezTo>
                      <a:pt x="68" y="10"/>
                      <a:pt x="84" y="14"/>
                      <a:pt x="99" y="25"/>
                    </a:cubicBezTo>
                    <a:cubicBezTo>
                      <a:pt x="99" y="26"/>
                      <a:pt x="100" y="27"/>
                      <a:pt x="101" y="27"/>
                    </a:cubicBezTo>
                    <a:cubicBezTo>
                      <a:pt x="168" y="85"/>
                      <a:pt x="235" y="142"/>
                      <a:pt x="303" y="200"/>
                    </a:cubicBezTo>
                    <a:cubicBezTo>
                      <a:pt x="316" y="211"/>
                      <a:pt x="321" y="225"/>
                      <a:pt x="319" y="241"/>
                    </a:cubicBezTo>
                    <a:cubicBezTo>
                      <a:pt x="316" y="268"/>
                      <a:pt x="287" y="285"/>
                      <a:pt x="261" y="275"/>
                    </a:cubicBezTo>
                    <a:cubicBezTo>
                      <a:pt x="255" y="274"/>
                      <a:pt x="250" y="271"/>
                      <a:pt x="246" y="267"/>
                    </a:cubicBezTo>
                    <a:cubicBezTo>
                      <a:pt x="204" y="231"/>
                      <a:pt x="162" y="195"/>
                      <a:pt x="120" y="159"/>
                    </a:cubicBezTo>
                    <a:cubicBezTo>
                      <a:pt x="117" y="157"/>
                      <a:pt x="116" y="155"/>
                      <a:pt x="119" y="153"/>
                    </a:cubicBezTo>
                    <a:cubicBezTo>
                      <a:pt x="123" y="149"/>
                      <a:pt x="126" y="145"/>
                      <a:pt x="129" y="141"/>
                    </a:cubicBezTo>
                    <a:cubicBezTo>
                      <a:pt x="131" y="138"/>
                      <a:pt x="133" y="138"/>
                      <a:pt x="135" y="140"/>
                    </a:cubicBezTo>
                    <a:cubicBezTo>
                      <a:pt x="136" y="141"/>
                      <a:pt x="137" y="142"/>
                      <a:pt x="137" y="143"/>
                    </a:cubicBezTo>
                    <a:cubicBezTo>
                      <a:pt x="178" y="178"/>
                      <a:pt x="219" y="213"/>
                      <a:pt x="260" y="247"/>
                    </a:cubicBezTo>
                    <a:cubicBezTo>
                      <a:pt x="265" y="252"/>
                      <a:pt x="271" y="254"/>
                      <a:pt x="278" y="254"/>
                    </a:cubicBezTo>
                    <a:cubicBezTo>
                      <a:pt x="291" y="252"/>
                      <a:pt x="299" y="241"/>
                      <a:pt x="294" y="228"/>
                    </a:cubicBezTo>
                    <a:cubicBezTo>
                      <a:pt x="293" y="224"/>
                      <a:pt x="291" y="221"/>
                      <a:pt x="287" y="218"/>
                    </a:cubicBezTo>
                    <a:cubicBezTo>
                      <a:pt x="220" y="160"/>
                      <a:pt x="152" y="102"/>
                      <a:pt x="84" y="45"/>
                    </a:cubicBezTo>
                    <a:cubicBezTo>
                      <a:pt x="76" y="37"/>
                      <a:pt x="66" y="35"/>
                      <a:pt x="55" y="39"/>
                    </a:cubicBezTo>
                    <a:cubicBezTo>
                      <a:pt x="38" y="45"/>
                      <a:pt x="24" y="64"/>
                      <a:pt x="25" y="81"/>
                    </a:cubicBezTo>
                    <a:cubicBezTo>
                      <a:pt x="25" y="89"/>
                      <a:pt x="29" y="95"/>
                      <a:pt x="34" y="100"/>
                    </a:cubicBezTo>
                    <a:cubicBezTo>
                      <a:pt x="35" y="102"/>
                      <a:pt x="37" y="103"/>
                      <a:pt x="38" y="104"/>
                    </a:cubicBezTo>
                    <a:cubicBezTo>
                      <a:pt x="111" y="166"/>
                      <a:pt x="183" y="228"/>
                      <a:pt x="255" y="290"/>
                    </a:cubicBezTo>
                    <a:cubicBezTo>
                      <a:pt x="267" y="300"/>
                      <a:pt x="280" y="307"/>
                      <a:pt x="295" y="308"/>
                    </a:cubicBezTo>
                    <a:cubicBezTo>
                      <a:pt x="301" y="308"/>
                      <a:pt x="305" y="307"/>
                      <a:pt x="310" y="306"/>
                    </a:cubicBezTo>
                    <a:cubicBezTo>
                      <a:pt x="336" y="298"/>
                      <a:pt x="352" y="276"/>
                      <a:pt x="350" y="246"/>
                    </a:cubicBezTo>
                    <a:close/>
                  </a:path>
                </a:pathLst>
              </a:custGeom>
              <a:solidFill>
                <a:srgbClr val="EA658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2" name="ïṥlîḍê" descr="9e7474c5-6064-4a4d-b9be-0aa7198df39a">
                <a:extLst>
                  <a:ext uri="{FF2B5EF4-FFF2-40B4-BE49-F238E27FC236}">
                    <a16:creationId id="{0744FAD8-0416-6321-305A-81A186674BAC}"/>
                  </a:ext>
                </a:extLst>
              </p:cNvPr>
              <p:cNvSpPr/>
              <p:nvPr/>
            </p:nvSpPr>
            <p:spPr bwMode="auto">
              <a:xfrm>
                <a:off x="864268" y="4994298"/>
                <a:ext cx="880039" cy="407869"/>
              </a:xfrm>
              <a:custGeom>
                <a:avLst/>
                <a:gdLst>
                  <a:gd name="T0" fmla="*/ 397 w 441"/>
                  <a:gd name="T1" fmla="*/ 90 h 205"/>
                  <a:gd name="T2" fmla="*/ 357 w 441"/>
                  <a:gd name="T3" fmla="*/ 68 h 205"/>
                  <a:gd name="T4" fmla="*/ 156 w 441"/>
                  <a:gd name="T5" fmla="*/ 37 h 205"/>
                  <a:gd name="T6" fmla="*/ 75 w 441"/>
                  <a:gd name="T7" fmla="*/ 25 h 205"/>
                  <a:gd name="T8" fmla="*/ 71 w 441"/>
                  <a:gd name="T9" fmla="*/ 19 h 205"/>
                  <a:gd name="T10" fmla="*/ 73 w 441"/>
                  <a:gd name="T11" fmla="*/ 4 h 205"/>
                  <a:gd name="T12" fmla="*/ 78 w 441"/>
                  <a:gd name="T13" fmla="*/ 1 h 205"/>
                  <a:gd name="T14" fmla="*/ 80 w 441"/>
                  <a:gd name="T15" fmla="*/ 1 h 205"/>
                  <a:gd name="T16" fmla="*/ 361 w 441"/>
                  <a:gd name="T17" fmla="*/ 44 h 205"/>
                  <a:gd name="T18" fmla="*/ 414 w 441"/>
                  <a:gd name="T19" fmla="*/ 73 h 205"/>
                  <a:gd name="T20" fmla="*/ 410 w 441"/>
                  <a:gd name="T21" fmla="*/ 180 h 205"/>
                  <a:gd name="T22" fmla="*/ 341 w 441"/>
                  <a:gd name="T23" fmla="*/ 201 h 205"/>
                  <a:gd name="T24" fmla="*/ 287 w 441"/>
                  <a:gd name="T25" fmla="*/ 193 h 205"/>
                  <a:gd name="T26" fmla="*/ 51 w 441"/>
                  <a:gd name="T27" fmla="*/ 157 h 205"/>
                  <a:gd name="T28" fmla="*/ 17 w 441"/>
                  <a:gd name="T29" fmla="*/ 139 h 205"/>
                  <a:gd name="T30" fmla="*/ 6 w 441"/>
                  <a:gd name="T31" fmla="*/ 118 h 205"/>
                  <a:gd name="T32" fmla="*/ 20 w 441"/>
                  <a:gd name="T33" fmla="*/ 52 h 205"/>
                  <a:gd name="T34" fmla="*/ 66 w 441"/>
                  <a:gd name="T35" fmla="*/ 35 h 205"/>
                  <a:gd name="T36" fmla="*/ 69 w 441"/>
                  <a:gd name="T37" fmla="*/ 35 h 205"/>
                  <a:gd name="T38" fmla="*/ 332 w 441"/>
                  <a:gd name="T39" fmla="*/ 75 h 205"/>
                  <a:gd name="T40" fmla="*/ 368 w 441"/>
                  <a:gd name="T41" fmla="*/ 102 h 205"/>
                  <a:gd name="T42" fmla="*/ 336 w 441"/>
                  <a:gd name="T43" fmla="*/ 162 h 205"/>
                  <a:gd name="T44" fmla="*/ 319 w 441"/>
                  <a:gd name="T45" fmla="*/ 162 h 205"/>
                  <a:gd name="T46" fmla="*/ 155 w 441"/>
                  <a:gd name="T47" fmla="*/ 137 h 205"/>
                  <a:gd name="T48" fmla="*/ 151 w 441"/>
                  <a:gd name="T49" fmla="*/ 132 h 205"/>
                  <a:gd name="T50" fmla="*/ 153 w 441"/>
                  <a:gd name="T51" fmla="*/ 117 h 205"/>
                  <a:gd name="T52" fmla="*/ 158 w 441"/>
                  <a:gd name="T53" fmla="*/ 113 h 205"/>
                  <a:gd name="T54" fmla="*/ 161 w 441"/>
                  <a:gd name="T55" fmla="*/ 114 h 205"/>
                  <a:gd name="T56" fmla="*/ 321 w 441"/>
                  <a:gd name="T57" fmla="*/ 138 h 205"/>
                  <a:gd name="T58" fmla="*/ 340 w 441"/>
                  <a:gd name="T59" fmla="*/ 134 h 205"/>
                  <a:gd name="T60" fmla="*/ 340 w 441"/>
                  <a:gd name="T61" fmla="*/ 104 h 205"/>
                  <a:gd name="T62" fmla="*/ 328 w 441"/>
                  <a:gd name="T63" fmla="*/ 99 h 205"/>
                  <a:gd name="T64" fmla="*/ 65 w 441"/>
                  <a:gd name="T65" fmla="*/ 59 h 205"/>
                  <a:gd name="T66" fmla="*/ 37 w 441"/>
                  <a:gd name="T67" fmla="*/ 69 h 205"/>
                  <a:gd name="T68" fmla="*/ 33 w 441"/>
                  <a:gd name="T69" fmla="*/ 121 h 205"/>
                  <a:gd name="T70" fmla="*/ 51 w 441"/>
                  <a:gd name="T71" fmla="*/ 133 h 205"/>
                  <a:gd name="T72" fmla="*/ 57 w 441"/>
                  <a:gd name="T73" fmla="*/ 133 h 205"/>
                  <a:gd name="T74" fmla="*/ 339 w 441"/>
                  <a:gd name="T75" fmla="*/ 177 h 205"/>
                  <a:gd name="T76" fmla="*/ 383 w 441"/>
                  <a:gd name="T77" fmla="*/ 171 h 205"/>
                  <a:gd name="T78" fmla="*/ 394 w 441"/>
                  <a:gd name="T79" fmla="*/ 161 h 205"/>
                  <a:gd name="T80" fmla="*/ 397 w 441"/>
                  <a:gd name="T81" fmla="*/ 9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1" h="205">
                    <a:moveTo>
                      <a:pt x="397" y="90"/>
                    </a:moveTo>
                    <a:cubicBezTo>
                      <a:pt x="388" y="78"/>
                      <a:pt x="374" y="70"/>
                      <a:pt x="357" y="68"/>
                    </a:cubicBezTo>
                    <a:cubicBezTo>
                      <a:pt x="290" y="58"/>
                      <a:pt x="223" y="47"/>
                      <a:pt x="156" y="37"/>
                    </a:cubicBezTo>
                    <a:cubicBezTo>
                      <a:pt x="129" y="33"/>
                      <a:pt x="102" y="29"/>
                      <a:pt x="75" y="25"/>
                    </a:cubicBezTo>
                    <a:cubicBezTo>
                      <a:pt x="70" y="24"/>
                      <a:pt x="70" y="24"/>
                      <a:pt x="71" y="19"/>
                    </a:cubicBezTo>
                    <a:cubicBezTo>
                      <a:pt x="72" y="14"/>
                      <a:pt x="73" y="9"/>
                      <a:pt x="73" y="4"/>
                    </a:cubicBezTo>
                    <a:cubicBezTo>
                      <a:pt x="74" y="1"/>
                      <a:pt x="75" y="0"/>
                      <a:pt x="78" y="1"/>
                    </a:cubicBezTo>
                    <a:cubicBezTo>
                      <a:pt x="78" y="1"/>
                      <a:pt x="79" y="1"/>
                      <a:pt x="80" y="1"/>
                    </a:cubicBezTo>
                    <a:cubicBezTo>
                      <a:pt x="174" y="15"/>
                      <a:pt x="267" y="30"/>
                      <a:pt x="361" y="44"/>
                    </a:cubicBezTo>
                    <a:cubicBezTo>
                      <a:pt x="382" y="47"/>
                      <a:pt x="400" y="57"/>
                      <a:pt x="414" y="73"/>
                    </a:cubicBezTo>
                    <a:cubicBezTo>
                      <a:pt x="441" y="103"/>
                      <a:pt x="439" y="152"/>
                      <a:pt x="410" y="180"/>
                    </a:cubicBezTo>
                    <a:cubicBezTo>
                      <a:pt x="391" y="199"/>
                      <a:pt x="367" y="205"/>
                      <a:pt x="341" y="201"/>
                    </a:cubicBezTo>
                    <a:cubicBezTo>
                      <a:pt x="323" y="199"/>
                      <a:pt x="305" y="196"/>
                      <a:pt x="287" y="193"/>
                    </a:cubicBezTo>
                    <a:cubicBezTo>
                      <a:pt x="208" y="181"/>
                      <a:pt x="130" y="169"/>
                      <a:pt x="51" y="157"/>
                    </a:cubicBezTo>
                    <a:cubicBezTo>
                      <a:pt x="38" y="155"/>
                      <a:pt x="26" y="149"/>
                      <a:pt x="17" y="139"/>
                    </a:cubicBezTo>
                    <a:cubicBezTo>
                      <a:pt x="12" y="133"/>
                      <a:pt x="8" y="126"/>
                      <a:pt x="6" y="118"/>
                    </a:cubicBezTo>
                    <a:cubicBezTo>
                      <a:pt x="0" y="94"/>
                      <a:pt x="4" y="71"/>
                      <a:pt x="20" y="52"/>
                    </a:cubicBezTo>
                    <a:cubicBezTo>
                      <a:pt x="32" y="38"/>
                      <a:pt x="48" y="33"/>
                      <a:pt x="66" y="35"/>
                    </a:cubicBezTo>
                    <a:cubicBezTo>
                      <a:pt x="67" y="35"/>
                      <a:pt x="68" y="35"/>
                      <a:pt x="69" y="35"/>
                    </a:cubicBezTo>
                    <a:cubicBezTo>
                      <a:pt x="157" y="48"/>
                      <a:pt x="244" y="62"/>
                      <a:pt x="332" y="75"/>
                    </a:cubicBezTo>
                    <a:cubicBezTo>
                      <a:pt x="349" y="78"/>
                      <a:pt x="361" y="87"/>
                      <a:pt x="368" y="102"/>
                    </a:cubicBezTo>
                    <a:cubicBezTo>
                      <a:pt x="379" y="127"/>
                      <a:pt x="364" y="156"/>
                      <a:pt x="336" y="162"/>
                    </a:cubicBezTo>
                    <a:cubicBezTo>
                      <a:pt x="330" y="163"/>
                      <a:pt x="325" y="163"/>
                      <a:pt x="319" y="162"/>
                    </a:cubicBezTo>
                    <a:cubicBezTo>
                      <a:pt x="264" y="154"/>
                      <a:pt x="210" y="146"/>
                      <a:pt x="155" y="137"/>
                    </a:cubicBezTo>
                    <a:cubicBezTo>
                      <a:pt x="152" y="137"/>
                      <a:pt x="150" y="136"/>
                      <a:pt x="151" y="132"/>
                    </a:cubicBezTo>
                    <a:cubicBezTo>
                      <a:pt x="152" y="127"/>
                      <a:pt x="153" y="122"/>
                      <a:pt x="153" y="117"/>
                    </a:cubicBezTo>
                    <a:cubicBezTo>
                      <a:pt x="154" y="114"/>
                      <a:pt x="155" y="113"/>
                      <a:pt x="158" y="113"/>
                    </a:cubicBezTo>
                    <a:cubicBezTo>
                      <a:pt x="159" y="114"/>
                      <a:pt x="160" y="114"/>
                      <a:pt x="161" y="114"/>
                    </a:cubicBezTo>
                    <a:cubicBezTo>
                      <a:pt x="215" y="122"/>
                      <a:pt x="268" y="130"/>
                      <a:pt x="321" y="138"/>
                    </a:cubicBezTo>
                    <a:cubicBezTo>
                      <a:pt x="328" y="139"/>
                      <a:pt x="334" y="138"/>
                      <a:pt x="340" y="134"/>
                    </a:cubicBezTo>
                    <a:cubicBezTo>
                      <a:pt x="350" y="126"/>
                      <a:pt x="350" y="112"/>
                      <a:pt x="340" y="104"/>
                    </a:cubicBezTo>
                    <a:cubicBezTo>
                      <a:pt x="336" y="101"/>
                      <a:pt x="333" y="100"/>
                      <a:pt x="328" y="99"/>
                    </a:cubicBezTo>
                    <a:cubicBezTo>
                      <a:pt x="240" y="86"/>
                      <a:pt x="152" y="72"/>
                      <a:pt x="65" y="59"/>
                    </a:cubicBezTo>
                    <a:cubicBezTo>
                      <a:pt x="53" y="57"/>
                      <a:pt x="44" y="61"/>
                      <a:pt x="37" y="69"/>
                    </a:cubicBezTo>
                    <a:cubicBezTo>
                      <a:pt x="25" y="83"/>
                      <a:pt x="24" y="107"/>
                      <a:pt x="33" y="121"/>
                    </a:cubicBezTo>
                    <a:cubicBezTo>
                      <a:pt x="38" y="127"/>
                      <a:pt x="44" y="131"/>
                      <a:pt x="51" y="133"/>
                    </a:cubicBezTo>
                    <a:cubicBezTo>
                      <a:pt x="53" y="133"/>
                      <a:pt x="55" y="133"/>
                      <a:pt x="57" y="133"/>
                    </a:cubicBezTo>
                    <a:cubicBezTo>
                      <a:pt x="151" y="148"/>
                      <a:pt x="245" y="162"/>
                      <a:pt x="339" y="177"/>
                    </a:cubicBezTo>
                    <a:cubicBezTo>
                      <a:pt x="354" y="179"/>
                      <a:pt x="369" y="178"/>
                      <a:pt x="383" y="171"/>
                    </a:cubicBezTo>
                    <a:cubicBezTo>
                      <a:pt x="387" y="169"/>
                      <a:pt x="391" y="165"/>
                      <a:pt x="394" y="161"/>
                    </a:cubicBezTo>
                    <a:cubicBezTo>
                      <a:pt x="413" y="141"/>
                      <a:pt x="414" y="114"/>
                      <a:pt x="397" y="90"/>
                    </a:cubicBezTo>
                    <a:close/>
                  </a:path>
                </a:pathLst>
              </a:custGeom>
              <a:solidFill>
                <a:srgbClr val="4763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3" name="îṧļide" descr="fa4a964a-786f-4b05-b81f-d72e873927c8">
                <a:extLst>
                  <a:ext uri="{FF2B5EF4-FFF2-40B4-BE49-F238E27FC236}">
                    <a16:creationId id="{9C7CC198-57AA-5B12-0296-20C9E27824A6}"/>
                  </a:ext>
                </a:extLst>
              </p:cNvPr>
              <p:cNvSpPr/>
              <p:nvPr/>
            </p:nvSpPr>
            <p:spPr bwMode="auto">
              <a:xfrm>
                <a:off x="1486149" y="4794682"/>
                <a:ext cx="243762" cy="209213"/>
              </a:xfrm>
              <a:custGeom>
                <a:avLst/>
                <a:gdLst>
                  <a:gd name="T0" fmla="*/ 115 w 122"/>
                  <a:gd name="T1" fmla="*/ 103 h 105"/>
                  <a:gd name="T2" fmla="*/ 1 w 122"/>
                  <a:gd name="T3" fmla="*/ 7 h 105"/>
                  <a:gd name="T4" fmla="*/ 1 w 122"/>
                  <a:gd name="T5" fmla="*/ 2 h 105"/>
                  <a:gd name="T6" fmla="*/ 7 w 122"/>
                  <a:gd name="T7" fmla="*/ 1 h 105"/>
                  <a:gd name="T8" fmla="*/ 120 w 122"/>
                  <a:gd name="T9" fmla="*/ 97 h 105"/>
                  <a:gd name="T10" fmla="*/ 120 w 122"/>
                  <a:gd name="T11" fmla="*/ 103 h 105"/>
                  <a:gd name="T12" fmla="*/ 115 w 122"/>
                  <a:gd name="T13" fmla="*/ 10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105">
                    <a:moveTo>
                      <a:pt x="115" y="103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20" y="97"/>
                      <a:pt x="120" y="97"/>
                      <a:pt x="120" y="97"/>
                    </a:cubicBezTo>
                    <a:cubicBezTo>
                      <a:pt x="122" y="99"/>
                      <a:pt x="122" y="101"/>
                      <a:pt x="120" y="103"/>
                    </a:cubicBezTo>
                    <a:cubicBezTo>
                      <a:pt x="119" y="105"/>
                      <a:pt x="117" y="105"/>
                      <a:pt x="115" y="1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4" name="îṥļiḓe" descr="d862d3dc-788e-4fb8-b83a-a2d499099546">
                <a:extLst>
                  <a:ext uri="{FF2B5EF4-FFF2-40B4-BE49-F238E27FC236}">
                    <a16:creationId id="{CE79EBC1-CD10-A223-D7C5-8956F1CC8596}"/>
                  </a:ext>
                </a:extLst>
              </p:cNvPr>
              <p:cNvSpPr/>
              <p:nvPr/>
            </p:nvSpPr>
            <p:spPr bwMode="auto">
              <a:xfrm>
                <a:off x="1121465" y="5087388"/>
                <a:ext cx="309021" cy="64299"/>
              </a:xfrm>
              <a:custGeom>
                <a:avLst/>
                <a:gdLst>
                  <a:gd name="T0" fmla="*/ 150 w 155"/>
                  <a:gd name="T1" fmla="*/ 32 h 32"/>
                  <a:gd name="T2" fmla="*/ 4 w 155"/>
                  <a:gd name="T3" fmla="*/ 8 h 32"/>
                  <a:gd name="T4" fmla="*/ 0 w 155"/>
                  <a:gd name="T5" fmla="*/ 3 h 32"/>
                  <a:gd name="T6" fmla="*/ 5 w 155"/>
                  <a:gd name="T7" fmla="*/ 0 h 32"/>
                  <a:gd name="T8" fmla="*/ 152 w 155"/>
                  <a:gd name="T9" fmla="*/ 24 h 32"/>
                  <a:gd name="T10" fmla="*/ 155 w 155"/>
                  <a:gd name="T11" fmla="*/ 29 h 32"/>
                  <a:gd name="T12" fmla="*/ 150 w 155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32">
                    <a:moveTo>
                      <a:pt x="150" y="32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52" y="24"/>
                      <a:pt x="152" y="24"/>
                      <a:pt x="152" y="24"/>
                    </a:cubicBezTo>
                    <a:cubicBezTo>
                      <a:pt x="154" y="25"/>
                      <a:pt x="155" y="27"/>
                      <a:pt x="155" y="29"/>
                    </a:cubicBezTo>
                    <a:cubicBezTo>
                      <a:pt x="155" y="31"/>
                      <a:pt x="152" y="32"/>
                      <a:pt x="150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Title" descr="034f5730-c1fc-45ef-b32f-25f60ca573c0">
              <a:extLst>
                <a:ext uri="{FF2B5EF4-FFF2-40B4-BE49-F238E27FC236}">
                  <a16:creationId id="{B19BB654-97BA-15A1-E994-B6EC92B5EDC6}"/>
                </a:ext>
              </a:extLst>
            </p:cNvPr>
            <p:cNvSpPr txBox="1"/>
            <p:nvPr/>
          </p:nvSpPr>
          <p:spPr>
            <a:xfrm>
              <a:off x="660400" y="1130301"/>
              <a:ext cx="4127500" cy="9943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defTabSz="913765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明确项目发展方向</a:t>
              </a:r>
              <a:endParaRPr lang="en-US" dirty="0"/>
            </a:p>
          </p:txBody>
        </p:sp>
        <p:grpSp>
          <p:nvGrpSpPr>
            <p:cNvPr id="14" name="组合 13" descr="b77a5875-859c-4b67-95a2-8d529dc725ed">
              <a:extLst>
                <a:ext uri="{FF2B5EF4-FFF2-40B4-BE49-F238E27FC236}">
                  <a16:creationId id="{65EF8C43-0531-721A-FD6B-DA1CDD794171}"/>
                </a:ext>
              </a:extLst>
            </p:cNvPr>
            <p:cNvGrpSpPr/>
            <p:nvPr/>
          </p:nvGrpSpPr>
          <p:grpSpPr>
            <a:xfrm>
              <a:off x="5123528" y="2124603"/>
              <a:ext cx="2903675" cy="1642725"/>
              <a:chOff x="5123528" y="1435863"/>
              <a:chExt cx="2903675" cy="1642725"/>
            </a:xfrm>
          </p:grpSpPr>
          <p:sp>
            <p:nvSpPr>
              <p:cNvPr id="266" name="Bullet1" descr="9473b47a-2402-410c-ae6f-31510cb2db52">
                <a:extLst>
                  <a:ext uri="{FF2B5EF4-FFF2-40B4-BE49-F238E27FC236}">
                    <a16:creationId id="{396FEF94-6682-6E4B-B93F-4C335982B34D}"/>
                  </a:ext>
                </a:extLst>
              </p:cNvPr>
              <p:cNvSpPr txBox="1"/>
              <p:nvPr/>
            </p:nvSpPr>
            <p:spPr>
              <a:xfrm>
                <a:off x="5513547" y="1435863"/>
                <a:ext cx="2505430" cy="720169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/>
              <a:p>
                <a:pPr/>
                <a:r>
                  <a:rPr kumimoji="1" lang="zh-CN" altLang="en-US" b="1" dirty="0">
                    <a:solidFill>
                      <a:schemeClr val="tx1"/>
                    </a:solidFill>
                  </a:rPr>
                  <a:t>生活中心</a:t>
                </a:r>
                <a:endParaRPr lang="en-US" dirty="0"/>
              </a:p>
            </p:txBody>
          </p:sp>
          <p:sp>
            <p:nvSpPr>
              <p:cNvPr id="267" name="Text1" descr="d7064d9c-0646-47cd-ba4a-e3c3228ed972">
                <a:extLst>
                  <a:ext uri="{FF2B5EF4-FFF2-40B4-BE49-F238E27FC236}">
                    <a16:creationId id="{FAA133EE-1F84-A030-D527-EF47008C6720}"/>
                  </a:ext>
                </a:extLst>
              </p:cNvPr>
              <p:cNvSpPr txBox="1"/>
              <p:nvPr/>
            </p:nvSpPr>
            <p:spPr>
              <a:xfrm>
                <a:off x="5521773" y="2179318"/>
                <a:ext cx="2505430" cy="899270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kumimoji="1" lang="zh-CN" altLang="en-US" sz="1200" dirty="0">
                    <a:solidFill>
                      <a:schemeClr val="tx1"/>
                    </a:solidFill>
                  </a:rPr>
                  <a:t>致力于成为区域年轻人的精致生活中心。</a:t>
                </a:r>
                <a:endParaRPr lang="en-US" dirty="0"/>
              </a:p>
            </p:txBody>
          </p:sp>
          <p:sp>
            <p:nvSpPr>
              <p:cNvPr id="268" name="shape1" descr="6a52db57-8a45-4be6-82b9-16d70372be49">
                <a:extLst>
                  <a:ext uri="{FF2B5EF4-FFF2-40B4-BE49-F238E27FC236}">
                    <a16:creationId id="{439AFE37-C10F-77F7-D633-CF4DFBDE40F0}"/>
                  </a:ext>
                </a:extLst>
              </p:cNvPr>
              <p:cNvSpPr/>
              <p:nvPr/>
            </p:nvSpPr>
            <p:spPr>
              <a:xfrm>
                <a:off x="5123528" y="1832212"/>
                <a:ext cx="304402" cy="30440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 descr="978cc3fd-6520-44c4-b5b7-74eb3cbc4d81">
              <a:extLst>
                <a:ext uri="{FF2B5EF4-FFF2-40B4-BE49-F238E27FC236}">
                  <a16:creationId id="{29E18F4C-A11B-8260-0BF9-B2876020D571}"/>
                </a:ext>
              </a:extLst>
            </p:cNvPr>
            <p:cNvGrpSpPr/>
            <p:nvPr/>
          </p:nvGrpSpPr>
          <p:grpSpPr>
            <a:xfrm>
              <a:off x="8187079" y="2124603"/>
              <a:ext cx="2903675" cy="1642725"/>
              <a:chOff x="8187079" y="1435863"/>
              <a:chExt cx="2903675" cy="1642725"/>
            </a:xfrm>
          </p:grpSpPr>
          <p:sp>
            <p:nvSpPr>
              <p:cNvPr id="260" name="Bullet2" descr="e2713d13-30ea-4d19-b0ac-51227566bc59">
                <a:extLst>
                  <a:ext uri="{FF2B5EF4-FFF2-40B4-BE49-F238E27FC236}">
                    <a16:creationId id="{301C42C9-4014-74C4-EB4A-D0FB0B056420}"/>
                  </a:ext>
                </a:extLst>
              </p:cNvPr>
              <p:cNvSpPr txBox="1"/>
              <p:nvPr/>
            </p:nvSpPr>
            <p:spPr>
              <a:xfrm>
                <a:off x="8577098" y="1435863"/>
                <a:ext cx="2505430" cy="720169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/>
              <a:p>
                <a:pPr/>
                <a:r>
                  <a:rPr kumimoji="1" lang="zh-CN" altLang="en-US" b="1" dirty="0">
                    <a:solidFill>
                      <a:schemeClr val="tx1"/>
                    </a:solidFill>
                  </a:rPr>
                  <a:t>社交中心</a:t>
                </a:r>
                <a:endParaRPr lang="en-US" dirty="0"/>
              </a:p>
            </p:txBody>
          </p:sp>
          <p:sp>
            <p:nvSpPr>
              <p:cNvPr id="261" name="Text2" descr="e5146282-18a9-44ff-8f57-fdc8f28c5f87">
                <a:extLst>
                  <a:ext uri="{FF2B5EF4-FFF2-40B4-BE49-F238E27FC236}">
                    <a16:creationId id="{2F02EF0E-5AFA-0B93-7F74-14C3960EB5E2}"/>
                  </a:ext>
                </a:extLst>
              </p:cNvPr>
              <p:cNvSpPr txBox="1"/>
              <p:nvPr/>
            </p:nvSpPr>
            <p:spPr>
              <a:xfrm>
                <a:off x="8585324" y="2179318"/>
                <a:ext cx="2505430" cy="899270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kumimoji="1" lang="zh-CN" altLang="en-US" sz="1200" dirty="0">
                    <a:solidFill>
                      <a:schemeClr val="tx1"/>
                    </a:solidFill>
                  </a:rPr>
                  <a:t>打造美食社交中心，促进人际交流。</a:t>
                </a:r>
                <a:endParaRPr lang="en-US" dirty="0"/>
              </a:p>
            </p:txBody>
          </p:sp>
          <p:sp>
            <p:nvSpPr>
              <p:cNvPr id="262" name="shape2" descr="0ef4accd-b3fc-4da7-a9da-98c63341100c">
                <a:extLst>
                  <a:ext uri="{FF2B5EF4-FFF2-40B4-BE49-F238E27FC236}">
                    <a16:creationId id="{6270BBBF-B1CD-D6B2-AF86-ECE01596D6EB}"/>
                  </a:ext>
                </a:extLst>
              </p:cNvPr>
              <p:cNvSpPr/>
              <p:nvPr/>
            </p:nvSpPr>
            <p:spPr>
              <a:xfrm>
                <a:off x="8187079" y="1832212"/>
                <a:ext cx="304402" cy="30440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 descr="141d6c48-2d8b-426a-b20e-dacb70a3e7a0">
              <a:extLst>
                <a:ext uri="{FF2B5EF4-FFF2-40B4-BE49-F238E27FC236}">
                  <a16:creationId id="{EEAC5F8B-40B6-CB0B-9ADA-A260FE41FF2F}"/>
                </a:ext>
              </a:extLst>
            </p:cNvPr>
            <p:cNvGrpSpPr/>
            <p:nvPr/>
          </p:nvGrpSpPr>
          <p:grpSpPr>
            <a:xfrm>
              <a:off x="5131754" y="3957639"/>
              <a:ext cx="2903675" cy="1642725"/>
              <a:chOff x="5131754" y="2953495"/>
              <a:chExt cx="2903675" cy="1642725"/>
            </a:xfrm>
          </p:grpSpPr>
          <p:sp>
            <p:nvSpPr>
              <p:cNvPr id="257" name="Bullet3" descr="32049a6f-a715-4815-a216-d5365a8a2e8c">
                <a:extLst>
                  <a:ext uri="{FF2B5EF4-FFF2-40B4-BE49-F238E27FC236}">
                    <a16:creationId id="{BAC2A80D-5509-826D-FF73-26A258EF027C}"/>
                  </a:ext>
                </a:extLst>
              </p:cNvPr>
              <p:cNvSpPr txBox="1"/>
              <p:nvPr/>
            </p:nvSpPr>
            <p:spPr>
              <a:xfrm>
                <a:off x="5521773" y="2953495"/>
                <a:ext cx="2505430" cy="720169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/>
              <a:p>
                <a:pPr/>
                <a:r>
                  <a:rPr kumimoji="1" lang="zh-CN" altLang="en-US" b="1" dirty="0">
                    <a:solidFill>
                      <a:schemeClr val="tx1"/>
                    </a:solidFill>
                  </a:rPr>
                  <a:t>娱乐高地</a:t>
                </a:r>
                <a:endParaRPr lang="en-US" dirty="0"/>
              </a:p>
            </p:txBody>
          </p:sp>
          <p:sp>
            <p:nvSpPr>
              <p:cNvPr id="258" name="Text3" descr="a4a4b376-ddf1-4114-8ae6-5a677b8d5cd9">
                <a:extLst>
                  <a:ext uri="{FF2B5EF4-FFF2-40B4-BE49-F238E27FC236}">
                    <a16:creationId id="{97472199-DB1D-1529-6519-5ABD86604FC8}"/>
                  </a:ext>
                </a:extLst>
              </p:cNvPr>
              <p:cNvSpPr txBox="1"/>
              <p:nvPr/>
            </p:nvSpPr>
            <p:spPr>
              <a:xfrm>
                <a:off x="5529999" y="3696950"/>
                <a:ext cx="2505430" cy="899270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kumimoji="1" lang="zh-CN" altLang="en-US" sz="1200" dirty="0" err="1">
                    <a:solidFill>
                      <a:schemeClr val="tx1"/>
                    </a:solidFill>
                  </a:rPr>
                  <a:t>构建体验娱乐高地，提供丰富娱乐体验。</a:t>
                </a:r>
                <a:endParaRPr lang="en-US" dirty="0"/>
              </a:p>
            </p:txBody>
          </p:sp>
          <p:sp>
            <p:nvSpPr>
              <p:cNvPr id="259" name="shape3" descr="9aaf7c37-2711-498b-9e29-36c0df543b5d">
                <a:extLst>
                  <a:ext uri="{FF2B5EF4-FFF2-40B4-BE49-F238E27FC236}">
                    <a16:creationId id="{60479883-9A90-837D-8FBD-7A74DC8683EF}"/>
                  </a:ext>
                </a:extLst>
              </p:cNvPr>
              <p:cNvSpPr/>
              <p:nvPr/>
            </p:nvSpPr>
            <p:spPr>
              <a:xfrm>
                <a:off x="5131754" y="3349844"/>
                <a:ext cx="304402" cy="30440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 descr="b1e5bec3-78d4-4fbd-be87-60fc97d9a7e2">
              <a:extLst>
                <a:ext uri="{FF2B5EF4-FFF2-40B4-BE49-F238E27FC236}">
                  <a16:creationId id="{74B0D5F5-4C91-74BD-A011-AF847F998C3B}"/>
                </a:ext>
              </a:extLst>
            </p:cNvPr>
            <p:cNvGrpSpPr/>
            <p:nvPr/>
          </p:nvGrpSpPr>
          <p:grpSpPr>
            <a:xfrm>
              <a:off x="8195305" y="3957639"/>
              <a:ext cx="2903675" cy="1642725"/>
              <a:chOff x="8195305" y="2953495"/>
              <a:chExt cx="2903675" cy="1642725"/>
            </a:xfrm>
          </p:grpSpPr>
          <p:sp>
            <p:nvSpPr>
              <p:cNvPr id="29" name="Bullet4" descr="41ce0cc9-70e9-4018-a8b1-b8b551f90313">
                <a:extLst>
                  <a:ext uri="{FF2B5EF4-FFF2-40B4-BE49-F238E27FC236}">
                    <a16:creationId id="{BA72D08B-2D5D-E378-6DCF-052F593EAD42}"/>
                  </a:ext>
                </a:extLst>
              </p:cNvPr>
              <p:cNvSpPr txBox="1"/>
              <p:nvPr/>
            </p:nvSpPr>
            <p:spPr>
              <a:xfrm>
                <a:off x="8585324" y="2953495"/>
                <a:ext cx="2505430" cy="720169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/>
              <a:p>
                <a:pPr/>
                <a:r>
                  <a:rPr kumimoji="1" lang="zh-CN" altLang="en-US" b="1" dirty="0">
                    <a:solidFill>
                      <a:schemeClr val="tx1"/>
                    </a:solidFill>
                  </a:rPr>
                  <a:t>经营权优势</a:t>
                </a:r>
                <a:endParaRPr lang="en-US" dirty="0"/>
              </a:p>
            </p:txBody>
          </p:sp>
          <p:sp>
            <p:nvSpPr>
              <p:cNvPr id="30" name="Text4" descr="008f1d24-624e-4694-9349-ac274f7fe313">
                <a:extLst>
                  <a:ext uri="{FF2B5EF4-FFF2-40B4-BE49-F238E27FC236}">
                    <a16:creationId id="{F368F7F9-5AEE-E329-6008-693BCB2C7F7C}"/>
                  </a:ext>
                </a:extLst>
              </p:cNvPr>
              <p:cNvSpPr txBox="1"/>
              <p:nvPr/>
            </p:nvSpPr>
            <p:spPr>
              <a:xfrm>
                <a:off x="8593550" y="3696950"/>
                <a:ext cx="2505430" cy="899270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kumimoji="1" lang="zh-CN" altLang="en-US" sz="1200" dirty="0">
                    <a:solidFill>
                      <a:schemeClr val="tx1"/>
                    </a:solidFill>
                  </a:rPr>
                  <a:t>拥有长达15年的自主经营权，利于长期稳定运营。</a:t>
                </a:r>
                <a:endParaRPr lang="en-US" dirty="0"/>
              </a:p>
            </p:txBody>
          </p:sp>
          <p:sp>
            <p:nvSpPr>
              <p:cNvPr id="31" name="shape4" descr="eb722454-3699-4e6a-b558-e12ab9ab86ed">
                <a:extLst>
                  <a:ext uri="{FF2B5EF4-FFF2-40B4-BE49-F238E27FC236}">
                    <a16:creationId id="{71765CC9-309D-28D2-F0CE-3E7473DA967C}"/>
                  </a:ext>
                </a:extLst>
              </p:cNvPr>
              <p:cNvSpPr/>
              <p:nvPr/>
            </p:nvSpPr>
            <p:spPr>
              <a:xfrm>
                <a:off x="8195305" y="3349844"/>
                <a:ext cx="304402" cy="30440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" descr="b504371e-bbb6-4141-bab7-55b1235978f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市场分析</a:t>
            </a:r>
            <a:endParaRPr lang="en-US" dirty="0"/>
          </a:p>
        </p:txBody>
      </p:sp>
      <p:sp>
        <p:nvSpPr>
          <p:cNvPr id="3" name="" descr="18f13d79-5c2b-434e-b32f-9697c6af961f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剖析项目所处市场环境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a16="http://schemas.microsoft.com/office/drawing/2014/main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" descr="b5437aa7-f7b4-41a2-83d5-5dd9ae3b5da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区域概况</a:t>
            </a:r>
            <a:endParaRPr lang="en-US" dirty="0"/>
          </a:p>
        </p:txBody>
      </p:sp>
      <p:grpSp>
        <p:nvGrpSpPr>
          <p:cNvPr id="54" name="ff1e3181-a27c-4d46-8bdc-5582a6bfb10e.source.4.zh-Hans.pptx" descr="639bf3c7-d455-4cba-8994-7b6647f38cab">
            <a:extLst>
              <a:ext uri="{FF2B5EF4-FFF2-40B4-BE49-F238E27FC236}">
                <a16:creationId id="{26AEE971-FF4D-91FE-A0FC-709FD7269142}"/>
              </a:ext>
            </a:extLst>
          </p:cNvPr>
          <p:cNvGrpSpPr/>
          <p:nvPr/>
        </p:nvGrpSpPr>
        <p:grpSpPr>
          <a:xfrm>
            <a:off x="660400" y="1130301"/>
            <a:ext cx="10872774" cy="4996655"/>
            <a:chOff x="660400" y="1130301"/>
            <a:chExt cx="10872774" cy="4996655"/>
          </a:xfrm>
        </p:grpSpPr>
        <p:sp>
          <p:nvSpPr>
            <p:cNvPr id="14" name="isľîḍe" descr="4fcdb826-92b8-49c4-ba3f-9bf015c41afc">
              <a:extLst>
                <a:ext uri="{FF2B5EF4-FFF2-40B4-BE49-F238E27FC236}">
                  <a16:creationId id="{960BC262-3B68-447B-A716-3BE8D3651B21}"/>
                </a:ext>
              </a:extLst>
            </p:cNvPr>
            <p:cNvSpPr/>
            <p:nvPr/>
          </p:nvSpPr>
          <p:spPr bwMode="auto">
            <a:xfrm rot="16200000">
              <a:off x="3991346" y="1830387"/>
              <a:ext cx="4289425" cy="4303713"/>
            </a:xfrm>
            <a:custGeom>
              <a:avLst/>
              <a:gdLst>
                <a:gd name="T0" fmla="*/ 365 w 2340"/>
                <a:gd name="T1" fmla="*/ 542 h 2348"/>
                <a:gd name="T2" fmla="*/ 805 w 2340"/>
                <a:gd name="T3" fmla="*/ 220 h 2348"/>
                <a:gd name="T4" fmla="*/ 1001 w 2340"/>
                <a:gd name="T5" fmla="*/ 167 h 2348"/>
                <a:gd name="T6" fmla="*/ 1122 w 2340"/>
                <a:gd name="T7" fmla="*/ 155 h 2348"/>
                <a:gd name="T8" fmla="*/ 1230 w 2340"/>
                <a:gd name="T9" fmla="*/ 156 h 2348"/>
                <a:gd name="T10" fmla="*/ 1341 w 2340"/>
                <a:gd name="T11" fmla="*/ 169 h 2348"/>
                <a:gd name="T12" fmla="*/ 1513 w 2340"/>
                <a:gd name="T13" fmla="*/ 215 h 2348"/>
                <a:gd name="T14" fmla="*/ 1590 w 2340"/>
                <a:gd name="T15" fmla="*/ 246 h 2348"/>
                <a:gd name="T16" fmla="*/ 1708 w 2340"/>
                <a:gd name="T17" fmla="*/ 310 h 2348"/>
                <a:gd name="T18" fmla="*/ 1818 w 2340"/>
                <a:gd name="T19" fmla="*/ 389 h 2348"/>
                <a:gd name="T20" fmla="*/ 1940 w 2340"/>
                <a:gd name="T21" fmla="*/ 510 h 2348"/>
                <a:gd name="T22" fmla="*/ 2014 w 2340"/>
                <a:gd name="T23" fmla="*/ 608 h 2348"/>
                <a:gd name="T24" fmla="*/ 2076 w 2340"/>
                <a:gd name="T25" fmla="*/ 714 h 2348"/>
                <a:gd name="T26" fmla="*/ 2137 w 2340"/>
                <a:gd name="T27" fmla="*/ 860 h 2348"/>
                <a:gd name="T28" fmla="*/ 2174 w 2340"/>
                <a:gd name="T29" fmla="*/ 1015 h 2348"/>
                <a:gd name="T30" fmla="*/ 2186 w 2340"/>
                <a:gd name="T31" fmla="*/ 1192 h 2348"/>
                <a:gd name="T32" fmla="*/ 2174 w 2340"/>
                <a:gd name="T33" fmla="*/ 1333 h 2348"/>
                <a:gd name="T34" fmla="*/ 2131 w 2340"/>
                <a:gd name="T35" fmla="*/ 1505 h 2348"/>
                <a:gd name="T36" fmla="*/ 2077 w 2340"/>
                <a:gd name="T37" fmla="*/ 1634 h 2348"/>
                <a:gd name="T38" fmla="*/ 1985 w 2340"/>
                <a:gd name="T39" fmla="*/ 1782 h 2348"/>
                <a:gd name="T40" fmla="*/ 1859 w 2340"/>
                <a:gd name="T41" fmla="*/ 1922 h 2348"/>
                <a:gd name="T42" fmla="*/ 1740 w 2340"/>
                <a:gd name="T43" fmla="*/ 2017 h 2348"/>
                <a:gd name="T44" fmla="*/ 1611 w 2340"/>
                <a:gd name="T45" fmla="*/ 2092 h 2348"/>
                <a:gd name="T46" fmla="*/ 1382 w 2340"/>
                <a:gd name="T47" fmla="*/ 2171 h 2348"/>
                <a:gd name="T48" fmla="*/ 1167 w 2340"/>
                <a:gd name="T49" fmla="*/ 2194 h 2348"/>
                <a:gd name="T50" fmla="*/ 1018 w 2340"/>
                <a:gd name="T51" fmla="*/ 2183 h 2348"/>
                <a:gd name="T52" fmla="*/ 906 w 2340"/>
                <a:gd name="T53" fmla="*/ 2161 h 2348"/>
                <a:gd name="T54" fmla="*/ 775 w 2340"/>
                <a:gd name="T55" fmla="*/ 2117 h 2348"/>
                <a:gd name="T56" fmla="*/ 669 w 2340"/>
                <a:gd name="T57" fmla="*/ 2065 h 2348"/>
                <a:gd name="T58" fmla="*/ 435 w 2340"/>
                <a:gd name="T59" fmla="*/ 1886 h 2348"/>
                <a:gd name="T60" fmla="*/ 486 w 2340"/>
                <a:gd name="T61" fmla="*/ 1739 h 2348"/>
                <a:gd name="T62" fmla="*/ 283 w 2340"/>
                <a:gd name="T63" fmla="*/ 1948 h 2348"/>
                <a:gd name="T64" fmla="*/ 532 w 2340"/>
                <a:gd name="T65" fmla="*/ 2162 h 2348"/>
                <a:gd name="T66" fmla="*/ 660 w 2340"/>
                <a:gd name="T67" fmla="*/ 2234 h 2348"/>
                <a:gd name="T68" fmla="*/ 836 w 2340"/>
                <a:gd name="T69" fmla="*/ 2301 h 2348"/>
                <a:gd name="T70" fmla="*/ 963 w 2340"/>
                <a:gd name="T71" fmla="*/ 2331 h 2348"/>
                <a:gd name="T72" fmla="*/ 1098 w 2340"/>
                <a:gd name="T73" fmla="*/ 2346 h 2348"/>
                <a:gd name="T74" fmla="*/ 1343 w 2340"/>
                <a:gd name="T75" fmla="*/ 2335 h 2348"/>
                <a:gd name="T76" fmla="*/ 1626 w 2340"/>
                <a:gd name="T77" fmla="*/ 2254 h 2348"/>
                <a:gd name="T78" fmla="*/ 1795 w 2340"/>
                <a:gd name="T79" fmla="*/ 2166 h 2348"/>
                <a:gd name="T80" fmla="*/ 1949 w 2340"/>
                <a:gd name="T81" fmla="*/ 2049 h 2348"/>
                <a:gd name="T82" fmla="*/ 2072 w 2340"/>
                <a:gd name="T83" fmla="*/ 1921 h 2348"/>
                <a:gd name="T84" fmla="*/ 2195 w 2340"/>
                <a:gd name="T85" fmla="*/ 1739 h 2348"/>
                <a:gd name="T86" fmla="*/ 2267 w 2340"/>
                <a:gd name="T87" fmla="*/ 1583 h 2348"/>
                <a:gd name="T88" fmla="*/ 2306 w 2340"/>
                <a:gd name="T89" fmla="*/ 1457 h 2348"/>
                <a:gd name="T90" fmla="*/ 2336 w 2340"/>
                <a:gd name="T91" fmla="*/ 1276 h 2348"/>
                <a:gd name="T92" fmla="*/ 2334 w 2340"/>
                <a:gd name="T93" fmla="*/ 1052 h 2348"/>
                <a:gd name="T94" fmla="*/ 2301 w 2340"/>
                <a:gd name="T95" fmla="*/ 871 h 2348"/>
                <a:gd name="T96" fmla="*/ 2231 w 2340"/>
                <a:gd name="T97" fmla="*/ 680 h 2348"/>
                <a:gd name="T98" fmla="*/ 2164 w 2340"/>
                <a:gd name="T99" fmla="*/ 556 h 2348"/>
                <a:gd name="T100" fmla="*/ 2083 w 2340"/>
                <a:gd name="T101" fmla="*/ 441 h 2348"/>
                <a:gd name="T102" fmla="*/ 1990 w 2340"/>
                <a:gd name="T103" fmla="*/ 337 h 2348"/>
                <a:gd name="T104" fmla="*/ 1854 w 2340"/>
                <a:gd name="T105" fmla="*/ 223 h 2348"/>
                <a:gd name="T106" fmla="*/ 1680 w 2340"/>
                <a:gd name="T107" fmla="*/ 118 h 2348"/>
                <a:gd name="T108" fmla="*/ 1583 w 2340"/>
                <a:gd name="T109" fmla="*/ 76 h 2348"/>
                <a:gd name="T110" fmla="*/ 1439 w 2340"/>
                <a:gd name="T111" fmla="*/ 32 h 2348"/>
                <a:gd name="T112" fmla="*/ 1276 w 2340"/>
                <a:gd name="T113" fmla="*/ 5 h 2348"/>
                <a:gd name="T114" fmla="*/ 1168 w 2340"/>
                <a:gd name="T115" fmla="*/ 0 h 2348"/>
                <a:gd name="T116" fmla="*/ 1045 w 2340"/>
                <a:gd name="T117" fmla="*/ 6 h 2348"/>
                <a:gd name="T118" fmla="*/ 844 w 2340"/>
                <a:gd name="T119" fmla="*/ 45 h 2348"/>
                <a:gd name="T120" fmla="*/ 579 w 2340"/>
                <a:gd name="T121" fmla="*/ 157 h 2348"/>
                <a:gd name="T122" fmla="*/ 3 w 2340"/>
                <a:gd name="T123" fmla="*/ 1014 h 2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40" h="2348">
                  <a:moveTo>
                    <a:pt x="153" y="1052"/>
                  </a:moveTo>
                  <a:cubicBezTo>
                    <a:pt x="153" y="1052"/>
                    <a:pt x="154" y="1046"/>
                    <a:pt x="155" y="1035"/>
                  </a:cubicBezTo>
                  <a:cubicBezTo>
                    <a:pt x="157" y="1024"/>
                    <a:pt x="159" y="1007"/>
                    <a:pt x="164" y="985"/>
                  </a:cubicBezTo>
                  <a:cubicBezTo>
                    <a:pt x="172" y="941"/>
                    <a:pt x="186" y="878"/>
                    <a:pt x="217" y="801"/>
                  </a:cubicBezTo>
                  <a:cubicBezTo>
                    <a:pt x="224" y="781"/>
                    <a:pt x="233" y="761"/>
                    <a:pt x="242" y="740"/>
                  </a:cubicBezTo>
                  <a:cubicBezTo>
                    <a:pt x="253" y="720"/>
                    <a:pt x="263" y="698"/>
                    <a:pt x="275" y="677"/>
                  </a:cubicBezTo>
                  <a:cubicBezTo>
                    <a:pt x="300" y="633"/>
                    <a:pt x="329" y="588"/>
                    <a:pt x="365" y="542"/>
                  </a:cubicBezTo>
                  <a:cubicBezTo>
                    <a:pt x="401" y="497"/>
                    <a:pt x="443" y="452"/>
                    <a:pt x="491" y="409"/>
                  </a:cubicBezTo>
                  <a:cubicBezTo>
                    <a:pt x="540" y="366"/>
                    <a:pt x="595" y="326"/>
                    <a:pt x="656" y="290"/>
                  </a:cubicBezTo>
                  <a:cubicBezTo>
                    <a:pt x="672" y="281"/>
                    <a:pt x="688" y="273"/>
                    <a:pt x="704" y="265"/>
                  </a:cubicBezTo>
                  <a:cubicBezTo>
                    <a:pt x="712" y="260"/>
                    <a:pt x="720" y="256"/>
                    <a:pt x="728" y="253"/>
                  </a:cubicBezTo>
                  <a:cubicBezTo>
                    <a:pt x="737" y="249"/>
                    <a:pt x="745" y="245"/>
                    <a:pt x="753" y="241"/>
                  </a:cubicBezTo>
                  <a:cubicBezTo>
                    <a:pt x="762" y="237"/>
                    <a:pt x="770" y="234"/>
                    <a:pt x="779" y="230"/>
                  </a:cubicBezTo>
                  <a:cubicBezTo>
                    <a:pt x="787" y="227"/>
                    <a:pt x="796" y="223"/>
                    <a:pt x="805" y="220"/>
                  </a:cubicBezTo>
                  <a:cubicBezTo>
                    <a:pt x="823" y="213"/>
                    <a:pt x="840" y="207"/>
                    <a:pt x="859" y="201"/>
                  </a:cubicBezTo>
                  <a:cubicBezTo>
                    <a:pt x="868" y="198"/>
                    <a:pt x="877" y="195"/>
                    <a:pt x="886" y="193"/>
                  </a:cubicBezTo>
                  <a:cubicBezTo>
                    <a:pt x="896" y="190"/>
                    <a:pt x="905" y="188"/>
                    <a:pt x="914" y="185"/>
                  </a:cubicBezTo>
                  <a:cubicBezTo>
                    <a:pt x="919" y="184"/>
                    <a:pt x="924" y="183"/>
                    <a:pt x="929" y="182"/>
                  </a:cubicBezTo>
                  <a:cubicBezTo>
                    <a:pt x="933" y="181"/>
                    <a:pt x="938" y="180"/>
                    <a:pt x="943" y="179"/>
                  </a:cubicBezTo>
                  <a:cubicBezTo>
                    <a:pt x="952" y="177"/>
                    <a:pt x="962" y="174"/>
                    <a:pt x="972" y="172"/>
                  </a:cubicBezTo>
                  <a:cubicBezTo>
                    <a:pt x="981" y="170"/>
                    <a:pt x="991" y="169"/>
                    <a:pt x="1001" y="167"/>
                  </a:cubicBezTo>
                  <a:cubicBezTo>
                    <a:pt x="1011" y="166"/>
                    <a:pt x="1021" y="164"/>
                    <a:pt x="1031" y="163"/>
                  </a:cubicBezTo>
                  <a:cubicBezTo>
                    <a:pt x="1041" y="162"/>
                    <a:pt x="1051" y="161"/>
                    <a:pt x="1061" y="159"/>
                  </a:cubicBezTo>
                  <a:cubicBezTo>
                    <a:pt x="1068" y="159"/>
                    <a:pt x="1068" y="159"/>
                    <a:pt x="1068" y="159"/>
                  </a:cubicBezTo>
                  <a:cubicBezTo>
                    <a:pt x="1071" y="158"/>
                    <a:pt x="1073" y="158"/>
                    <a:pt x="1076" y="158"/>
                  </a:cubicBezTo>
                  <a:cubicBezTo>
                    <a:pt x="1081" y="158"/>
                    <a:pt x="1086" y="157"/>
                    <a:pt x="1091" y="157"/>
                  </a:cubicBezTo>
                  <a:cubicBezTo>
                    <a:pt x="1096" y="157"/>
                    <a:pt x="1101" y="156"/>
                    <a:pt x="1106" y="156"/>
                  </a:cubicBezTo>
                  <a:cubicBezTo>
                    <a:pt x="1111" y="156"/>
                    <a:pt x="1116" y="155"/>
                    <a:pt x="1122" y="155"/>
                  </a:cubicBezTo>
                  <a:cubicBezTo>
                    <a:pt x="1132" y="155"/>
                    <a:pt x="1142" y="154"/>
                    <a:pt x="1152" y="154"/>
                  </a:cubicBezTo>
                  <a:cubicBezTo>
                    <a:pt x="1158" y="154"/>
                    <a:pt x="1163" y="154"/>
                    <a:pt x="1168" y="154"/>
                  </a:cubicBezTo>
                  <a:cubicBezTo>
                    <a:pt x="1173" y="154"/>
                    <a:pt x="1178" y="154"/>
                    <a:pt x="1183" y="154"/>
                  </a:cubicBezTo>
                  <a:cubicBezTo>
                    <a:pt x="1194" y="155"/>
                    <a:pt x="1204" y="155"/>
                    <a:pt x="1215" y="155"/>
                  </a:cubicBezTo>
                  <a:cubicBezTo>
                    <a:pt x="1219" y="155"/>
                    <a:pt x="1219" y="155"/>
                    <a:pt x="1219" y="155"/>
                  </a:cubicBezTo>
                  <a:cubicBezTo>
                    <a:pt x="1223" y="156"/>
                    <a:pt x="1223" y="156"/>
                    <a:pt x="1223" y="156"/>
                  </a:cubicBezTo>
                  <a:cubicBezTo>
                    <a:pt x="1230" y="156"/>
                    <a:pt x="1230" y="156"/>
                    <a:pt x="1230" y="156"/>
                  </a:cubicBezTo>
                  <a:cubicBezTo>
                    <a:pt x="1236" y="157"/>
                    <a:pt x="1241" y="157"/>
                    <a:pt x="1246" y="157"/>
                  </a:cubicBezTo>
                  <a:cubicBezTo>
                    <a:pt x="1251" y="158"/>
                    <a:pt x="1257" y="158"/>
                    <a:pt x="1262" y="159"/>
                  </a:cubicBezTo>
                  <a:cubicBezTo>
                    <a:pt x="1270" y="159"/>
                    <a:pt x="1270" y="159"/>
                    <a:pt x="1270" y="159"/>
                  </a:cubicBezTo>
                  <a:cubicBezTo>
                    <a:pt x="1272" y="159"/>
                    <a:pt x="1275" y="160"/>
                    <a:pt x="1278" y="160"/>
                  </a:cubicBezTo>
                  <a:cubicBezTo>
                    <a:pt x="1288" y="161"/>
                    <a:pt x="1299" y="163"/>
                    <a:pt x="1309" y="164"/>
                  </a:cubicBezTo>
                  <a:cubicBezTo>
                    <a:pt x="1314" y="165"/>
                    <a:pt x="1320" y="165"/>
                    <a:pt x="1325" y="166"/>
                  </a:cubicBezTo>
                  <a:cubicBezTo>
                    <a:pt x="1330" y="167"/>
                    <a:pt x="1335" y="168"/>
                    <a:pt x="1341" y="169"/>
                  </a:cubicBezTo>
                  <a:cubicBezTo>
                    <a:pt x="1351" y="171"/>
                    <a:pt x="1362" y="173"/>
                    <a:pt x="1372" y="175"/>
                  </a:cubicBezTo>
                  <a:cubicBezTo>
                    <a:pt x="1383" y="177"/>
                    <a:pt x="1393" y="180"/>
                    <a:pt x="1404" y="182"/>
                  </a:cubicBezTo>
                  <a:cubicBezTo>
                    <a:pt x="1409" y="183"/>
                    <a:pt x="1414" y="184"/>
                    <a:pt x="1419" y="186"/>
                  </a:cubicBezTo>
                  <a:cubicBezTo>
                    <a:pt x="1425" y="187"/>
                    <a:pt x="1430" y="189"/>
                    <a:pt x="1435" y="190"/>
                  </a:cubicBezTo>
                  <a:cubicBezTo>
                    <a:pt x="1446" y="193"/>
                    <a:pt x="1456" y="196"/>
                    <a:pt x="1466" y="199"/>
                  </a:cubicBezTo>
                  <a:cubicBezTo>
                    <a:pt x="1477" y="202"/>
                    <a:pt x="1487" y="206"/>
                    <a:pt x="1498" y="209"/>
                  </a:cubicBezTo>
                  <a:cubicBezTo>
                    <a:pt x="1503" y="211"/>
                    <a:pt x="1508" y="213"/>
                    <a:pt x="1513" y="215"/>
                  </a:cubicBezTo>
                  <a:cubicBezTo>
                    <a:pt x="1516" y="215"/>
                    <a:pt x="1518" y="216"/>
                    <a:pt x="1521" y="217"/>
                  </a:cubicBezTo>
                  <a:cubicBezTo>
                    <a:pt x="1528" y="220"/>
                    <a:pt x="1528" y="220"/>
                    <a:pt x="1528" y="220"/>
                  </a:cubicBezTo>
                  <a:cubicBezTo>
                    <a:pt x="1539" y="224"/>
                    <a:pt x="1549" y="228"/>
                    <a:pt x="1559" y="233"/>
                  </a:cubicBezTo>
                  <a:cubicBezTo>
                    <a:pt x="1563" y="234"/>
                    <a:pt x="1563" y="234"/>
                    <a:pt x="1563" y="234"/>
                  </a:cubicBezTo>
                  <a:cubicBezTo>
                    <a:pt x="1567" y="236"/>
                    <a:pt x="1567" y="236"/>
                    <a:pt x="1567" y="236"/>
                  </a:cubicBezTo>
                  <a:cubicBezTo>
                    <a:pt x="1574" y="239"/>
                    <a:pt x="1574" y="239"/>
                    <a:pt x="1574" y="239"/>
                  </a:cubicBezTo>
                  <a:cubicBezTo>
                    <a:pt x="1590" y="246"/>
                    <a:pt x="1590" y="246"/>
                    <a:pt x="1590" y="246"/>
                  </a:cubicBezTo>
                  <a:cubicBezTo>
                    <a:pt x="1605" y="253"/>
                    <a:pt x="1605" y="253"/>
                    <a:pt x="1605" y="253"/>
                  </a:cubicBezTo>
                  <a:cubicBezTo>
                    <a:pt x="1607" y="254"/>
                    <a:pt x="1610" y="255"/>
                    <a:pt x="1612" y="257"/>
                  </a:cubicBezTo>
                  <a:cubicBezTo>
                    <a:pt x="1620" y="260"/>
                    <a:pt x="1620" y="260"/>
                    <a:pt x="1620" y="260"/>
                  </a:cubicBezTo>
                  <a:cubicBezTo>
                    <a:pt x="1630" y="265"/>
                    <a:pt x="1640" y="270"/>
                    <a:pt x="1649" y="276"/>
                  </a:cubicBezTo>
                  <a:cubicBezTo>
                    <a:pt x="1659" y="281"/>
                    <a:pt x="1669" y="287"/>
                    <a:pt x="1679" y="292"/>
                  </a:cubicBezTo>
                  <a:cubicBezTo>
                    <a:pt x="1693" y="301"/>
                    <a:pt x="1693" y="301"/>
                    <a:pt x="1693" y="301"/>
                  </a:cubicBezTo>
                  <a:cubicBezTo>
                    <a:pt x="1698" y="303"/>
                    <a:pt x="1703" y="307"/>
                    <a:pt x="1708" y="310"/>
                  </a:cubicBezTo>
                  <a:cubicBezTo>
                    <a:pt x="1717" y="316"/>
                    <a:pt x="1727" y="322"/>
                    <a:pt x="1736" y="328"/>
                  </a:cubicBezTo>
                  <a:cubicBezTo>
                    <a:pt x="1745" y="334"/>
                    <a:pt x="1755" y="341"/>
                    <a:pt x="1764" y="348"/>
                  </a:cubicBezTo>
                  <a:cubicBezTo>
                    <a:pt x="1768" y="351"/>
                    <a:pt x="1773" y="354"/>
                    <a:pt x="1778" y="358"/>
                  </a:cubicBezTo>
                  <a:cubicBezTo>
                    <a:pt x="1791" y="368"/>
                    <a:pt x="1791" y="368"/>
                    <a:pt x="1791" y="368"/>
                  </a:cubicBezTo>
                  <a:cubicBezTo>
                    <a:pt x="1804" y="379"/>
                    <a:pt x="1804" y="379"/>
                    <a:pt x="1804" y="379"/>
                  </a:cubicBezTo>
                  <a:cubicBezTo>
                    <a:pt x="1811" y="384"/>
                    <a:pt x="1811" y="384"/>
                    <a:pt x="1811" y="384"/>
                  </a:cubicBezTo>
                  <a:cubicBezTo>
                    <a:pt x="1813" y="386"/>
                    <a:pt x="1816" y="387"/>
                    <a:pt x="1818" y="389"/>
                  </a:cubicBezTo>
                  <a:cubicBezTo>
                    <a:pt x="1835" y="404"/>
                    <a:pt x="1853" y="419"/>
                    <a:pt x="1869" y="435"/>
                  </a:cubicBezTo>
                  <a:cubicBezTo>
                    <a:pt x="1882" y="447"/>
                    <a:pt x="1882" y="447"/>
                    <a:pt x="1882" y="447"/>
                  </a:cubicBezTo>
                  <a:cubicBezTo>
                    <a:pt x="1888" y="453"/>
                    <a:pt x="1888" y="453"/>
                    <a:pt x="1888" y="453"/>
                  </a:cubicBezTo>
                  <a:cubicBezTo>
                    <a:pt x="1894" y="459"/>
                    <a:pt x="1894" y="459"/>
                    <a:pt x="1894" y="459"/>
                  </a:cubicBezTo>
                  <a:cubicBezTo>
                    <a:pt x="1902" y="468"/>
                    <a:pt x="1910" y="476"/>
                    <a:pt x="1918" y="484"/>
                  </a:cubicBezTo>
                  <a:cubicBezTo>
                    <a:pt x="1922" y="489"/>
                    <a:pt x="1925" y="493"/>
                    <a:pt x="1929" y="497"/>
                  </a:cubicBezTo>
                  <a:cubicBezTo>
                    <a:pt x="1940" y="510"/>
                    <a:pt x="1940" y="510"/>
                    <a:pt x="1940" y="510"/>
                  </a:cubicBezTo>
                  <a:cubicBezTo>
                    <a:pt x="1952" y="524"/>
                    <a:pt x="1952" y="524"/>
                    <a:pt x="1952" y="524"/>
                  </a:cubicBezTo>
                  <a:cubicBezTo>
                    <a:pt x="1956" y="528"/>
                    <a:pt x="1959" y="533"/>
                    <a:pt x="1963" y="537"/>
                  </a:cubicBezTo>
                  <a:cubicBezTo>
                    <a:pt x="1970" y="546"/>
                    <a:pt x="1977" y="556"/>
                    <a:pt x="1984" y="565"/>
                  </a:cubicBezTo>
                  <a:cubicBezTo>
                    <a:pt x="1991" y="574"/>
                    <a:pt x="1998" y="584"/>
                    <a:pt x="2004" y="593"/>
                  </a:cubicBezTo>
                  <a:cubicBezTo>
                    <a:pt x="2010" y="600"/>
                    <a:pt x="2010" y="600"/>
                    <a:pt x="2010" y="600"/>
                  </a:cubicBezTo>
                  <a:cubicBezTo>
                    <a:pt x="2012" y="604"/>
                    <a:pt x="2012" y="604"/>
                    <a:pt x="2012" y="604"/>
                  </a:cubicBezTo>
                  <a:cubicBezTo>
                    <a:pt x="2014" y="608"/>
                    <a:pt x="2014" y="608"/>
                    <a:pt x="2014" y="608"/>
                  </a:cubicBezTo>
                  <a:cubicBezTo>
                    <a:pt x="2024" y="622"/>
                    <a:pt x="2024" y="622"/>
                    <a:pt x="2024" y="622"/>
                  </a:cubicBezTo>
                  <a:cubicBezTo>
                    <a:pt x="2033" y="637"/>
                    <a:pt x="2033" y="637"/>
                    <a:pt x="2033" y="637"/>
                  </a:cubicBezTo>
                  <a:cubicBezTo>
                    <a:pt x="2038" y="644"/>
                    <a:pt x="2038" y="644"/>
                    <a:pt x="2038" y="644"/>
                  </a:cubicBezTo>
                  <a:cubicBezTo>
                    <a:pt x="2040" y="647"/>
                    <a:pt x="2041" y="649"/>
                    <a:pt x="2042" y="652"/>
                  </a:cubicBezTo>
                  <a:cubicBezTo>
                    <a:pt x="2048" y="662"/>
                    <a:pt x="2054" y="672"/>
                    <a:pt x="2060" y="682"/>
                  </a:cubicBezTo>
                  <a:cubicBezTo>
                    <a:pt x="2063" y="687"/>
                    <a:pt x="2066" y="693"/>
                    <a:pt x="2068" y="698"/>
                  </a:cubicBezTo>
                  <a:cubicBezTo>
                    <a:pt x="2076" y="714"/>
                    <a:pt x="2076" y="714"/>
                    <a:pt x="2076" y="714"/>
                  </a:cubicBezTo>
                  <a:cubicBezTo>
                    <a:pt x="2084" y="729"/>
                    <a:pt x="2084" y="729"/>
                    <a:pt x="2084" y="729"/>
                  </a:cubicBezTo>
                  <a:cubicBezTo>
                    <a:pt x="2087" y="734"/>
                    <a:pt x="2089" y="740"/>
                    <a:pt x="2092" y="745"/>
                  </a:cubicBezTo>
                  <a:cubicBezTo>
                    <a:pt x="2096" y="756"/>
                    <a:pt x="2101" y="767"/>
                    <a:pt x="2106" y="777"/>
                  </a:cubicBezTo>
                  <a:cubicBezTo>
                    <a:pt x="2110" y="788"/>
                    <a:pt x="2115" y="799"/>
                    <a:pt x="2119" y="810"/>
                  </a:cubicBezTo>
                  <a:cubicBezTo>
                    <a:pt x="2121" y="816"/>
                    <a:pt x="2124" y="821"/>
                    <a:pt x="2125" y="827"/>
                  </a:cubicBezTo>
                  <a:cubicBezTo>
                    <a:pt x="2131" y="843"/>
                    <a:pt x="2131" y="843"/>
                    <a:pt x="2131" y="843"/>
                  </a:cubicBezTo>
                  <a:cubicBezTo>
                    <a:pt x="2137" y="860"/>
                    <a:pt x="2137" y="860"/>
                    <a:pt x="2137" y="860"/>
                  </a:cubicBezTo>
                  <a:cubicBezTo>
                    <a:pt x="2139" y="866"/>
                    <a:pt x="2141" y="871"/>
                    <a:pt x="2142" y="877"/>
                  </a:cubicBezTo>
                  <a:cubicBezTo>
                    <a:pt x="2152" y="911"/>
                    <a:pt x="2152" y="911"/>
                    <a:pt x="2152" y="911"/>
                  </a:cubicBezTo>
                  <a:cubicBezTo>
                    <a:pt x="2154" y="920"/>
                    <a:pt x="2154" y="920"/>
                    <a:pt x="2154" y="920"/>
                  </a:cubicBezTo>
                  <a:cubicBezTo>
                    <a:pt x="2156" y="928"/>
                    <a:pt x="2156" y="928"/>
                    <a:pt x="2156" y="928"/>
                  </a:cubicBezTo>
                  <a:cubicBezTo>
                    <a:pt x="2160" y="945"/>
                    <a:pt x="2160" y="945"/>
                    <a:pt x="2160" y="945"/>
                  </a:cubicBezTo>
                  <a:cubicBezTo>
                    <a:pt x="2163" y="957"/>
                    <a:pt x="2166" y="968"/>
                    <a:pt x="2167" y="980"/>
                  </a:cubicBezTo>
                  <a:cubicBezTo>
                    <a:pt x="2174" y="1015"/>
                    <a:pt x="2174" y="1015"/>
                    <a:pt x="2174" y="1015"/>
                  </a:cubicBezTo>
                  <a:cubicBezTo>
                    <a:pt x="2176" y="1027"/>
                    <a:pt x="2177" y="1038"/>
                    <a:pt x="2178" y="1050"/>
                  </a:cubicBezTo>
                  <a:cubicBezTo>
                    <a:pt x="2181" y="1068"/>
                    <a:pt x="2181" y="1068"/>
                    <a:pt x="2181" y="1068"/>
                  </a:cubicBezTo>
                  <a:cubicBezTo>
                    <a:pt x="2181" y="1074"/>
                    <a:pt x="2182" y="1080"/>
                    <a:pt x="2182" y="1086"/>
                  </a:cubicBezTo>
                  <a:cubicBezTo>
                    <a:pt x="2185" y="1121"/>
                    <a:pt x="2185" y="1121"/>
                    <a:pt x="2185" y="1121"/>
                  </a:cubicBezTo>
                  <a:cubicBezTo>
                    <a:pt x="2186" y="1156"/>
                    <a:pt x="2186" y="1156"/>
                    <a:pt x="2186" y="1156"/>
                  </a:cubicBezTo>
                  <a:cubicBezTo>
                    <a:pt x="2186" y="1174"/>
                    <a:pt x="2186" y="1174"/>
                    <a:pt x="2186" y="1174"/>
                  </a:cubicBezTo>
                  <a:cubicBezTo>
                    <a:pt x="2186" y="1192"/>
                    <a:pt x="2186" y="1192"/>
                    <a:pt x="2186" y="1192"/>
                  </a:cubicBezTo>
                  <a:cubicBezTo>
                    <a:pt x="2185" y="1228"/>
                    <a:pt x="2185" y="1228"/>
                    <a:pt x="2185" y="1228"/>
                  </a:cubicBezTo>
                  <a:cubicBezTo>
                    <a:pt x="2182" y="1263"/>
                    <a:pt x="2182" y="1263"/>
                    <a:pt x="2182" y="1263"/>
                  </a:cubicBezTo>
                  <a:cubicBezTo>
                    <a:pt x="2182" y="1269"/>
                    <a:pt x="2181" y="1275"/>
                    <a:pt x="2181" y="1281"/>
                  </a:cubicBezTo>
                  <a:cubicBezTo>
                    <a:pt x="2178" y="1298"/>
                    <a:pt x="2178" y="1298"/>
                    <a:pt x="2178" y="1298"/>
                  </a:cubicBezTo>
                  <a:cubicBezTo>
                    <a:pt x="2176" y="1316"/>
                    <a:pt x="2176" y="1316"/>
                    <a:pt x="2176" y="1316"/>
                  </a:cubicBezTo>
                  <a:cubicBezTo>
                    <a:pt x="2175" y="1325"/>
                    <a:pt x="2175" y="1325"/>
                    <a:pt x="2175" y="1325"/>
                  </a:cubicBezTo>
                  <a:cubicBezTo>
                    <a:pt x="2175" y="1327"/>
                    <a:pt x="2174" y="1330"/>
                    <a:pt x="2174" y="1333"/>
                  </a:cubicBezTo>
                  <a:cubicBezTo>
                    <a:pt x="2169" y="1357"/>
                    <a:pt x="2166" y="1380"/>
                    <a:pt x="2160" y="1403"/>
                  </a:cubicBezTo>
                  <a:cubicBezTo>
                    <a:pt x="2156" y="1420"/>
                    <a:pt x="2156" y="1420"/>
                    <a:pt x="2156" y="1420"/>
                  </a:cubicBezTo>
                  <a:cubicBezTo>
                    <a:pt x="2154" y="1429"/>
                    <a:pt x="2154" y="1429"/>
                    <a:pt x="2154" y="1429"/>
                  </a:cubicBezTo>
                  <a:cubicBezTo>
                    <a:pt x="2152" y="1437"/>
                    <a:pt x="2152" y="1437"/>
                    <a:pt x="2152" y="1437"/>
                  </a:cubicBezTo>
                  <a:cubicBezTo>
                    <a:pt x="2149" y="1448"/>
                    <a:pt x="2145" y="1460"/>
                    <a:pt x="2142" y="1471"/>
                  </a:cubicBezTo>
                  <a:cubicBezTo>
                    <a:pt x="2141" y="1477"/>
                    <a:pt x="2139" y="1482"/>
                    <a:pt x="2137" y="1488"/>
                  </a:cubicBezTo>
                  <a:cubicBezTo>
                    <a:pt x="2131" y="1505"/>
                    <a:pt x="2131" y="1505"/>
                    <a:pt x="2131" y="1505"/>
                  </a:cubicBezTo>
                  <a:cubicBezTo>
                    <a:pt x="2125" y="1521"/>
                    <a:pt x="2125" y="1521"/>
                    <a:pt x="2125" y="1521"/>
                  </a:cubicBezTo>
                  <a:cubicBezTo>
                    <a:pt x="2125" y="1524"/>
                    <a:pt x="2124" y="1527"/>
                    <a:pt x="2122" y="1529"/>
                  </a:cubicBezTo>
                  <a:cubicBezTo>
                    <a:pt x="2119" y="1538"/>
                    <a:pt x="2119" y="1538"/>
                    <a:pt x="2119" y="1538"/>
                  </a:cubicBezTo>
                  <a:cubicBezTo>
                    <a:pt x="2115" y="1549"/>
                    <a:pt x="2111" y="1559"/>
                    <a:pt x="2106" y="1570"/>
                  </a:cubicBezTo>
                  <a:cubicBezTo>
                    <a:pt x="2101" y="1581"/>
                    <a:pt x="2097" y="1592"/>
                    <a:pt x="2092" y="1602"/>
                  </a:cubicBezTo>
                  <a:cubicBezTo>
                    <a:pt x="2089" y="1608"/>
                    <a:pt x="2087" y="1613"/>
                    <a:pt x="2085" y="1618"/>
                  </a:cubicBezTo>
                  <a:cubicBezTo>
                    <a:pt x="2077" y="1634"/>
                    <a:pt x="2077" y="1634"/>
                    <a:pt x="2077" y="1634"/>
                  </a:cubicBezTo>
                  <a:cubicBezTo>
                    <a:pt x="2069" y="1649"/>
                    <a:pt x="2069" y="1649"/>
                    <a:pt x="2069" y="1649"/>
                  </a:cubicBezTo>
                  <a:cubicBezTo>
                    <a:pt x="2066" y="1655"/>
                    <a:pt x="2063" y="1660"/>
                    <a:pt x="2060" y="1665"/>
                  </a:cubicBezTo>
                  <a:cubicBezTo>
                    <a:pt x="2055" y="1675"/>
                    <a:pt x="2049" y="1685"/>
                    <a:pt x="2043" y="1695"/>
                  </a:cubicBezTo>
                  <a:cubicBezTo>
                    <a:pt x="2039" y="1703"/>
                    <a:pt x="2039" y="1703"/>
                    <a:pt x="2039" y="1703"/>
                  </a:cubicBezTo>
                  <a:cubicBezTo>
                    <a:pt x="2034" y="1710"/>
                    <a:pt x="2034" y="1710"/>
                    <a:pt x="2034" y="1710"/>
                  </a:cubicBezTo>
                  <a:cubicBezTo>
                    <a:pt x="2025" y="1725"/>
                    <a:pt x="2025" y="1725"/>
                    <a:pt x="2025" y="1725"/>
                  </a:cubicBezTo>
                  <a:cubicBezTo>
                    <a:pt x="2012" y="1744"/>
                    <a:pt x="1999" y="1763"/>
                    <a:pt x="1985" y="1782"/>
                  </a:cubicBezTo>
                  <a:cubicBezTo>
                    <a:pt x="1978" y="1791"/>
                    <a:pt x="1971" y="1800"/>
                    <a:pt x="1964" y="1809"/>
                  </a:cubicBezTo>
                  <a:cubicBezTo>
                    <a:pt x="1953" y="1823"/>
                    <a:pt x="1953" y="1823"/>
                    <a:pt x="1953" y="1823"/>
                  </a:cubicBezTo>
                  <a:cubicBezTo>
                    <a:pt x="1942" y="1836"/>
                    <a:pt x="1942" y="1836"/>
                    <a:pt x="1942" y="1836"/>
                  </a:cubicBezTo>
                  <a:cubicBezTo>
                    <a:pt x="1934" y="1844"/>
                    <a:pt x="1927" y="1853"/>
                    <a:pt x="1919" y="1862"/>
                  </a:cubicBezTo>
                  <a:cubicBezTo>
                    <a:pt x="1911" y="1870"/>
                    <a:pt x="1904" y="1878"/>
                    <a:pt x="1896" y="1887"/>
                  </a:cubicBezTo>
                  <a:cubicBezTo>
                    <a:pt x="1888" y="1895"/>
                    <a:pt x="1880" y="1903"/>
                    <a:pt x="1871" y="1911"/>
                  </a:cubicBezTo>
                  <a:cubicBezTo>
                    <a:pt x="1859" y="1922"/>
                    <a:pt x="1859" y="1922"/>
                    <a:pt x="1859" y="1922"/>
                  </a:cubicBezTo>
                  <a:cubicBezTo>
                    <a:pt x="1853" y="1928"/>
                    <a:pt x="1853" y="1928"/>
                    <a:pt x="1853" y="1928"/>
                  </a:cubicBezTo>
                  <a:cubicBezTo>
                    <a:pt x="1851" y="1930"/>
                    <a:pt x="1849" y="1932"/>
                    <a:pt x="1846" y="1934"/>
                  </a:cubicBezTo>
                  <a:cubicBezTo>
                    <a:pt x="1838" y="1941"/>
                    <a:pt x="1829" y="1949"/>
                    <a:pt x="1821" y="1956"/>
                  </a:cubicBezTo>
                  <a:cubicBezTo>
                    <a:pt x="1819" y="1958"/>
                    <a:pt x="1816" y="1960"/>
                    <a:pt x="1814" y="1962"/>
                  </a:cubicBezTo>
                  <a:cubicBezTo>
                    <a:pt x="1808" y="1967"/>
                    <a:pt x="1808" y="1967"/>
                    <a:pt x="1808" y="1967"/>
                  </a:cubicBezTo>
                  <a:cubicBezTo>
                    <a:pt x="1794" y="1977"/>
                    <a:pt x="1794" y="1977"/>
                    <a:pt x="1794" y="1977"/>
                  </a:cubicBezTo>
                  <a:cubicBezTo>
                    <a:pt x="1777" y="1992"/>
                    <a:pt x="1758" y="2004"/>
                    <a:pt x="1740" y="2017"/>
                  </a:cubicBezTo>
                  <a:cubicBezTo>
                    <a:pt x="1736" y="2021"/>
                    <a:pt x="1731" y="2023"/>
                    <a:pt x="1726" y="2027"/>
                  </a:cubicBezTo>
                  <a:cubicBezTo>
                    <a:pt x="1712" y="2036"/>
                    <a:pt x="1712" y="2036"/>
                    <a:pt x="1712" y="2036"/>
                  </a:cubicBezTo>
                  <a:cubicBezTo>
                    <a:pt x="1698" y="2045"/>
                    <a:pt x="1698" y="2045"/>
                    <a:pt x="1698" y="2045"/>
                  </a:cubicBezTo>
                  <a:cubicBezTo>
                    <a:pt x="1693" y="2048"/>
                    <a:pt x="1688" y="2050"/>
                    <a:pt x="1684" y="2053"/>
                  </a:cubicBezTo>
                  <a:cubicBezTo>
                    <a:pt x="1674" y="2059"/>
                    <a:pt x="1664" y="2064"/>
                    <a:pt x="1655" y="2070"/>
                  </a:cubicBezTo>
                  <a:cubicBezTo>
                    <a:pt x="1645" y="2075"/>
                    <a:pt x="1635" y="2080"/>
                    <a:pt x="1625" y="2085"/>
                  </a:cubicBezTo>
                  <a:cubicBezTo>
                    <a:pt x="1621" y="2087"/>
                    <a:pt x="1616" y="2090"/>
                    <a:pt x="1611" y="2092"/>
                  </a:cubicBezTo>
                  <a:cubicBezTo>
                    <a:pt x="1606" y="2095"/>
                    <a:pt x="1601" y="2097"/>
                    <a:pt x="1596" y="2099"/>
                  </a:cubicBezTo>
                  <a:cubicBezTo>
                    <a:pt x="1586" y="2104"/>
                    <a:pt x="1576" y="2108"/>
                    <a:pt x="1566" y="2113"/>
                  </a:cubicBezTo>
                  <a:cubicBezTo>
                    <a:pt x="1526" y="2129"/>
                    <a:pt x="1485" y="2145"/>
                    <a:pt x="1444" y="2156"/>
                  </a:cubicBezTo>
                  <a:cubicBezTo>
                    <a:pt x="1439" y="2157"/>
                    <a:pt x="1434" y="2158"/>
                    <a:pt x="1429" y="2160"/>
                  </a:cubicBezTo>
                  <a:cubicBezTo>
                    <a:pt x="1421" y="2162"/>
                    <a:pt x="1421" y="2162"/>
                    <a:pt x="1421" y="2162"/>
                  </a:cubicBezTo>
                  <a:cubicBezTo>
                    <a:pt x="1413" y="2164"/>
                    <a:pt x="1413" y="2164"/>
                    <a:pt x="1413" y="2164"/>
                  </a:cubicBezTo>
                  <a:cubicBezTo>
                    <a:pt x="1403" y="2166"/>
                    <a:pt x="1392" y="2169"/>
                    <a:pt x="1382" y="2171"/>
                  </a:cubicBezTo>
                  <a:cubicBezTo>
                    <a:pt x="1372" y="2174"/>
                    <a:pt x="1362" y="2175"/>
                    <a:pt x="1351" y="2177"/>
                  </a:cubicBezTo>
                  <a:cubicBezTo>
                    <a:pt x="1341" y="2179"/>
                    <a:pt x="1331" y="2181"/>
                    <a:pt x="1320" y="2183"/>
                  </a:cubicBezTo>
                  <a:cubicBezTo>
                    <a:pt x="1310" y="2184"/>
                    <a:pt x="1300" y="2185"/>
                    <a:pt x="1289" y="2186"/>
                  </a:cubicBezTo>
                  <a:cubicBezTo>
                    <a:pt x="1284" y="2187"/>
                    <a:pt x="1279" y="2188"/>
                    <a:pt x="1274" y="2188"/>
                  </a:cubicBezTo>
                  <a:cubicBezTo>
                    <a:pt x="1269" y="2189"/>
                    <a:pt x="1264" y="2189"/>
                    <a:pt x="1258" y="2190"/>
                  </a:cubicBezTo>
                  <a:cubicBezTo>
                    <a:pt x="1238" y="2191"/>
                    <a:pt x="1218" y="2193"/>
                    <a:pt x="1197" y="2193"/>
                  </a:cubicBezTo>
                  <a:cubicBezTo>
                    <a:pt x="1187" y="2194"/>
                    <a:pt x="1177" y="2194"/>
                    <a:pt x="1167" y="2194"/>
                  </a:cubicBezTo>
                  <a:cubicBezTo>
                    <a:pt x="1157" y="2194"/>
                    <a:pt x="1146" y="2194"/>
                    <a:pt x="1136" y="2194"/>
                  </a:cubicBezTo>
                  <a:cubicBezTo>
                    <a:pt x="1126" y="2194"/>
                    <a:pt x="1116" y="2193"/>
                    <a:pt x="1106" y="2192"/>
                  </a:cubicBezTo>
                  <a:cubicBezTo>
                    <a:pt x="1102" y="2192"/>
                    <a:pt x="1097" y="2192"/>
                    <a:pt x="1092" y="2191"/>
                  </a:cubicBezTo>
                  <a:cubicBezTo>
                    <a:pt x="1084" y="2191"/>
                    <a:pt x="1084" y="2191"/>
                    <a:pt x="1084" y="2191"/>
                  </a:cubicBezTo>
                  <a:cubicBezTo>
                    <a:pt x="1077" y="2190"/>
                    <a:pt x="1077" y="2190"/>
                    <a:pt x="1077" y="2190"/>
                  </a:cubicBezTo>
                  <a:cubicBezTo>
                    <a:pt x="1067" y="2189"/>
                    <a:pt x="1057" y="2188"/>
                    <a:pt x="1047" y="2187"/>
                  </a:cubicBezTo>
                  <a:cubicBezTo>
                    <a:pt x="1038" y="2186"/>
                    <a:pt x="1028" y="2185"/>
                    <a:pt x="1018" y="2183"/>
                  </a:cubicBezTo>
                  <a:cubicBezTo>
                    <a:pt x="1014" y="2183"/>
                    <a:pt x="1009" y="2182"/>
                    <a:pt x="1004" y="2181"/>
                  </a:cubicBezTo>
                  <a:cubicBezTo>
                    <a:pt x="999" y="2181"/>
                    <a:pt x="994" y="2180"/>
                    <a:pt x="990" y="2179"/>
                  </a:cubicBezTo>
                  <a:cubicBezTo>
                    <a:pt x="985" y="2178"/>
                    <a:pt x="980" y="2177"/>
                    <a:pt x="975" y="2176"/>
                  </a:cubicBezTo>
                  <a:cubicBezTo>
                    <a:pt x="971" y="2175"/>
                    <a:pt x="966" y="2175"/>
                    <a:pt x="961" y="2174"/>
                  </a:cubicBezTo>
                  <a:cubicBezTo>
                    <a:pt x="952" y="2172"/>
                    <a:pt x="943" y="2170"/>
                    <a:pt x="933" y="2167"/>
                  </a:cubicBezTo>
                  <a:cubicBezTo>
                    <a:pt x="929" y="2167"/>
                    <a:pt x="924" y="2165"/>
                    <a:pt x="920" y="2164"/>
                  </a:cubicBezTo>
                  <a:cubicBezTo>
                    <a:pt x="915" y="2163"/>
                    <a:pt x="910" y="2162"/>
                    <a:pt x="906" y="2161"/>
                  </a:cubicBezTo>
                  <a:cubicBezTo>
                    <a:pt x="901" y="2159"/>
                    <a:pt x="897" y="2158"/>
                    <a:pt x="892" y="2157"/>
                  </a:cubicBezTo>
                  <a:cubicBezTo>
                    <a:pt x="888" y="2156"/>
                    <a:pt x="883" y="2154"/>
                    <a:pt x="879" y="2153"/>
                  </a:cubicBezTo>
                  <a:cubicBezTo>
                    <a:pt x="870" y="2150"/>
                    <a:pt x="861" y="2148"/>
                    <a:pt x="852" y="2145"/>
                  </a:cubicBezTo>
                  <a:cubicBezTo>
                    <a:pt x="844" y="2142"/>
                    <a:pt x="835" y="2139"/>
                    <a:pt x="826" y="2136"/>
                  </a:cubicBezTo>
                  <a:cubicBezTo>
                    <a:pt x="822" y="2135"/>
                    <a:pt x="818" y="2133"/>
                    <a:pt x="813" y="2132"/>
                  </a:cubicBezTo>
                  <a:cubicBezTo>
                    <a:pt x="809" y="2130"/>
                    <a:pt x="805" y="2128"/>
                    <a:pt x="801" y="2127"/>
                  </a:cubicBezTo>
                  <a:cubicBezTo>
                    <a:pt x="792" y="2123"/>
                    <a:pt x="784" y="2120"/>
                    <a:pt x="775" y="2117"/>
                  </a:cubicBezTo>
                  <a:cubicBezTo>
                    <a:pt x="767" y="2113"/>
                    <a:pt x="759" y="2110"/>
                    <a:pt x="751" y="2106"/>
                  </a:cubicBezTo>
                  <a:cubicBezTo>
                    <a:pt x="743" y="2103"/>
                    <a:pt x="735" y="2099"/>
                    <a:pt x="727" y="2095"/>
                  </a:cubicBezTo>
                  <a:cubicBezTo>
                    <a:pt x="723" y="2093"/>
                    <a:pt x="719" y="2091"/>
                    <a:pt x="715" y="2089"/>
                  </a:cubicBezTo>
                  <a:cubicBezTo>
                    <a:pt x="709" y="2086"/>
                    <a:pt x="709" y="2086"/>
                    <a:pt x="709" y="2086"/>
                  </a:cubicBezTo>
                  <a:cubicBezTo>
                    <a:pt x="703" y="2083"/>
                    <a:pt x="703" y="2083"/>
                    <a:pt x="703" y="2083"/>
                  </a:cubicBezTo>
                  <a:cubicBezTo>
                    <a:pt x="696" y="2079"/>
                    <a:pt x="688" y="2075"/>
                    <a:pt x="680" y="2071"/>
                  </a:cubicBezTo>
                  <a:cubicBezTo>
                    <a:pt x="677" y="2069"/>
                    <a:pt x="673" y="2067"/>
                    <a:pt x="669" y="2065"/>
                  </a:cubicBezTo>
                  <a:cubicBezTo>
                    <a:pt x="665" y="2063"/>
                    <a:pt x="662" y="2061"/>
                    <a:pt x="658" y="2059"/>
                  </a:cubicBezTo>
                  <a:cubicBezTo>
                    <a:pt x="643" y="2051"/>
                    <a:pt x="629" y="2041"/>
                    <a:pt x="615" y="2033"/>
                  </a:cubicBezTo>
                  <a:cubicBezTo>
                    <a:pt x="610" y="2029"/>
                    <a:pt x="610" y="2029"/>
                    <a:pt x="610" y="2029"/>
                  </a:cubicBezTo>
                  <a:cubicBezTo>
                    <a:pt x="605" y="2026"/>
                    <a:pt x="605" y="2026"/>
                    <a:pt x="605" y="2026"/>
                  </a:cubicBezTo>
                  <a:cubicBezTo>
                    <a:pt x="601" y="2024"/>
                    <a:pt x="598" y="2021"/>
                    <a:pt x="594" y="2019"/>
                  </a:cubicBezTo>
                  <a:cubicBezTo>
                    <a:pt x="588" y="2014"/>
                    <a:pt x="581" y="2010"/>
                    <a:pt x="574" y="2005"/>
                  </a:cubicBezTo>
                  <a:cubicBezTo>
                    <a:pt x="522" y="1967"/>
                    <a:pt x="475" y="1927"/>
                    <a:pt x="435" y="1886"/>
                  </a:cubicBezTo>
                  <a:cubicBezTo>
                    <a:pt x="425" y="1875"/>
                    <a:pt x="415" y="1865"/>
                    <a:pt x="406" y="1854"/>
                  </a:cubicBezTo>
                  <a:cubicBezTo>
                    <a:pt x="403" y="1852"/>
                    <a:pt x="401" y="1849"/>
                    <a:pt x="399" y="1846"/>
                  </a:cubicBezTo>
                  <a:cubicBezTo>
                    <a:pt x="398" y="1845"/>
                    <a:pt x="397" y="1844"/>
                    <a:pt x="396" y="1843"/>
                  </a:cubicBezTo>
                  <a:cubicBezTo>
                    <a:pt x="394" y="1841"/>
                    <a:pt x="392" y="1839"/>
                    <a:pt x="391" y="1837"/>
                  </a:cubicBezTo>
                  <a:cubicBezTo>
                    <a:pt x="388" y="1833"/>
                    <a:pt x="385" y="1831"/>
                    <a:pt x="384" y="1829"/>
                  </a:cubicBezTo>
                  <a:cubicBezTo>
                    <a:pt x="382" y="1827"/>
                    <a:pt x="381" y="1826"/>
                    <a:pt x="381" y="1826"/>
                  </a:cubicBezTo>
                  <a:cubicBezTo>
                    <a:pt x="486" y="1739"/>
                    <a:pt x="486" y="1739"/>
                    <a:pt x="486" y="1739"/>
                  </a:cubicBezTo>
                  <a:cubicBezTo>
                    <a:pt x="368" y="1708"/>
                    <a:pt x="247" y="1648"/>
                    <a:pt x="138" y="1558"/>
                  </a:cubicBezTo>
                  <a:cubicBezTo>
                    <a:pt x="114" y="1697"/>
                    <a:pt x="119" y="1853"/>
                    <a:pt x="158" y="2011"/>
                  </a:cubicBezTo>
                  <a:cubicBezTo>
                    <a:pt x="263" y="1924"/>
                    <a:pt x="263" y="1924"/>
                    <a:pt x="263" y="1924"/>
                  </a:cubicBezTo>
                  <a:cubicBezTo>
                    <a:pt x="263" y="1924"/>
                    <a:pt x="264" y="1925"/>
                    <a:pt x="265" y="1928"/>
                  </a:cubicBezTo>
                  <a:cubicBezTo>
                    <a:pt x="267" y="1930"/>
                    <a:pt x="270" y="1933"/>
                    <a:pt x="274" y="1937"/>
                  </a:cubicBezTo>
                  <a:cubicBezTo>
                    <a:pt x="275" y="1939"/>
                    <a:pt x="277" y="1941"/>
                    <a:pt x="280" y="1944"/>
                  </a:cubicBezTo>
                  <a:cubicBezTo>
                    <a:pt x="281" y="1945"/>
                    <a:pt x="282" y="1946"/>
                    <a:pt x="283" y="1948"/>
                  </a:cubicBezTo>
                  <a:cubicBezTo>
                    <a:pt x="286" y="1951"/>
                    <a:pt x="288" y="1954"/>
                    <a:pt x="291" y="1957"/>
                  </a:cubicBezTo>
                  <a:cubicBezTo>
                    <a:pt x="302" y="1969"/>
                    <a:pt x="313" y="1981"/>
                    <a:pt x="325" y="1993"/>
                  </a:cubicBezTo>
                  <a:cubicBezTo>
                    <a:pt x="371" y="2040"/>
                    <a:pt x="424" y="2087"/>
                    <a:pt x="485" y="2131"/>
                  </a:cubicBezTo>
                  <a:cubicBezTo>
                    <a:pt x="492" y="2136"/>
                    <a:pt x="500" y="2141"/>
                    <a:pt x="508" y="2146"/>
                  </a:cubicBezTo>
                  <a:cubicBezTo>
                    <a:pt x="512" y="2149"/>
                    <a:pt x="516" y="2152"/>
                    <a:pt x="520" y="2154"/>
                  </a:cubicBezTo>
                  <a:cubicBezTo>
                    <a:pt x="526" y="2158"/>
                    <a:pt x="526" y="2158"/>
                    <a:pt x="526" y="2158"/>
                  </a:cubicBezTo>
                  <a:cubicBezTo>
                    <a:pt x="532" y="2162"/>
                    <a:pt x="532" y="2162"/>
                    <a:pt x="532" y="2162"/>
                  </a:cubicBezTo>
                  <a:cubicBezTo>
                    <a:pt x="548" y="2172"/>
                    <a:pt x="564" y="2183"/>
                    <a:pt x="581" y="2192"/>
                  </a:cubicBezTo>
                  <a:cubicBezTo>
                    <a:pt x="585" y="2195"/>
                    <a:pt x="590" y="2197"/>
                    <a:pt x="594" y="2200"/>
                  </a:cubicBezTo>
                  <a:cubicBezTo>
                    <a:pt x="598" y="2202"/>
                    <a:pt x="603" y="2205"/>
                    <a:pt x="607" y="2207"/>
                  </a:cubicBezTo>
                  <a:cubicBezTo>
                    <a:pt x="616" y="2211"/>
                    <a:pt x="625" y="2216"/>
                    <a:pt x="633" y="2221"/>
                  </a:cubicBezTo>
                  <a:cubicBezTo>
                    <a:pt x="640" y="2224"/>
                    <a:pt x="640" y="2224"/>
                    <a:pt x="640" y="2224"/>
                  </a:cubicBezTo>
                  <a:cubicBezTo>
                    <a:pt x="647" y="2227"/>
                    <a:pt x="647" y="2227"/>
                    <a:pt x="647" y="2227"/>
                  </a:cubicBezTo>
                  <a:cubicBezTo>
                    <a:pt x="651" y="2230"/>
                    <a:pt x="656" y="2232"/>
                    <a:pt x="660" y="2234"/>
                  </a:cubicBezTo>
                  <a:cubicBezTo>
                    <a:pt x="670" y="2238"/>
                    <a:pt x="679" y="2243"/>
                    <a:pt x="688" y="2247"/>
                  </a:cubicBezTo>
                  <a:cubicBezTo>
                    <a:pt x="698" y="2251"/>
                    <a:pt x="707" y="2255"/>
                    <a:pt x="716" y="2259"/>
                  </a:cubicBezTo>
                  <a:cubicBezTo>
                    <a:pt x="726" y="2263"/>
                    <a:pt x="736" y="2267"/>
                    <a:pt x="745" y="2270"/>
                  </a:cubicBezTo>
                  <a:cubicBezTo>
                    <a:pt x="750" y="2272"/>
                    <a:pt x="755" y="2274"/>
                    <a:pt x="760" y="2276"/>
                  </a:cubicBezTo>
                  <a:cubicBezTo>
                    <a:pt x="765" y="2278"/>
                    <a:pt x="770" y="2280"/>
                    <a:pt x="775" y="2281"/>
                  </a:cubicBezTo>
                  <a:cubicBezTo>
                    <a:pt x="785" y="2285"/>
                    <a:pt x="795" y="2288"/>
                    <a:pt x="805" y="2292"/>
                  </a:cubicBezTo>
                  <a:cubicBezTo>
                    <a:pt x="815" y="2295"/>
                    <a:pt x="825" y="2298"/>
                    <a:pt x="836" y="2301"/>
                  </a:cubicBezTo>
                  <a:cubicBezTo>
                    <a:pt x="841" y="2302"/>
                    <a:pt x="846" y="2304"/>
                    <a:pt x="851" y="2305"/>
                  </a:cubicBezTo>
                  <a:cubicBezTo>
                    <a:pt x="856" y="2307"/>
                    <a:pt x="862" y="2308"/>
                    <a:pt x="867" y="2310"/>
                  </a:cubicBezTo>
                  <a:cubicBezTo>
                    <a:pt x="872" y="2311"/>
                    <a:pt x="877" y="2312"/>
                    <a:pt x="883" y="2314"/>
                  </a:cubicBezTo>
                  <a:cubicBezTo>
                    <a:pt x="888" y="2315"/>
                    <a:pt x="893" y="2316"/>
                    <a:pt x="898" y="2318"/>
                  </a:cubicBezTo>
                  <a:cubicBezTo>
                    <a:pt x="909" y="2320"/>
                    <a:pt x="920" y="2322"/>
                    <a:pt x="931" y="2325"/>
                  </a:cubicBezTo>
                  <a:cubicBezTo>
                    <a:pt x="936" y="2326"/>
                    <a:pt x="941" y="2327"/>
                    <a:pt x="947" y="2328"/>
                  </a:cubicBezTo>
                  <a:cubicBezTo>
                    <a:pt x="952" y="2329"/>
                    <a:pt x="958" y="2330"/>
                    <a:pt x="963" y="2331"/>
                  </a:cubicBezTo>
                  <a:cubicBezTo>
                    <a:pt x="969" y="2332"/>
                    <a:pt x="974" y="2333"/>
                    <a:pt x="980" y="2334"/>
                  </a:cubicBezTo>
                  <a:cubicBezTo>
                    <a:pt x="985" y="2334"/>
                    <a:pt x="991" y="2335"/>
                    <a:pt x="996" y="2336"/>
                  </a:cubicBezTo>
                  <a:cubicBezTo>
                    <a:pt x="1007" y="2337"/>
                    <a:pt x="1018" y="2339"/>
                    <a:pt x="1030" y="2340"/>
                  </a:cubicBezTo>
                  <a:cubicBezTo>
                    <a:pt x="1041" y="2341"/>
                    <a:pt x="1052" y="2343"/>
                    <a:pt x="1063" y="2344"/>
                  </a:cubicBezTo>
                  <a:cubicBezTo>
                    <a:pt x="1072" y="2345"/>
                    <a:pt x="1072" y="2345"/>
                    <a:pt x="1072" y="2345"/>
                  </a:cubicBezTo>
                  <a:cubicBezTo>
                    <a:pt x="1081" y="2345"/>
                    <a:pt x="1081" y="2345"/>
                    <a:pt x="1081" y="2345"/>
                  </a:cubicBezTo>
                  <a:cubicBezTo>
                    <a:pt x="1086" y="2345"/>
                    <a:pt x="1092" y="2346"/>
                    <a:pt x="1098" y="2346"/>
                  </a:cubicBezTo>
                  <a:cubicBezTo>
                    <a:pt x="1109" y="2347"/>
                    <a:pt x="1121" y="2348"/>
                    <a:pt x="1132" y="2348"/>
                  </a:cubicBezTo>
                  <a:cubicBezTo>
                    <a:pt x="1144" y="2348"/>
                    <a:pt x="1155" y="2348"/>
                    <a:pt x="1167" y="2348"/>
                  </a:cubicBezTo>
                  <a:cubicBezTo>
                    <a:pt x="1178" y="2348"/>
                    <a:pt x="1190" y="2348"/>
                    <a:pt x="1202" y="2347"/>
                  </a:cubicBezTo>
                  <a:cubicBezTo>
                    <a:pt x="1225" y="2347"/>
                    <a:pt x="1249" y="2345"/>
                    <a:pt x="1272" y="2343"/>
                  </a:cubicBezTo>
                  <a:cubicBezTo>
                    <a:pt x="1278" y="2343"/>
                    <a:pt x="1284" y="2343"/>
                    <a:pt x="1290" y="2342"/>
                  </a:cubicBezTo>
                  <a:cubicBezTo>
                    <a:pt x="1296" y="2341"/>
                    <a:pt x="1302" y="2340"/>
                    <a:pt x="1308" y="2339"/>
                  </a:cubicBezTo>
                  <a:cubicBezTo>
                    <a:pt x="1320" y="2338"/>
                    <a:pt x="1331" y="2336"/>
                    <a:pt x="1343" y="2335"/>
                  </a:cubicBezTo>
                  <a:cubicBezTo>
                    <a:pt x="1355" y="2333"/>
                    <a:pt x="1367" y="2331"/>
                    <a:pt x="1379" y="2329"/>
                  </a:cubicBezTo>
                  <a:cubicBezTo>
                    <a:pt x="1391" y="2326"/>
                    <a:pt x="1403" y="2325"/>
                    <a:pt x="1415" y="2322"/>
                  </a:cubicBezTo>
                  <a:cubicBezTo>
                    <a:pt x="1427" y="2319"/>
                    <a:pt x="1438" y="2316"/>
                    <a:pt x="1450" y="2313"/>
                  </a:cubicBezTo>
                  <a:cubicBezTo>
                    <a:pt x="1459" y="2311"/>
                    <a:pt x="1459" y="2311"/>
                    <a:pt x="1459" y="2311"/>
                  </a:cubicBezTo>
                  <a:cubicBezTo>
                    <a:pt x="1468" y="2309"/>
                    <a:pt x="1468" y="2309"/>
                    <a:pt x="1468" y="2309"/>
                  </a:cubicBezTo>
                  <a:cubicBezTo>
                    <a:pt x="1474" y="2307"/>
                    <a:pt x="1480" y="2305"/>
                    <a:pt x="1486" y="2304"/>
                  </a:cubicBezTo>
                  <a:cubicBezTo>
                    <a:pt x="1533" y="2291"/>
                    <a:pt x="1580" y="2273"/>
                    <a:pt x="1626" y="2254"/>
                  </a:cubicBezTo>
                  <a:cubicBezTo>
                    <a:pt x="1638" y="2249"/>
                    <a:pt x="1649" y="2244"/>
                    <a:pt x="1661" y="2239"/>
                  </a:cubicBezTo>
                  <a:cubicBezTo>
                    <a:pt x="1667" y="2236"/>
                    <a:pt x="1672" y="2234"/>
                    <a:pt x="1678" y="2231"/>
                  </a:cubicBezTo>
                  <a:cubicBezTo>
                    <a:pt x="1684" y="2228"/>
                    <a:pt x="1689" y="2225"/>
                    <a:pt x="1695" y="2222"/>
                  </a:cubicBezTo>
                  <a:cubicBezTo>
                    <a:pt x="1706" y="2216"/>
                    <a:pt x="1718" y="2211"/>
                    <a:pt x="1729" y="2205"/>
                  </a:cubicBezTo>
                  <a:cubicBezTo>
                    <a:pt x="1740" y="2198"/>
                    <a:pt x="1751" y="2192"/>
                    <a:pt x="1762" y="2186"/>
                  </a:cubicBezTo>
                  <a:cubicBezTo>
                    <a:pt x="1767" y="2182"/>
                    <a:pt x="1773" y="2180"/>
                    <a:pt x="1778" y="2176"/>
                  </a:cubicBezTo>
                  <a:cubicBezTo>
                    <a:pt x="1784" y="2173"/>
                    <a:pt x="1789" y="2169"/>
                    <a:pt x="1795" y="2166"/>
                  </a:cubicBezTo>
                  <a:cubicBezTo>
                    <a:pt x="1800" y="2162"/>
                    <a:pt x="1805" y="2159"/>
                    <a:pt x="1811" y="2155"/>
                  </a:cubicBezTo>
                  <a:cubicBezTo>
                    <a:pt x="1816" y="2152"/>
                    <a:pt x="1822" y="2148"/>
                    <a:pt x="1827" y="2145"/>
                  </a:cubicBezTo>
                  <a:cubicBezTo>
                    <a:pt x="1848" y="2130"/>
                    <a:pt x="1869" y="2115"/>
                    <a:pt x="1889" y="2099"/>
                  </a:cubicBezTo>
                  <a:cubicBezTo>
                    <a:pt x="1905" y="2087"/>
                    <a:pt x="1905" y="2087"/>
                    <a:pt x="1905" y="2087"/>
                  </a:cubicBezTo>
                  <a:cubicBezTo>
                    <a:pt x="1912" y="2081"/>
                    <a:pt x="1912" y="2081"/>
                    <a:pt x="1912" y="2081"/>
                  </a:cubicBezTo>
                  <a:cubicBezTo>
                    <a:pt x="1915" y="2079"/>
                    <a:pt x="1917" y="2076"/>
                    <a:pt x="1920" y="2074"/>
                  </a:cubicBezTo>
                  <a:cubicBezTo>
                    <a:pt x="1930" y="2066"/>
                    <a:pt x="1939" y="2057"/>
                    <a:pt x="1949" y="2049"/>
                  </a:cubicBezTo>
                  <a:cubicBezTo>
                    <a:pt x="1952" y="2046"/>
                    <a:pt x="1954" y="2044"/>
                    <a:pt x="1957" y="2042"/>
                  </a:cubicBezTo>
                  <a:cubicBezTo>
                    <a:pt x="1964" y="2035"/>
                    <a:pt x="1964" y="2035"/>
                    <a:pt x="1964" y="2035"/>
                  </a:cubicBezTo>
                  <a:cubicBezTo>
                    <a:pt x="1978" y="2022"/>
                    <a:pt x="1978" y="2022"/>
                    <a:pt x="1978" y="2022"/>
                  </a:cubicBezTo>
                  <a:cubicBezTo>
                    <a:pt x="1987" y="2013"/>
                    <a:pt x="1997" y="2004"/>
                    <a:pt x="2006" y="1994"/>
                  </a:cubicBezTo>
                  <a:cubicBezTo>
                    <a:pt x="2015" y="1985"/>
                    <a:pt x="2024" y="1975"/>
                    <a:pt x="2033" y="1966"/>
                  </a:cubicBezTo>
                  <a:cubicBezTo>
                    <a:pt x="2042" y="1956"/>
                    <a:pt x="2050" y="1946"/>
                    <a:pt x="2059" y="1936"/>
                  </a:cubicBezTo>
                  <a:cubicBezTo>
                    <a:pt x="2072" y="1921"/>
                    <a:pt x="2072" y="1921"/>
                    <a:pt x="2072" y="1921"/>
                  </a:cubicBezTo>
                  <a:cubicBezTo>
                    <a:pt x="2084" y="1905"/>
                    <a:pt x="2084" y="1905"/>
                    <a:pt x="2084" y="1905"/>
                  </a:cubicBezTo>
                  <a:cubicBezTo>
                    <a:pt x="2093" y="1895"/>
                    <a:pt x="2101" y="1884"/>
                    <a:pt x="2109" y="1874"/>
                  </a:cubicBezTo>
                  <a:cubicBezTo>
                    <a:pt x="2124" y="1852"/>
                    <a:pt x="2140" y="1831"/>
                    <a:pt x="2154" y="1808"/>
                  </a:cubicBezTo>
                  <a:cubicBezTo>
                    <a:pt x="2165" y="1791"/>
                    <a:pt x="2165" y="1791"/>
                    <a:pt x="2165" y="1791"/>
                  </a:cubicBezTo>
                  <a:cubicBezTo>
                    <a:pt x="2170" y="1783"/>
                    <a:pt x="2170" y="1783"/>
                    <a:pt x="2170" y="1783"/>
                  </a:cubicBezTo>
                  <a:cubicBezTo>
                    <a:pt x="2175" y="1774"/>
                    <a:pt x="2175" y="1774"/>
                    <a:pt x="2175" y="1774"/>
                  </a:cubicBezTo>
                  <a:cubicBezTo>
                    <a:pt x="2182" y="1762"/>
                    <a:pt x="2189" y="1751"/>
                    <a:pt x="2195" y="1739"/>
                  </a:cubicBezTo>
                  <a:cubicBezTo>
                    <a:pt x="2199" y="1733"/>
                    <a:pt x="2202" y="1727"/>
                    <a:pt x="2205" y="1721"/>
                  </a:cubicBezTo>
                  <a:cubicBezTo>
                    <a:pt x="2214" y="1703"/>
                    <a:pt x="2214" y="1703"/>
                    <a:pt x="2214" y="1703"/>
                  </a:cubicBezTo>
                  <a:cubicBezTo>
                    <a:pt x="2223" y="1685"/>
                    <a:pt x="2223" y="1685"/>
                    <a:pt x="2223" y="1685"/>
                  </a:cubicBezTo>
                  <a:cubicBezTo>
                    <a:pt x="2226" y="1679"/>
                    <a:pt x="2229" y="1673"/>
                    <a:pt x="2232" y="1667"/>
                  </a:cubicBezTo>
                  <a:cubicBezTo>
                    <a:pt x="2237" y="1655"/>
                    <a:pt x="2243" y="1643"/>
                    <a:pt x="2248" y="1630"/>
                  </a:cubicBezTo>
                  <a:cubicBezTo>
                    <a:pt x="2253" y="1618"/>
                    <a:pt x="2258" y="1605"/>
                    <a:pt x="2263" y="1593"/>
                  </a:cubicBezTo>
                  <a:cubicBezTo>
                    <a:pt x="2267" y="1583"/>
                    <a:pt x="2267" y="1583"/>
                    <a:pt x="2267" y="1583"/>
                  </a:cubicBezTo>
                  <a:cubicBezTo>
                    <a:pt x="2268" y="1580"/>
                    <a:pt x="2269" y="1577"/>
                    <a:pt x="2270" y="1574"/>
                  </a:cubicBezTo>
                  <a:cubicBezTo>
                    <a:pt x="2277" y="1554"/>
                    <a:pt x="2277" y="1554"/>
                    <a:pt x="2277" y="1554"/>
                  </a:cubicBezTo>
                  <a:cubicBezTo>
                    <a:pt x="2283" y="1535"/>
                    <a:pt x="2283" y="1535"/>
                    <a:pt x="2283" y="1535"/>
                  </a:cubicBezTo>
                  <a:cubicBezTo>
                    <a:pt x="2286" y="1529"/>
                    <a:pt x="2288" y="1522"/>
                    <a:pt x="2289" y="1516"/>
                  </a:cubicBezTo>
                  <a:cubicBezTo>
                    <a:pt x="2293" y="1503"/>
                    <a:pt x="2297" y="1490"/>
                    <a:pt x="2301" y="1477"/>
                  </a:cubicBezTo>
                  <a:cubicBezTo>
                    <a:pt x="2303" y="1467"/>
                    <a:pt x="2303" y="1467"/>
                    <a:pt x="2303" y="1467"/>
                  </a:cubicBezTo>
                  <a:cubicBezTo>
                    <a:pt x="2306" y="1457"/>
                    <a:pt x="2306" y="1457"/>
                    <a:pt x="2306" y="1457"/>
                  </a:cubicBezTo>
                  <a:cubicBezTo>
                    <a:pt x="2310" y="1437"/>
                    <a:pt x="2310" y="1437"/>
                    <a:pt x="2310" y="1437"/>
                  </a:cubicBezTo>
                  <a:cubicBezTo>
                    <a:pt x="2317" y="1411"/>
                    <a:pt x="2321" y="1384"/>
                    <a:pt x="2326" y="1357"/>
                  </a:cubicBezTo>
                  <a:cubicBezTo>
                    <a:pt x="2327" y="1354"/>
                    <a:pt x="2327" y="1350"/>
                    <a:pt x="2327" y="1347"/>
                  </a:cubicBezTo>
                  <a:cubicBezTo>
                    <a:pt x="2329" y="1337"/>
                    <a:pt x="2329" y="1337"/>
                    <a:pt x="2329" y="1337"/>
                  </a:cubicBezTo>
                  <a:cubicBezTo>
                    <a:pt x="2331" y="1317"/>
                    <a:pt x="2331" y="1317"/>
                    <a:pt x="2331" y="1317"/>
                  </a:cubicBezTo>
                  <a:cubicBezTo>
                    <a:pt x="2334" y="1296"/>
                    <a:pt x="2334" y="1296"/>
                    <a:pt x="2334" y="1296"/>
                  </a:cubicBezTo>
                  <a:cubicBezTo>
                    <a:pt x="2335" y="1290"/>
                    <a:pt x="2335" y="1283"/>
                    <a:pt x="2336" y="1276"/>
                  </a:cubicBezTo>
                  <a:cubicBezTo>
                    <a:pt x="2339" y="1235"/>
                    <a:pt x="2339" y="1235"/>
                    <a:pt x="2339" y="1235"/>
                  </a:cubicBezTo>
                  <a:cubicBezTo>
                    <a:pt x="2340" y="1195"/>
                    <a:pt x="2340" y="1195"/>
                    <a:pt x="2340" y="1195"/>
                  </a:cubicBezTo>
                  <a:cubicBezTo>
                    <a:pt x="2340" y="1174"/>
                    <a:pt x="2340" y="1174"/>
                    <a:pt x="2340" y="1174"/>
                  </a:cubicBezTo>
                  <a:cubicBezTo>
                    <a:pt x="2340" y="1154"/>
                    <a:pt x="2340" y="1154"/>
                    <a:pt x="2340" y="1154"/>
                  </a:cubicBezTo>
                  <a:cubicBezTo>
                    <a:pt x="2339" y="1113"/>
                    <a:pt x="2339" y="1113"/>
                    <a:pt x="2339" y="1113"/>
                  </a:cubicBezTo>
                  <a:cubicBezTo>
                    <a:pt x="2336" y="1072"/>
                    <a:pt x="2336" y="1072"/>
                    <a:pt x="2336" y="1072"/>
                  </a:cubicBezTo>
                  <a:cubicBezTo>
                    <a:pt x="2335" y="1066"/>
                    <a:pt x="2335" y="1059"/>
                    <a:pt x="2334" y="1052"/>
                  </a:cubicBezTo>
                  <a:cubicBezTo>
                    <a:pt x="2331" y="1032"/>
                    <a:pt x="2331" y="1032"/>
                    <a:pt x="2331" y="1032"/>
                  </a:cubicBezTo>
                  <a:cubicBezTo>
                    <a:pt x="2330" y="1018"/>
                    <a:pt x="2328" y="1005"/>
                    <a:pt x="2326" y="991"/>
                  </a:cubicBezTo>
                  <a:cubicBezTo>
                    <a:pt x="2319" y="951"/>
                    <a:pt x="2319" y="951"/>
                    <a:pt x="2319" y="951"/>
                  </a:cubicBezTo>
                  <a:cubicBezTo>
                    <a:pt x="2317" y="938"/>
                    <a:pt x="2313" y="924"/>
                    <a:pt x="2310" y="911"/>
                  </a:cubicBezTo>
                  <a:cubicBezTo>
                    <a:pt x="2306" y="891"/>
                    <a:pt x="2306" y="891"/>
                    <a:pt x="2306" y="891"/>
                  </a:cubicBezTo>
                  <a:cubicBezTo>
                    <a:pt x="2303" y="881"/>
                    <a:pt x="2303" y="881"/>
                    <a:pt x="2303" y="881"/>
                  </a:cubicBezTo>
                  <a:cubicBezTo>
                    <a:pt x="2301" y="871"/>
                    <a:pt x="2301" y="871"/>
                    <a:pt x="2301" y="871"/>
                  </a:cubicBezTo>
                  <a:cubicBezTo>
                    <a:pt x="2289" y="832"/>
                    <a:pt x="2289" y="832"/>
                    <a:pt x="2289" y="832"/>
                  </a:cubicBezTo>
                  <a:cubicBezTo>
                    <a:pt x="2288" y="826"/>
                    <a:pt x="2285" y="819"/>
                    <a:pt x="2283" y="813"/>
                  </a:cubicBezTo>
                  <a:cubicBezTo>
                    <a:pt x="2277" y="793"/>
                    <a:pt x="2277" y="793"/>
                    <a:pt x="2277" y="793"/>
                  </a:cubicBezTo>
                  <a:cubicBezTo>
                    <a:pt x="2270" y="774"/>
                    <a:pt x="2270" y="774"/>
                    <a:pt x="2270" y="774"/>
                  </a:cubicBezTo>
                  <a:cubicBezTo>
                    <a:pt x="2268" y="768"/>
                    <a:pt x="2265" y="762"/>
                    <a:pt x="2263" y="755"/>
                  </a:cubicBezTo>
                  <a:cubicBezTo>
                    <a:pt x="2258" y="743"/>
                    <a:pt x="2253" y="730"/>
                    <a:pt x="2248" y="717"/>
                  </a:cubicBezTo>
                  <a:cubicBezTo>
                    <a:pt x="2242" y="705"/>
                    <a:pt x="2237" y="693"/>
                    <a:pt x="2231" y="680"/>
                  </a:cubicBezTo>
                  <a:cubicBezTo>
                    <a:pt x="2229" y="674"/>
                    <a:pt x="2226" y="668"/>
                    <a:pt x="2223" y="662"/>
                  </a:cubicBezTo>
                  <a:cubicBezTo>
                    <a:pt x="2214" y="644"/>
                    <a:pt x="2214" y="644"/>
                    <a:pt x="2214" y="644"/>
                  </a:cubicBezTo>
                  <a:cubicBezTo>
                    <a:pt x="2204" y="626"/>
                    <a:pt x="2204" y="626"/>
                    <a:pt x="2204" y="626"/>
                  </a:cubicBezTo>
                  <a:cubicBezTo>
                    <a:pt x="2201" y="620"/>
                    <a:pt x="2198" y="614"/>
                    <a:pt x="2195" y="608"/>
                  </a:cubicBezTo>
                  <a:cubicBezTo>
                    <a:pt x="2188" y="596"/>
                    <a:pt x="2181" y="585"/>
                    <a:pt x="2175" y="573"/>
                  </a:cubicBezTo>
                  <a:cubicBezTo>
                    <a:pt x="2173" y="570"/>
                    <a:pt x="2171" y="567"/>
                    <a:pt x="2170" y="564"/>
                  </a:cubicBezTo>
                  <a:cubicBezTo>
                    <a:pt x="2164" y="556"/>
                    <a:pt x="2164" y="556"/>
                    <a:pt x="2164" y="556"/>
                  </a:cubicBezTo>
                  <a:cubicBezTo>
                    <a:pt x="2153" y="539"/>
                    <a:pt x="2153" y="539"/>
                    <a:pt x="2153" y="539"/>
                  </a:cubicBezTo>
                  <a:cubicBezTo>
                    <a:pt x="2142" y="522"/>
                    <a:pt x="2142" y="522"/>
                    <a:pt x="2142" y="522"/>
                  </a:cubicBezTo>
                  <a:cubicBezTo>
                    <a:pt x="2140" y="518"/>
                    <a:pt x="2140" y="518"/>
                    <a:pt x="2140" y="518"/>
                  </a:cubicBezTo>
                  <a:cubicBezTo>
                    <a:pt x="2137" y="513"/>
                    <a:pt x="2137" y="513"/>
                    <a:pt x="2137" y="513"/>
                  </a:cubicBezTo>
                  <a:cubicBezTo>
                    <a:pt x="2131" y="505"/>
                    <a:pt x="2131" y="505"/>
                    <a:pt x="2131" y="505"/>
                  </a:cubicBezTo>
                  <a:cubicBezTo>
                    <a:pt x="2123" y="494"/>
                    <a:pt x="2115" y="483"/>
                    <a:pt x="2108" y="473"/>
                  </a:cubicBezTo>
                  <a:cubicBezTo>
                    <a:pt x="2100" y="462"/>
                    <a:pt x="2091" y="451"/>
                    <a:pt x="2083" y="441"/>
                  </a:cubicBezTo>
                  <a:cubicBezTo>
                    <a:pt x="2079" y="436"/>
                    <a:pt x="2075" y="430"/>
                    <a:pt x="2071" y="425"/>
                  </a:cubicBezTo>
                  <a:cubicBezTo>
                    <a:pt x="2057" y="410"/>
                    <a:pt x="2057" y="410"/>
                    <a:pt x="2057" y="410"/>
                  </a:cubicBezTo>
                  <a:cubicBezTo>
                    <a:pt x="2044" y="395"/>
                    <a:pt x="2044" y="395"/>
                    <a:pt x="2044" y="395"/>
                  </a:cubicBezTo>
                  <a:cubicBezTo>
                    <a:pt x="2040" y="390"/>
                    <a:pt x="2036" y="385"/>
                    <a:pt x="2031" y="380"/>
                  </a:cubicBezTo>
                  <a:cubicBezTo>
                    <a:pt x="2022" y="371"/>
                    <a:pt x="2013" y="361"/>
                    <a:pt x="2004" y="351"/>
                  </a:cubicBezTo>
                  <a:cubicBezTo>
                    <a:pt x="1997" y="344"/>
                    <a:pt x="1997" y="344"/>
                    <a:pt x="1997" y="344"/>
                  </a:cubicBezTo>
                  <a:cubicBezTo>
                    <a:pt x="1990" y="337"/>
                    <a:pt x="1990" y="337"/>
                    <a:pt x="1990" y="337"/>
                  </a:cubicBezTo>
                  <a:cubicBezTo>
                    <a:pt x="1975" y="324"/>
                    <a:pt x="1975" y="324"/>
                    <a:pt x="1975" y="324"/>
                  </a:cubicBezTo>
                  <a:cubicBezTo>
                    <a:pt x="1956" y="305"/>
                    <a:pt x="1936" y="288"/>
                    <a:pt x="1916" y="271"/>
                  </a:cubicBezTo>
                  <a:cubicBezTo>
                    <a:pt x="1914" y="269"/>
                    <a:pt x="1911" y="267"/>
                    <a:pt x="1909" y="265"/>
                  </a:cubicBezTo>
                  <a:cubicBezTo>
                    <a:pt x="1901" y="259"/>
                    <a:pt x="1901" y="259"/>
                    <a:pt x="1901" y="259"/>
                  </a:cubicBezTo>
                  <a:cubicBezTo>
                    <a:pt x="1886" y="246"/>
                    <a:pt x="1886" y="246"/>
                    <a:pt x="1886" y="246"/>
                  </a:cubicBezTo>
                  <a:cubicBezTo>
                    <a:pt x="1870" y="234"/>
                    <a:pt x="1870" y="234"/>
                    <a:pt x="1870" y="234"/>
                  </a:cubicBezTo>
                  <a:cubicBezTo>
                    <a:pt x="1865" y="230"/>
                    <a:pt x="1859" y="227"/>
                    <a:pt x="1854" y="223"/>
                  </a:cubicBezTo>
                  <a:cubicBezTo>
                    <a:pt x="1844" y="215"/>
                    <a:pt x="1833" y="208"/>
                    <a:pt x="1822" y="200"/>
                  </a:cubicBezTo>
                  <a:cubicBezTo>
                    <a:pt x="1811" y="193"/>
                    <a:pt x="1800" y="186"/>
                    <a:pt x="1789" y="179"/>
                  </a:cubicBezTo>
                  <a:cubicBezTo>
                    <a:pt x="1784" y="176"/>
                    <a:pt x="1779" y="172"/>
                    <a:pt x="1773" y="169"/>
                  </a:cubicBezTo>
                  <a:cubicBezTo>
                    <a:pt x="1756" y="159"/>
                    <a:pt x="1756" y="159"/>
                    <a:pt x="1756" y="159"/>
                  </a:cubicBezTo>
                  <a:cubicBezTo>
                    <a:pt x="1745" y="153"/>
                    <a:pt x="1734" y="146"/>
                    <a:pt x="1723" y="140"/>
                  </a:cubicBezTo>
                  <a:cubicBezTo>
                    <a:pt x="1711" y="134"/>
                    <a:pt x="1700" y="128"/>
                    <a:pt x="1688" y="122"/>
                  </a:cubicBezTo>
                  <a:cubicBezTo>
                    <a:pt x="1680" y="118"/>
                    <a:pt x="1680" y="118"/>
                    <a:pt x="1680" y="118"/>
                  </a:cubicBezTo>
                  <a:cubicBezTo>
                    <a:pt x="1677" y="117"/>
                    <a:pt x="1674" y="115"/>
                    <a:pt x="1671" y="114"/>
                  </a:cubicBezTo>
                  <a:cubicBezTo>
                    <a:pt x="1665" y="111"/>
                    <a:pt x="1659" y="109"/>
                    <a:pt x="1654" y="106"/>
                  </a:cubicBezTo>
                  <a:cubicBezTo>
                    <a:pt x="1648" y="103"/>
                    <a:pt x="1642" y="101"/>
                    <a:pt x="1636" y="98"/>
                  </a:cubicBezTo>
                  <a:cubicBezTo>
                    <a:pt x="1627" y="94"/>
                    <a:pt x="1627" y="94"/>
                    <a:pt x="1627" y="94"/>
                  </a:cubicBezTo>
                  <a:cubicBezTo>
                    <a:pt x="1623" y="92"/>
                    <a:pt x="1623" y="92"/>
                    <a:pt x="1623" y="92"/>
                  </a:cubicBezTo>
                  <a:cubicBezTo>
                    <a:pt x="1619" y="90"/>
                    <a:pt x="1619" y="90"/>
                    <a:pt x="1619" y="90"/>
                  </a:cubicBezTo>
                  <a:cubicBezTo>
                    <a:pt x="1607" y="86"/>
                    <a:pt x="1595" y="81"/>
                    <a:pt x="1583" y="76"/>
                  </a:cubicBezTo>
                  <a:cubicBezTo>
                    <a:pt x="1574" y="73"/>
                    <a:pt x="1574" y="73"/>
                    <a:pt x="1574" y="73"/>
                  </a:cubicBezTo>
                  <a:cubicBezTo>
                    <a:pt x="1571" y="72"/>
                    <a:pt x="1569" y="71"/>
                    <a:pt x="1566" y="70"/>
                  </a:cubicBezTo>
                  <a:cubicBezTo>
                    <a:pt x="1560" y="68"/>
                    <a:pt x="1554" y="66"/>
                    <a:pt x="1548" y="64"/>
                  </a:cubicBezTo>
                  <a:cubicBezTo>
                    <a:pt x="1536" y="60"/>
                    <a:pt x="1524" y="55"/>
                    <a:pt x="1512" y="52"/>
                  </a:cubicBezTo>
                  <a:cubicBezTo>
                    <a:pt x="1500" y="48"/>
                    <a:pt x="1488" y="45"/>
                    <a:pt x="1476" y="41"/>
                  </a:cubicBezTo>
                  <a:cubicBezTo>
                    <a:pt x="1470" y="40"/>
                    <a:pt x="1464" y="38"/>
                    <a:pt x="1458" y="36"/>
                  </a:cubicBezTo>
                  <a:cubicBezTo>
                    <a:pt x="1452" y="35"/>
                    <a:pt x="1445" y="34"/>
                    <a:pt x="1439" y="32"/>
                  </a:cubicBezTo>
                  <a:cubicBezTo>
                    <a:pt x="1427" y="29"/>
                    <a:pt x="1415" y="27"/>
                    <a:pt x="1403" y="24"/>
                  </a:cubicBezTo>
                  <a:cubicBezTo>
                    <a:pt x="1391" y="22"/>
                    <a:pt x="1379" y="19"/>
                    <a:pt x="1367" y="17"/>
                  </a:cubicBezTo>
                  <a:cubicBezTo>
                    <a:pt x="1361" y="16"/>
                    <a:pt x="1355" y="15"/>
                    <a:pt x="1349" y="14"/>
                  </a:cubicBezTo>
                  <a:cubicBezTo>
                    <a:pt x="1343" y="13"/>
                    <a:pt x="1337" y="12"/>
                    <a:pt x="1330" y="12"/>
                  </a:cubicBezTo>
                  <a:cubicBezTo>
                    <a:pt x="1318" y="10"/>
                    <a:pt x="1306" y="8"/>
                    <a:pt x="1294" y="7"/>
                  </a:cubicBezTo>
                  <a:cubicBezTo>
                    <a:pt x="1291" y="7"/>
                    <a:pt x="1288" y="6"/>
                    <a:pt x="1285" y="6"/>
                  </a:cubicBezTo>
                  <a:cubicBezTo>
                    <a:pt x="1276" y="5"/>
                    <a:pt x="1276" y="5"/>
                    <a:pt x="1276" y="5"/>
                  </a:cubicBezTo>
                  <a:cubicBezTo>
                    <a:pt x="1270" y="5"/>
                    <a:pt x="1264" y="4"/>
                    <a:pt x="1258" y="4"/>
                  </a:cubicBezTo>
                  <a:cubicBezTo>
                    <a:pt x="1252" y="3"/>
                    <a:pt x="1246" y="3"/>
                    <a:pt x="1240" y="2"/>
                  </a:cubicBezTo>
                  <a:cubicBezTo>
                    <a:pt x="1231" y="2"/>
                    <a:pt x="1231" y="2"/>
                    <a:pt x="1231" y="2"/>
                  </a:cubicBezTo>
                  <a:cubicBezTo>
                    <a:pt x="1226" y="1"/>
                    <a:pt x="1226" y="1"/>
                    <a:pt x="1226" y="1"/>
                  </a:cubicBezTo>
                  <a:cubicBezTo>
                    <a:pt x="1222" y="1"/>
                    <a:pt x="1222" y="1"/>
                    <a:pt x="1222" y="1"/>
                  </a:cubicBezTo>
                  <a:cubicBezTo>
                    <a:pt x="1210" y="1"/>
                    <a:pt x="1198" y="1"/>
                    <a:pt x="1186" y="0"/>
                  </a:cubicBezTo>
                  <a:cubicBezTo>
                    <a:pt x="1180" y="0"/>
                    <a:pt x="1174" y="0"/>
                    <a:pt x="1168" y="0"/>
                  </a:cubicBezTo>
                  <a:cubicBezTo>
                    <a:pt x="1162" y="0"/>
                    <a:pt x="1156" y="0"/>
                    <a:pt x="1150" y="0"/>
                  </a:cubicBezTo>
                  <a:cubicBezTo>
                    <a:pt x="1139" y="0"/>
                    <a:pt x="1127" y="1"/>
                    <a:pt x="1115" y="1"/>
                  </a:cubicBezTo>
                  <a:cubicBezTo>
                    <a:pt x="1109" y="1"/>
                    <a:pt x="1103" y="2"/>
                    <a:pt x="1097" y="2"/>
                  </a:cubicBezTo>
                  <a:cubicBezTo>
                    <a:pt x="1092" y="2"/>
                    <a:pt x="1086" y="3"/>
                    <a:pt x="1080" y="3"/>
                  </a:cubicBezTo>
                  <a:cubicBezTo>
                    <a:pt x="1074" y="4"/>
                    <a:pt x="1068" y="4"/>
                    <a:pt x="1062" y="4"/>
                  </a:cubicBezTo>
                  <a:cubicBezTo>
                    <a:pt x="1059" y="5"/>
                    <a:pt x="1057" y="5"/>
                    <a:pt x="1054" y="5"/>
                  </a:cubicBezTo>
                  <a:cubicBezTo>
                    <a:pt x="1045" y="6"/>
                    <a:pt x="1045" y="6"/>
                    <a:pt x="1045" y="6"/>
                  </a:cubicBezTo>
                  <a:cubicBezTo>
                    <a:pt x="1033" y="8"/>
                    <a:pt x="1022" y="9"/>
                    <a:pt x="1010" y="10"/>
                  </a:cubicBezTo>
                  <a:cubicBezTo>
                    <a:pt x="999" y="11"/>
                    <a:pt x="988" y="14"/>
                    <a:pt x="976" y="15"/>
                  </a:cubicBezTo>
                  <a:cubicBezTo>
                    <a:pt x="965" y="17"/>
                    <a:pt x="954" y="19"/>
                    <a:pt x="943" y="21"/>
                  </a:cubicBezTo>
                  <a:cubicBezTo>
                    <a:pt x="931" y="24"/>
                    <a:pt x="920" y="26"/>
                    <a:pt x="909" y="28"/>
                  </a:cubicBezTo>
                  <a:cubicBezTo>
                    <a:pt x="904" y="29"/>
                    <a:pt x="898" y="31"/>
                    <a:pt x="893" y="32"/>
                  </a:cubicBezTo>
                  <a:cubicBezTo>
                    <a:pt x="887" y="33"/>
                    <a:pt x="882" y="35"/>
                    <a:pt x="876" y="36"/>
                  </a:cubicBezTo>
                  <a:cubicBezTo>
                    <a:pt x="866" y="39"/>
                    <a:pt x="855" y="42"/>
                    <a:pt x="844" y="45"/>
                  </a:cubicBezTo>
                  <a:cubicBezTo>
                    <a:pt x="833" y="48"/>
                    <a:pt x="823" y="51"/>
                    <a:pt x="812" y="54"/>
                  </a:cubicBezTo>
                  <a:cubicBezTo>
                    <a:pt x="791" y="60"/>
                    <a:pt x="771" y="68"/>
                    <a:pt x="750" y="76"/>
                  </a:cubicBezTo>
                  <a:cubicBezTo>
                    <a:pt x="740" y="79"/>
                    <a:pt x="730" y="84"/>
                    <a:pt x="720" y="88"/>
                  </a:cubicBezTo>
                  <a:cubicBezTo>
                    <a:pt x="710" y="92"/>
                    <a:pt x="701" y="96"/>
                    <a:pt x="691" y="100"/>
                  </a:cubicBezTo>
                  <a:cubicBezTo>
                    <a:pt x="681" y="104"/>
                    <a:pt x="672" y="109"/>
                    <a:pt x="662" y="113"/>
                  </a:cubicBezTo>
                  <a:cubicBezTo>
                    <a:pt x="653" y="118"/>
                    <a:pt x="643" y="122"/>
                    <a:pt x="634" y="127"/>
                  </a:cubicBezTo>
                  <a:cubicBezTo>
                    <a:pt x="615" y="137"/>
                    <a:pt x="597" y="146"/>
                    <a:pt x="579" y="157"/>
                  </a:cubicBezTo>
                  <a:cubicBezTo>
                    <a:pt x="509" y="198"/>
                    <a:pt x="445" y="244"/>
                    <a:pt x="389" y="294"/>
                  </a:cubicBezTo>
                  <a:cubicBezTo>
                    <a:pt x="333" y="343"/>
                    <a:pt x="285" y="395"/>
                    <a:pt x="244" y="447"/>
                  </a:cubicBezTo>
                  <a:cubicBezTo>
                    <a:pt x="203" y="499"/>
                    <a:pt x="169" y="551"/>
                    <a:pt x="141" y="601"/>
                  </a:cubicBezTo>
                  <a:cubicBezTo>
                    <a:pt x="126" y="626"/>
                    <a:pt x="115" y="651"/>
                    <a:pt x="103" y="675"/>
                  </a:cubicBezTo>
                  <a:cubicBezTo>
                    <a:pt x="92" y="699"/>
                    <a:pt x="82" y="722"/>
                    <a:pt x="73" y="744"/>
                  </a:cubicBezTo>
                  <a:cubicBezTo>
                    <a:pt x="38" y="833"/>
                    <a:pt x="21" y="906"/>
                    <a:pt x="12" y="957"/>
                  </a:cubicBezTo>
                  <a:cubicBezTo>
                    <a:pt x="7" y="982"/>
                    <a:pt x="5" y="1001"/>
                    <a:pt x="3" y="1014"/>
                  </a:cubicBezTo>
                  <a:cubicBezTo>
                    <a:pt x="1" y="1027"/>
                    <a:pt x="0" y="1034"/>
                    <a:pt x="0" y="1034"/>
                  </a:cubicBezTo>
                  <a:lnTo>
                    <a:pt x="153" y="105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IconMisc" descr="947bf424-194a-4831-9664-7573b2a3bc01">
              <a:extLst>
                <a:ext uri="{FF2B5EF4-FFF2-40B4-BE49-F238E27FC236}">
                  <a16:creationId id="{9429A3AC-B7A1-416C-8CB9-CA093B662B20}"/>
                </a:ext>
              </a:extLst>
            </p:cNvPr>
            <p:cNvSpPr/>
            <p:nvPr/>
          </p:nvSpPr>
          <p:spPr bwMode="auto">
            <a:xfrm>
              <a:off x="5699959" y="3392616"/>
              <a:ext cx="926536" cy="896085"/>
            </a:xfrm>
            <a:custGeom>
              <a:avLst/>
              <a:gdLst>
                <a:gd name="connsiteX0" fmla="*/ 70140 w 338138"/>
                <a:gd name="connsiteY0" fmla="*/ 285750 h 327025"/>
                <a:gd name="connsiteX1" fmla="*/ 85221 w 338138"/>
                <a:gd name="connsiteY1" fmla="*/ 285750 h 327025"/>
                <a:gd name="connsiteX2" fmla="*/ 92076 w 338138"/>
                <a:gd name="connsiteY2" fmla="*/ 293544 h 327025"/>
                <a:gd name="connsiteX3" fmla="*/ 85221 w 338138"/>
                <a:gd name="connsiteY3" fmla="*/ 300038 h 327025"/>
                <a:gd name="connsiteX4" fmla="*/ 70140 w 338138"/>
                <a:gd name="connsiteY4" fmla="*/ 300038 h 327025"/>
                <a:gd name="connsiteX5" fmla="*/ 61913 w 338138"/>
                <a:gd name="connsiteY5" fmla="*/ 293544 h 327025"/>
                <a:gd name="connsiteX6" fmla="*/ 70140 w 338138"/>
                <a:gd name="connsiteY6" fmla="*/ 285750 h 327025"/>
                <a:gd name="connsiteX7" fmla="*/ 22225 w 338138"/>
                <a:gd name="connsiteY7" fmla="*/ 277812 h 327025"/>
                <a:gd name="connsiteX8" fmla="*/ 22225 w 338138"/>
                <a:gd name="connsiteY8" fmla="*/ 304800 h 327025"/>
                <a:gd name="connsiteX9" fmla="*/ 23529 w 338138"/>
                <a:gd name="connsiteY9" fmla="*/ 304800 h 327025"/>
                <a:gd name="connsiteX10" fmla="*/ 131763 w 338138"/>
                <a:gd name="connsiteY10" fmla="*/ 304800 h 327025"/>
                <a:gd name="connsiteX11" fmla="*/ 131763 w 338138"/>
                <a:gd name="connsiteY11" fmla="*/ 277812 h 327025"/>
                <a:gd name="connsiteX12" fmla="*/ 22225 w 338138"/>
                <a:gd name="connsiteY12" fmla="*/ 277812 h 327025"/>
                <a:gd name="connsiteX13" fmla="*/ 155575 w 338138"/>
                <a:gd name="connsiteY13" fmla="*/ 244475 h 327025"/>
                <a:gd name="connsiteX14" fmla="*/ 155575 w 338138"/>
                <a:gd name="connsiteY14" fmla="*/ 266700 h 327025"/>
                <a:gd name="connsiteX15" fmla="*/ 211138 w 338138"/>
                <a:gd name="connsiteY15" fmla="*/ 266700 h 327025"/>
                <a:gd name="connsiteX16" fmla="*/ 211138 w 338138"/>
                <a:gd name="connsiteY16" fmla="*/ 244475 h 327025"/>
                <a:gd name="connsiteX17" fmla="*/ 22225 w 338138"/>
                <a:gd name="connsiteY17" fmla="*/ 120650 h 327025"/>
                <a:gd name="connsiteX18" fmla="*/ 22225 w 338138"/>
                <a:gd name="connsiteY18" fmla="*/ 263525 h 327025"/>
                <a:gd name="connsiteX19" fmla="*/ 131763 w 338138"/>
                <a:gd name="connsiteY19" fmla="*/ 263525 h 327025"/>
                <a:gd name="connsiteX20" fmla="*/ 131763 w 338138"/>
                <a:gd name="connsiteY20" fmla="*/ 120650 h 327025"/>
                <a:gd name="connsiteX21" fmla="*/ 23529 w 338138"/>
                <a:gd name="connsiteY21" fmla="*/ 120650 h 327025"/>
                <a:gd name="connsiteX22" fmla="*/ 22225 w 338138"/>
                <a:gd name="connsiteY22" fmla="*/ 120650 h 327025"/>
                <a:gd name="connsiteX23" fmla="*/ 62683 w 338138"/>
                <a:gd name="connsiteY23" fmla="*/ 22225 h 327025"/>
                <a:gd name="connsiteX24" fmla="*/ 50800 w 338138"/>
                <a:gd name="connsiteY24" fmla="*/ 32767 h 327025"/>
                <a:gd name="connsiteX25" fmla="*/ 50800 w 338138"/>
                <a:gd name="connsiteY25" fmla="*/ 97336 h 327025"/>
                <a:gd name="connsiteX26" fmla="*/ 132659 w 338138"/>
                <a:gd name="connsiteY26" fmla="*/ 97336 h 327025"/>
                <a:gd name="connsiteX27" fmla="*/ 155104 w 338138"/>
                <a:gd name="connsiteY27" fmla="*/ 119737 h 327025"/>
                <a:gd name="connsiteX28" fmla="*/ 155104 w 338138"/>
                <a:gd name="connsiteY28" fmla="*/ 223838 h 327025"/>
                <a:gd name="connsiteX29" fmla="*/ 305618 w 338138"/>
                <a:gd name="connsiteY29" fmla="*/ 223838 h 327025"/>
                <a:gd name="connsiteX30" fmla="*/ 317500 w 338138"/>
                <a:gd name="connsiteY30" fmla="*/ 213296 h 327025"/>
                <a:gd name="connsiteX31" fmla="*/ 317500 w 338138"/>
                <a:gd name="connsiteY31" fmla="*/ 32767 h 327025"/>
                <a:gd name="connsiteX32" fmla="*/ 305618 w 338138"/>
                <a:gd name="connsiteY32" fmla="*/ 22225 h 327025"/>
                <a:gd name="connsiteX33" fmla="*/ 62683 w 338138"/>
                <a:gd name="connsiteY33" fmla="*/ 22225 h 327025"/>
                <a:gd name="connsiteX34" fmla="*/ 62080 w 338138"/>
                <a:gd name="connsiteY34" fmla="*/ 0 h 327025"/>
                <a:gd name="connsiteX35" fmla="*/ 305117 w 338138"/>
                <a:gd name="connsiteY35" fmla="*/ 0 h 327025"/>
                <a:gd name="connsiteX36" fmla="*/ 338138 w 338138"/>
                <a:gd name="connsiteY36" fmla="*/ 32966 h 327025"/>
                <a:gd name="connsiteX37" fmla="*/ 338138 w 338138"/>
                <a:gd name="connsiteY37" fmla="*/ 213621 h 327025"/>
                <a:gd name="connsiteX38" fmla="*/ 305117 w 338138"/>
                <a:gd name="connsiteY38" fmla="*/ 245269 h 327025"/>
                <a:gd name="connsiteX39" fmla="*/ 233791 w 338138"/>
                <a:gd name="connsiteY39" fmla="*/ 245269 h 327025"/>
                <a:gd name="connsiteX40" fmla="*/ 233791 w 338138"/>
                <a:gd name="connsiteY40" fmla="*/ 266367 h 327025"/>
                <a:gd name="connsiteX41" fmla="*/ 265491 w 338138"/>
                <a:gd name="connsiteY41" fmla="*/ 266367 h 327025"/>
                <a:gd name="connsiteX42" fmla="*/ 276058 w 338138"/>
                <a:gd name="connsiteY42" fmla="*/ 276916 h 327025"/>
                <a:gd name="connsiteX43" fmla="*/ 265491 w 338138"/>
                <a:gd name="connsiteY43" fmla="*/ 288784 h 327025"/>
                <a:gd name="connsiteX44" fmla="*/ 154540 w 338138"/>
                <a:gd name="connsiteY44" fmla="*/ 288784 h 327025"/>
                <a:gd name="connsiteX45" fmla="*/ 154540 w 338138"/>
                <a:gd name="connsiteY45" fmla="*/ 304608 h 327025"/>
                <a:gd name="connsiteX46" fmla="*/ 132085 w 338138"/>
                <a:gd name="connsiteY46" fmla="*/ 327025 h 327025"/>
                <a:gd name="connsiteX47" fmla="*/ 22454 w 338138"/>
                <a:gd name="connsiteY47" fmla="*/ 327025 h 327025"/>
                <a:gd name="connsiteX48" fmla="*/ 0 w 338138"/>
                <a:gd name="connsiteY48" fmla="*/ 304608 h 327025"/>
                <a:gd name="connsiteX49" fmla="*/ 0 w 338138"/>
                <a:gd name="connsiteY49" fmla="*/ 119997 h 327025"/>
                <a:gd name="connsiteX50" fmla="*/ 22454 w 338138"/>
                <a:gd name="connsiteY50" fmla="*/ 97580 h 327025"/>
                <a:gd name="connsiteX51" fmla="*/ 29058 w 338138"/>
                <a:gd name="connsiteY51" fmla="*/ 97580 h 327025"/>
                <a:gd name="connsiteX52" fmla="*/ 29058 w 338138"/>
                <a:gd name="connsiteY52" fmla="*/ 32966 h 327025"/>
                <a:gd name="connsiteX53" fmla="*/ 62080 w 338138"/>
                <a:gd name="connsiteY53" fmla="*/ 0 h 32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38138" h="327025">
                  <a:moveTo>
                    <a:pt x="70140" y="285750"/>
                  </a:moveTo>
                  <a:cubicBezTo>
                    <a:pt x="70140" y="285750"/>
                    <a:pt x="70140" y="285750"/>
                    <a:pt x="85221" y="285750"/>
                  </a:cubicBezTo>
                  <a:cubicBezTo>
                    <a:pt x="89334" y="285750"/>
                    <a:pt x="92076" y="289647"/>
                    <a:pt x="92076" y="293544"/>
                  </a:cubicBezTo>
                  <a:cubicBezTo>
                    <a:pt x="92076" y="297440"/>
                    <a:pt x="89334" y="300038"/>
                    <a:pt x="85221" y="300038"/>
                  </a:cubicBezTo>
                  <a:cubicBezTo>
                    <a:pt x="85221" y="300038"/>
                    <a:pt x="85221" y="300038"/>
                    <a:pt x="70140" y="300038"/>
                  </a:cubicBezTo>
                  <a:cubicBezTo>
                    <a:pt x="66026" y="300038"/>
                    <a:pt x="61913" y="297440"/>
                    <a:pt x="61913" y="293544"/>
                  </a:cubicBezTo>
                  <a:cubicBezTo>
                    <a:pt x="61913" y="289647"/>
                    <a:pt x="66026" y="285750"/>
                    <a:pt x="70140" y="285750"/>
                  </a:cubicBezTo>
                  <a:close/>
                  <a:moveTo>
                    <a:pt x="22225" y="277812"/>
                  </a:moveTo>
                  <a:cubicBezTo>
                    <a:pt x="22225" y="277812"/>
                    <a:pt x="22225" y="277812"/>
                    <a:pt x="22225" y="304800"/>
                  </a:cubicBezTo>
                  <a:cubicBezTo>
                    <a:pt x="22225" y="304800"/>
                    <a:pt x="23529" y="304800"/>
                    <a:pt x="23529" y="304800"/>
                  </a:cubicBezTo>
                  <a:cubicBezTo>
                    <a:pt x="23529" y="304800"/>
                    <a:pt x="23529" y="304800"/>
                    <a:pt x="131763" y="304800"/>
                  </a:cubicBezTo>
                  <a:cubicBezTo>
                    <a:pt x="131763" y="304800"/>
                    <a:pt x="131763" y="304800"/>
                    <a:pt x="131763" y="277812"/>
                  </a:cubicBezTo>
                  <a:cubicBezTo>
                    <a:pt x="131763" y="277812"/>
                    <a:pt x="131763" y="277812"/>
                    <a:pt x="22225" y="277812"/>
                  </a:cubicBezTo>
                  <a:close/>
                  <a:moveTo>
                    <a:pt x="155575" y="244475"/>
                  </a:moveTo>
                  <a:lnTo>
                    <a:pt x="155575" y="266700"/>
                  </a:lnTo>
                  <a:lnTo>
                    <a:pt x="211138" y="266700"/>
                  </a:lnTo>
                  <a:lnTo>
                    <a:pt x="211138" y="244475"/>
                  </a:lnTo>
                  <a:close/>
                  <a:moveTo>
                    <a:pt x="22225" y="120650"/>
                  </a:moveTo>
                  <a:cubicBezTo>
                    <a:pt x="22225" y="120650"/>
                    <a:pt x="22225" y="120650"/>
                    <a:pt x="22225" y="263525"/>
                  </a:cubicBezTo>
                  <a:cubicBezTo>
                    <a:pt x="22225" y="263525"/>
                    <a:pt x="22225" y="263525"/>
                    <a:pt x="131763" y="263525"/>
                  </a:cubicBezTo>
                  <a:cubicBezTo>
                    <a:pt x="131763" y="263525"/>
                    <a:pt x="131763" y="263525"/>
                    <a:pt x="131763" y="120650"/>
                  </a:cubicBezTo>
                  <a:cubicBezTo>
                    <a:pt x="131763" y="120650"/>
                    <a:pt x="131763" y="120650"/>
                    <a:pt x="23529" y="120650"/>
                  </a:cubicBezTo>
                  <a:cubicBezTo>
                    <a:pt x="23529" y="120650"/>
                    <a:pt x="22225" y="120650"/>
                    <a:pt x="22225" y="120650"/>
                  </a:cubicBezTo>
                  <a:close/>
                  <a:moveTo>
                    <a:pt x="62683" y="22225"/>
                  </a:moveTo>
                  <a:cubicBezTo>
                    <a:pt x="56081" y="22225"/>
                    <a:pt x="50800" y="26178"/>
                    <a:pt x="50800" y="32767"/>
                  </a:cubicBezTo>
                  <a:cubicBezTo>
                    <a:pt x="50800" y="32767"/>
                    <a:pt x="50800" y="32767"/>
                    <a:pt x="50800" y="97336"/>
                  </a:cubicBezTo>
                  <a:cubicBezTo>
                    <a:pt x="50800" y="97336"/>
                    <a:pt x="50800" y="97336"/>
                    <a:pt x="132659" y="97336"/>
                  </a:cubicBezTo>
                  <a:cubicBezTo>
                    <a:pt x="144541" y="97336"/>
                    <a:pt x="155104" y="107878"/>
                    <a:pt x="155104" y="119737"/>
                  </a:cubicBezTo>
                  <a:cubicBezTo>
                    <a:pt x="155104" y="119737"/>
                    <a:pt x="155104" y="119737"/>
                    <a:pt x="155104" y="223838"/>
                  </a:cubicBezTo>
                  <a:cubicBezTo>
                    <a:pt x="155104" y="223838"/>
                    <a:pt x="155104" y="223838"/>
                    <a:pt x="305618" y="223838"/>
                  </a:cubicBezTo>
                  <a:cubicBezTo>
                    <a:pt x="312219" y="223838"/>
                    <a:pt x="317500" y="218567"/>
                    <a:pt x="317500" y="213296"/>
                  </a:cubicBezTo>
                  <a:lnTo>
                    <a:pt x="317500" y="32767"/>
                  </a:lnTo>
                  <a:cubicBezTo>
                    <a:pt x="317500" y="26178"/>
                    <a:pt x="312219" y="22225"/>
                    <a:pt x="305618" y="22225"/>
                  </a:cubicBezTo>
                  <a:cubicBezTo>
                    <a:pt x="305618" y="22225"/>
                    <a:pt x="305618" y="22225"/>
                    <a:pt x="62683" y="22225"/>
                  </a:cubicBezTo>
                  <a:close/>
                  <a:moveTo>
                    <a:pt x="62080" y="0"/>
                  </a:moveTo>
                  <a:cubicBezTo>
                    <a:pt x="62080" y="0"/>
                    <a:pt x="62080" y="0"/>
                    <a:pt x="305117" y="0"/>
                  </a:cubicBezTo>
                  <a:cubicBezTo>
                    <a:pt x="323609" y="0"/>
                    <a:pt x="338138" y="14505"/>
                    <a:pt x="338138" y="32966"/>
                  </a:cubicBezTo>
                  <a:cubicBezTo>
                    <a:pt x="338138" y="32966"/>
                    <a:pt x="338138" y="32966"/>
                    <a:pt x="338138" y="213621"/>
                  </a:cubicBezTo>
                  <a:cubicBezTo>
                    <a:pt x="338138" y="230764"/>
                    <a:pt x="323609" y="245269"/>
                    <a:pt x="305117" y="245269"/>
                  </a:cubicBezTo>
                  <a:cubicBezTo>
                    <a:pt x="305117" y="245269"/>
                    <a:pt x="305117" y="245269"/>
                    <a:pt x="233791" y="245269"/>
                  </a:cubicBezTo>
                  <a:cubicBezTo>
                    <a:pt x="233791" y="245269"/>
                    <a:pt x="233791" y="245269"/>
                    <a:pt x="233791" y="266367"/>
                  </a:cubicBezTo>
                  <a:cubicBezTo>
                    <a:pt x="233791" y="266367"/>
                    <a:pt x="233791" y="266367"/>
                    <a:pt x="265491" y="266367"/>
                  </a:cubicBezTo>
                  <a:cubicBezTo>
                    <a:pt x="270775" y="266367"/>
                    <a:pt x="276058" y="271642"/>
                    <a:pt x="276058" y="276916"/>
                  </a:cubicBezTo>
                  <a:cubicBezTo>
                    <a:pt x="276058" y="283510"/>
                    <a:pt x="270775" y="288784"/>
                    <a:pt x="265491" y="288784"/>
                  </a:cubicBezTo>
                  <a:cubicBezTo>
                    <a:pt x="265491" y="288784"/>
                    <a:pt x="265491" y="288784"/>
                    <a:pt x="154540" y="288784"/>
                  </a:cubicBezTo>
                  <a:cubicBezTo>
                    <a:pt x="154540" y="288784"/>
                    <a:pt x="154540" y="288784"/>
                    <a:pt x="154540" y="304608"/>
                  </a:cubicBezTo>
                  <a:cubicBezTo>
                    <a:pt x="154540" y="316476"/>
                    <a:pt x="143973" y="327025"/>
                    <a:pt x="132085" y="327025"/>
                  </a:cubicBezTo>
                  <a:cubicBezTo>
                    <a:pt x="132085" y="327025"/>
                    <a:pt x="132085" y="327025"/>
                    <a:pt x="22454" y="327025"/>
                  </a:cubicBezTo>
                  <a:cubicBezTo>
                    <a:pt x="10567" y="327025"/>
                    <a:pt x="0" y="316476"/>
                    <a:pt x="0" y="304608"/>
                  </a:cubicBezTo>
                  <a:cubicBezTo>
                    <a:pt x="0" y="304608"/>
                    <a:pt x="0" y="304608"/>
                    <a:pt x="0" y="119997"/>
                  </a:cubicBezTo>
                  <a:cubicBezTo>
                    <a:pt x="0" y="108129"/>
                    <a:pt x="10567" y="97580"/>
                    <a:pt x="22454" y="97580"/>
                  </a:cubicBezTo>
                  <a:cubicBezTo>
                    <a:pt x="22454" y="97580"/>
                    <a:pt x="22454" y="97580"/>
                    <a:pt x="29058" y="97580"/>
                  </a:cubicBezTo>
                  <a:cubicBezTo>
                    <a:pt x="29058" y="97580"/>
                    <a:pt x="29058" y="97580"/>
                    <a:pt x="29058" y="32966"/>
                  </a:cubicBezTo>
                  <a:cubicBezTo>
                    <a:pt x="29058" y="14505"/>
                    <a:pt x="43588" y="0"/>
                    <a:pt x="62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Title" descr="fe5efa29-6f25-4e94-a29c-8b3223473113">
              <a:extLst>
                <a:ext uri="{FF2B5EF4-FFF2-40B4-BE49-F238E27FC236}">
                  <a16:creationId id="{4B1E2795-E0EC-264E-5D99-21D733BDC08A}"/>
                </a:ext>
              </a:extLst>
            </p:cNvPr>
            <p:cNvSpPr txBox="1"/>
            <p:nvPr/>
          </p:nvSpPr>
          <p:spPr>
            <a:xfrm>
              <a:off x="660400" y="1130301"/>
              <a:ext cx="10858500" cy="604973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normAutofit/>
            </a:bodyPr>
            <a:lstStyle/>
            <a:p>
              <a:pPr algn="ctr"/>
              <a:r>
                <a:rPr lang="zh-CN" altLang="en-US" sz="2400" b="1" dirty="0"/>
                <a:t>项目周边人口与办公情况</a:t>
              </a:r>
              <a:endParaRPr lang="en-US" dirty="0"/>
            </a:p>
          </p:txBody>
        </p:sp>
        <p:grpSp>
          <p:nvGrpSpPr>
            <p:cNvPr id="51" name="组合 50" descr="64da0ec4-6d30-4542-97d0-22d10bec9b71">
              <a:extLst>
                <a:ext uri="{FF2B5EF4-FFF2-40B4-BE49-F238E27FC236}">
                  <a16:creationId id="{6D482235-FC4A-53A5-99B8-A7FA90110F59}"/>
                </a:ext>
              </a:extLst>
            </p:cNvPr>
            <p:cNvGrpSpPr/>
            <p:nvPr/>
          </p:nvGrpSpPr>
          <p:grpSpPr>
            <a:xfrm>
              <a:off x="669925" y="1762761"/>
              <a:ext cx="4606373" cy="1653312"/>
              <a:chOff x="669925" y="1762761"/>
              <a:chExt cx="4606373" cy="1653312"/>
            </a:xfrm>
          </p:grpSpPr>
          <p:sp>
            <p:nvSpPr>
              <p:cNvPr id="8" name="Text1" descr="2eb5c4b5-dec3-4ece-8cf9-0854f165d609">
                <a:extLst>
                  <a:ext uri="{FF2B5EF4-FFF2-40B4-BE49-F238E27FC236}">
                    <a16:creationId id="{3C991B6F-546C-472B-B9C7-9E4273D8D03E}"/>
                  </a:ext>
                </a:extLst>
              </p:cNvPr>
              <p:cNvSpPr txBox="1"/>
              <p:nvPr/>
            </p:nvSpPr>
            <p:spPr>
              <a:xfrm>
                <a:off x="669925" y="2489257"/>
                <a:ext cx="2918929" cy="92681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marL="171450" indent="-171450">
                  <a:lnSpc>
                    <a:spcPct val="12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1200" dirty="0"/>
                  <a:t>周边3公里范围内常住人口达30.15万人。</a:t>
                </a:r>
                <a:endParaRPr lang="en-US" dirty="0"/>
              </a:p>
            </p:txBody>
          </p:sp>
          <p:sp>
            <p:nvSpPr>
              <p:cNvPr id="9" name="Bullet1" descr="a295bcfe-88e3-47e5-9328-7bb739c43ca2">
                <a:extLst>
                  <a:ext uri="{FF2B5EF4-FFF2-40B4-BE49-F238E27FC236}">
                    <a16:creationId id="{B1B08A4A-3BAC-43D6-9AE4-6E7FDD3BCA74}"/>
                  </a:ext>
                </a:extLst>
              </p:cNvPr>
              <p:cNvSpPr/>
              <p:nvPr/>
            </p:nvSpPr>
            <p:spPr>
              <a:xfrm>
                <a:off x="669925" y="1762761"/>
                <a:ext cx="2918929" cy="726497"/>
              </a:xfrm>
              <a:prstGeom prst="rect">
                <a:avLst/>
              </a:prstGeom>
            </p:spPr>
            <p:txBody>
              <a:bodyPr wrap="square" lIns="90000" tIns="46800" rIns="90000" bIns="46800" anchor="b" anchorCtr="0">
                <a:normAutofit/>
              </a:bodyPr>
              <a:lstStyle/>
              <a:p>
                <a:pPr/>
                <a:r>
                  <a:rPr lang="zh-CN" altLang="en-US" b="1" dirty="0"/>
                  <a:t>常住人口</a:t>
                </a:r>
                <a:endParaRPr lang="en-US" dirty="0"/>
              </a:p>
            </p:txBody>
          </p:sp>
          <p:sp>
            <p:nvSpPr>
              <p:cNvPr id="16" name="Number1" descr="2a6d3427-c55f-4588-9009-0f4715281e95">
                <a:extLst>
                  <a:ext uri="{FF2B5EF4-FFF2-40B4-BE49-F238E27FC236}">
                    <a16:creationId id="{80893299-58FA-48E0-8BB2-33FE0A8953DF}"/>
                  </a:ext>
                </a:extLst>
              </p:cNvPr>
              <p:cNvSpPr txBox="1"/>
              <p:nvPr/>
            </p:nvSpPr>
            <p:spPr>
              <a:xfrm>
                <a:off x="3588854" y="2265478"/>
                <a:ext cx="1687444" cy="59986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FFFFFF"/>
                    </a:solidFill>
                  </a:rPr>
                  <a:t>20XX</a:t>
                </a:r>
                <a:endParaRPr lang="zh-CN" altLang="en-US" sz="20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2" name="组合 51" descr="97387d29-ebb2-4d94-acc7-daaeb75aab95">
              <a:extLst>
                <a:ext uri="{FF2B5EF4-FFF2-40B4-BE49-F238E27FC236}">
                  <a16:creationId id="{5AFF469E-69DE-4824-149C-B1670B74BC1F}"/>
                </a:ext>
              </a:extLst>
            </p:cNvPr>
            <p:cNvGrpSpPr/>
            <p:nvPr/>
          </p:nvGrpSpPr>
          <p:grpSpPr>
            <a:xfrm>
              <a:off x="669925" y="4140502"/>
              <a:ext cx="4606373" cy="1653311"/>
              <a:chOff x="669925" y="4140502"/>
              <a:chExt cx="4606373" cy="1653311"/>
            </a:xfrm>
          </p:grpSpPr>
          <p:sp>
            <p:nvSpPr>
              <p:cNvPr id="10" name="Text2" descr="a3a30821-63b4-400a-a6ee-efbe3d2f6519">
                <a:extLst>
                  <a:ext uri="{FF2B5EF4-FFF2-40B4-BE49-F238E27FC236}">
                    <a16:creationId id="{0A58FF6A-3921-42A1-9A45-87DFD1471D12}"/>
                  </a:ext>
                </a:extLst>
              </p:cNvPr>
              <p:cNvSpPr txBox="1"/>
              <p:nvPr/>
            </p:nvSpPr>
            <p:spPr>
              <a:xfrm>
                <a:off x="669925" y="4866997"/>
                <a:ext cx="2918929" cy="92681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marL="171450" indent="-171450">
                  <a:lnSpc>
                    <a:spcPct val="12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1200" dirty="0"/>
                  <a:t>19 - 34岁年轻人占比59.61%，消费潜力大。</a:t>
                </a:r>
                <a:endParaRPr lang="en-US" dirty="0"/>
              </a:p>
            </p:txBody>
          </p:sp>
          <p:sp>
            <p:nvSpPr>
              <p:cNvPr id="11" name="Bullet2" descr="4ce0bb2e-841d-4d49-95a2-f5fc61c1ecc2">
                <a:extLst>
                  <a:ext uri="{FF2B5EF4-FFF2-40B4-BE49-F238E27FC236}">
                    <a16:creationId id="{428B40FE-6FC4-4048-B8D9-01CDDBF8E38D}"/>
                  </a:ext>
                </a:extLst>
              </p:cNvPr>
              <p:cNvSpPr/>
              <p:nvPr/>
            </p:nvSpPr>
            <p:spPr>
              <a:xfrm>
                <a:off x="669925" y="4140502"/>
                <a:ext cx="2918929" cy="726497"/>
              </a:xfrm>
              <a:prstGeom prst="rect">
                <a:avLst/>
              </a:prstGeom>
            </p:spPr>
            <p:txBody>
              <a:bodyPr wrap="square" lIns="90000" tIns="46800" rIns="90000" bIns="46800" anchor="b" anchorCtr="0">
                <a:normAutofit/>
              </a:bodyPr>
              <a:lstStyle/>
              <a:p>
                <a:pPr/>
                <a:r>
                  <a:rPr lang="zh-CN" altLang="en-US" b="1" dirty="0"/>
                  <a:t>年轻人口占比</a:t>
                </a:r>
                <a:endParaRPr lang="en-US" dirty="0"/>
              </a:p>
            </p:txBody>
          </p:sp>
          <p:sp>
            <p:nvSpPr>
              <p:cNvPr id="18" name="Number2" descr="50f1fa27-542e-4e8c-ad7f-a4bc48f3af9f">
                <a:extLst>
                  <a:ext uri="{FF2B5EF4-FFF2-40B4-BE49-F238E27FC236}">
                    <a16:creationId id="{4F5C9380-BFF8-42E1-AB9E-1EE55ADDDD90}"/>
                  </a:ext>
                </a:extLst>
              </p:cNvPr>
              <p:cNvSpPr txBox="1"/>
              <p:nvPr/>
            </p:nvSpPr>
            <p:spPr>
              <a:xfrm>
                <a:off x="3588854" y="4561605"/>
                <a:ext cx="1687444" cy="59986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FFFFFF"/>
                    </a:solidFill>
                  </a:rPr>
                  <a:t>20XX</a:t>
                </a:r>
                <a:endParaRPr lang="zh-CN" altLang="en-US" sz="20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9" name="组合 48" descr="f78e144c-28da-43db-b1ee-b3bdbfac7916">
              <a:extLst>
                <a:ext uri="{FF2B5EF4-FFF2-40B4-BE49-F238E27FC236}">
                  <a16:creationId id="{F403DC3E-76FB-FA67-E698-A6222142A125}"/>
                </a:ext>
              </a:extLst>
            </p:cNvPr>
            <p:cNvGrpSpPr/>
            <p:nvPr/>
          </p:nvGrpSpPr>
          <p:grpSpPr>
            <a:xfrm>
              <a:off x="7050156" y="1762761"/>
              <a:ext cx="4483018" cy="1653312"/>
              <a:chOff x="7050156" y="1762761"/>
              <a:chExt cx="4483018" cy="1653312"/>
            </a:xfrm>
          </p:grpSpPr>
          <p:sp>
            <p:nvSpPr>
              <p:cNvPr id="3" name="Text3" descr="caf4b66c-12ec-43c7-974e-a588bf23e01b">
                <a:extLst>
                  <a:ext uri="{FF2B5EF4-FFF2-40B4-BE49-F238E27FC236}">
                    <a16:creationId id="{C6C5DD6C-C331-4884-92B3-2AA8430D7452}"/>
                  </a:ext>
                </a:extLst>
              </p:cNvPr>
              <p:cNvSpPr txBox="1"/>
              <p:nvPr/>
            </p:nvSpPr>
            <p:spPr>
              <a:xfrm>
                <a:off x="8737599" y="2489257"/>
                <a:ext cx="2795575" cy="92681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marL="171450" indent="-171450" algn="r">
                  <a:lnSpc>
                    <a:spcPct val="12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1200" dirty="0"/>
                  <a:t>办公人口为18.61万人，客源稳定。</a:t>
                </a:r>
                <a:endParaRPr lang="en-US" dirty="0"/>
              </a:p>
            </p:txBody>
          </p:sp>
          <p:sp>
            <p:nvSpPr>
              <p:cNvPr id="4" name="Bullet3" descr="af380f9a-a75a-4450-8ac3-c0bfec215e98">
                <a:extLst>
                  <a:ext uri="{FF2B5EF4-FFF2-40B4-BE49-F238E27FC236}">
                    <a16:creationId id="{21A52BA4-3198-4CE5-9AD8-09AD19A7A261}"/>
                  </a:ext>
                </a:extLst>
              </p:cNvPr>
              <p:cNvSpPr/>
              <p:nvPr/>
            </p:nvSpPr>
            <p:spPr>
              <a:xfrm>
                <a:off x="8737599" y="1762761"/>
                <a:ext cx="2795575" cy="726497"/>
              </a:xfrm>
              <a:prstGeom prst="rect">
                <a:avLst/>
              </a:prstGeom>
            </p:spPr>
            <p:txBody>
              <a:bodyPr wrap="square" lIns="90000" tIns="46800" rIns="90000" bIns="46800" anchor="b" anchorCtr="0">
                <a:normAutofit/>
              </a:bodyPr>
              <a:lstStyle/>
              <a:p>
                <a:pPr algn="r"/>
                <a:r>
                  <a:rPr lang="zh-CN" altLang="en-US" b="1" dirty="0"/>
                  <a:t>办公人口</a:t>
                </a:r>
                <a:endParaRPr lang="en-US" dirty="0"/>
              </a:p>
            </p:txBody>
          </p:sp>
          <p:sp>
            <p:nvSpPr>
              <p:cNvPr id="17" name="Number3" descr="f21da40b-f245-4268-b6cb-2619f3a27879">
                <a:extLst>
                  <a:ext uri="{FF2B5EF4-FFF2-40B4-BE49-F238E27FC236}">
                    <a16:creationId id="{A2183E30-C696-4306-8266-4CA3AB74B48B}"/>
                  </a:ext>
                </a:extLst>
              </p:cNvPr>
              <p:cNvSpPr txBox="1"/>
              <p:nvPr/>
            </p:nvSpPr>
            <p:spPr>
              <a:xfrm>
                <a:off x="7050156" y="2265478"/>
                <a:ext cx="1687444" cy="599862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FFFFFF"/>
                    </a:solidFill>
                  </a:rPr>
                  <a:t>20XX</a:t>
                </a:r>
                <a:endParaRPr lang="zh-CN" altLang="en-US" sz="20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0" name="组合 49" descr="fb534df5-5967-4b96-a24e-c00dfe3bc193">
              <a:extLst>
                <a:ext uri="{FF2B5EF4-FFF2-40B4-BE49-F238E27FC236}">
                  <a16:creationId id="{31337CDE-298E-CC6E-9C54-9D3BECF92F85}"/>
                </a:ext>
              </a:extLst>
            </p:cNvPr>
            <p:cNvGrpSpPr/>
            <p:nvPr/>
          </p:nvGrpSpPr>
          <p:grpSpPr>
            <a:xfrm>
              <a:off x="7050156" y="4140502"/>
              <a:ext cx="4483018" cy="1653311"/>
              <a:chOff x="7050156" y="4140502"/>
              <a:chExt cx="4483018" cy="1653311"/>
            </a:xfrm>
          </p:grpSpPr>
          <p:sp>
            <p:nvSpPr>
              <p:cNvPr id="5" name="Text4" descr="4dea3f25-ad91-4f4a-9eb3-e6159cdc48b3">
                <a:extLst>
                  <a:ext uri="{FF2B5EF4-FFF2-40B4-BE49-F238E27FC236}">
                    <a16:creationId id="{DC63A749-2A11-418E-B2B6-6CF326EE8C27}"/>
                  </a:ext>
                </a:extLst>
              </p:cNvPr>
              <p:cNvSpPr txBox="1"/>
              <p:nvPr/>
            </p:nvSpPr>
            <p:spPr>
              <a:xfrm>
                <a:off x="8737599" y="4866997"/>
                <a:ext cx="2795575" cy="92681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marL="171450" indent="-171450" algn="r">
                  <a:lnSpc>
                    <a:spcPct val="12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1200" dirty="0"/>
                  <a:t>19 - 34岁办公年轻人占比61.63%。</a:t>
                </a:r>
                <a:endParaRPr lang="en-US" dirty="0"/>
              </a:p>
            </p:txBody>
          </p:sp>
          <p:sp>
            <p:nvSpPr>
              <p:cNvPr id="6" name="Bullet4" descr="524eb00d-73e6-4b7c-befd-de1c1c7d10d6">
                <a:extLst>
                  <a:ext uri="{FF2B5EF4-FFF2-40B4-BE49-F238E27FC236}">
                    <a16:creationId id="{8DE54EF5-2300-4E43-B87B-5A14F58702ED}"/>
                  </a:ext>
                </a:extLst>
              </p:cNvPr>
              <p:cNvSpPr/>
              <p:nvPr/>
            </p:nvSpPr>
            <p:spPr>
              <a:xfrm>
                <a:off x="8737599" y="4140502"/>
                <a:ext cx="2795575" cy="726497"/>
              </a:xfrm>
              <a:prstGeom prst="rect">
                <a:avLst/>
              </a:prstGeom>
            </p:spPr>
            <p:txBody>
              <a:bodyPr wrap="square" lIns="90000" tIns="46800" rIns="90000" bIns="46800" anchor="b" anchorCtr="0">
                <a:normAutofit/>
              </a:bodyPr>
              <a:lstStyle/>
              <a:p>
                <a:pPr algn="r"/>
                <a:r>
                  <a:rPr lang="zh-CN" altLang="en-US" b="1" dirty="0"/>
                  <a:t>年轻办公人口占比</a:t>
                </a:r>
                <a:endParaRPr lang="en-US" dirty="0"/>
              </a:p>
            </p:txBody>
          </p:sp>
          <p:sp>
            <p:nvSpPr>
              <p:cNvPr id="15" name="Number4" descr="30f5ef2c-f422-408c-8cc3-f67b6292cd6f">
                <a:extLst>
                  <a:ext uri="{FF2B5EF4-FFF2-40B4-BE49-F238E27FC236}">
                    <a16:creationId id="{2D755B8E-6A8F-442D-BA36-3BBAE6A1BB7B}"/>
                  </a:ext>
                </a:extLst>
              </p:cNvPr>
              <p:cNvSpPr txBox="1"/>
              <p:nvPr/>
            </p:nvSpPr>
            <p:spPr>
              <a:xfrm>
                <a:off x="7050156" y="4561605"/>
                <a:ext cx="1687444" cy="59986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FFFFFF"/>
                    </a:solidFill>
                  </a:rPr>
                  <a:t>20XX</a:t>
                </a:r>
                <a:endParaRPr lang="zh-CN" altLang="en-US" sz="2000" b="1" dirty="0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a16="http://schemas.microsoft.com/office/drawing/2014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" descr="b5437aa7-f7b4-41a2-83d5-5dd9ae3b5da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消费者需求</a:t>
            </a:r>
            <a:endParaRPr lang="en-US" dirty="0"/>
          </a:p>
        </p:txBody>
      </p:sp>
      <p:grpSp>
        <p:nvGrpSpPr>
          <p:cNvPr id="91" name="42b8bcb2-8b0d-4447-bd7d-42dac4638a85.source.4.zh-Hans.pptx" descr="49e2798e-846e-4d51-b181-c05e3f7a1c09">
            <a:extLst>
              <a:ext uri="{FF2B5EF4-FFF2-40B4-BE49-F238E27FC236}">
                <a16:creationId id="{A9FC81A7-2EF5-2953-C473-6FE0D5425D9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等腰三角形 1" descr="1aed8054-2b8c-4358-bb32-7402bd07a1e7">
              <a:extLst>
                <a:ext uri="{FF2B5EF4-FFF2-40B4-BE49-F238E27FC236}">
                  <a16:creationId id="{29ACA508-51C7-4426-86F4-01A9A6A8C137}"/>
                </a:ext>
              </a:extLst>
            </p:cNvPr>
            <p:cNvSpPr/>
            <p:nvPr/>
          </p:nvSpPr>
          <p:spPr>
            <a:xfrm rot="10800000">
              <a:off x="10183928" y="0"/>
              <a:ext cx="2008072" cy="1731096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任意多边形 2" descr="b0d6a1fb-03bd-4712-ad3b-5a663eb7ef79">
              <a:extLst>
                <a:ext uri="{FF2B5EF4-FFF2-40B4-BE49-F238E27FC236}">
                  <a16:creationId id="{FB77E5C0-430B-434B-9B1C-ACC66860B42D}"/>
                </a:ext>
              </a:extLst>
            </p:cNvPr>
            <p:cNvSpPr/>
            <p:nvPr/>
          </p:nvSpPr>
          <p:spPr>
            <a:xfrm>
              <a:off x="0" y="5582926"/>
              <a:ext cx="1183296" cy="1275074"/>
            </a:xfrm>
            <a:custGeom>
              <a:avLst/>
              <a:gdLst>
                <a:gd name="connsiteX0" fmla="*/ 443753 w 1183296"/>
                <a:gd name="connsiteY0" fmla="*/ 0 h 1275074"/>
                <a:gd name="connsiteX1" fmla="*/ 1183296 w 1183296"/>
                <a:gd name="connsiteY1" fmla="*/ 1275074 h 1275074"/>
                <a:gd name="connsiteX2" fmla="*/ 0 w 1183296"/>
                <a:gd name="connsiteY2" fmla="*/ 1275074 h 1275074"/>
                <a:gd name="connsiteX3" fmla="*/ 0 w 1183296"/>
                <a:gd name="connsiteY3" fmla="*/ 765092 h 127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3296" h="1275074">
                  <a:moveTo>
                    <a:pt x="443753" y="0"/>
                  </a:moveTo>
                  <a:lnTo>
                    <a:pt x="1183296" y="1275074"/>
                  </a:lnTo>
                  <a:lnTo>
                    <a:pt x="0" y="1275074"/>
                  </a:lnTo>
                  <a:lnTo>
                    <a:pt x="0" y="765092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 descr="daabb25e-537c-4888-a160-21aeb901ab47">
              <a:extLst>
                <a:ext uri="{FF2B5EF4-FFF2-40B4-BE49-F238E27FC236}">
                  <a16:creationId id="{23E77CD2-44B6-43B8-80FC-7DC9ABD1EDB7}"/>
                </a:ext>
              </a:extLst>
            </p:cNvPr>
            <p:cNvSpPr/>
            <p:nvPr/>
          </p:nvSpPr>
          <p:spPr>
            <a:xfrm>
              <a:off x="11338167" y="2796665"/>
              <a:ext cx="361465" cy="307777"/>
            </a:xfrm>
            <a:prstGeom prst="triangle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 descr="fcf5ace9-1edd-4bd6-9280-266c01b20e07">
              <a:extLst>
                <a:ext uri="{FF2B5EF4-FFF2-40B4-BE49-F238E27FC236}">
                  <a16:creationId id="{2F77C414-6AE4-4AFC-A31F-7FF4A8FCF2A9}"/>
                </a:ext>
              </a:extLst>
            </p:cNvPr>
            <p:cNvCxnSpPr>
              <a:cxnSpLocks/>
            </p:cNvCxnSpPr>
            <p:nvPr/>
          </p:nvCxnSpPr>
          <p:spPr>
            <a:xfrm>
              <a:off x="1778378" y="2553959"/>
              <a:ext cx="9866" cy="2581905"/>
            </a:xfrm>
            <a:prstGeom prst="line">
              <a:avLst/>
            </a:prstGeom>
            <a:ln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 descr="8b1e8657-c4e3-48f0-8511-d160fc17698e">
              <a:extLst>
                <a:ext uri="{FF2B5EF4-FFF2-40B4-BE49-F238E27FC236}">
                  <a16:creationId id="{D1D05625-7157-4E14-8FCD-0B025E4697ED}"/>
                </a:ext>
              </a:extLst>
            </p:cNvPr>
            <p:cNvCxnSpPr>
              <a:cxnSpLocks/>
            </p:cNvCxnSpPr>
            <p:nvPr/>
          </p:nvCxnSpPr>
          <p:spPr>
            <a:xfrm>
              <a:off x="3939771" y="2553959"/>
              <a:ext cx="0" cy="2581905"/>
            </a:xfrm>
            <a:prstGeom prst="line">
              <a:avLst/>
            </a:prstGeom>
            <a:ln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 descr="b2b1bf8f-5526-4367-9dd0-7ce1c28e63aa">
              <a:extLst>
                <a:ext uri="{FF2B5EF4-FFF2-40B4-BE49-F238E27FC236}">
                  <a16:creationId id="{999BBCE6-33EB-4CDF-990A-4DAA264C07D1}"/>
                </a:ext>
              </a:extLst>
            </p:cNvPr>
            <p:cNvCxnSpPr>
              <a:cxnSpLocks/>
            </p:cNvCxnSpPr>
            <p:nvPr/>
          </p:nvCxnSpPr>
          <p:spPr>
            <a:xfrm>
              <a:off x="6080542" y="2553959"/>
              <a:ext cx="0" cy="2581905"/>
            </a:xfrm>
            <a:prstGeom prst="line">
              <a:avLst/>
            </a:prstGeom>
            <a:ln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 descr="03c13cf8-242c-4d8a-8804-39ba44bacf23">
              <a:extLst>
                <a:ext uri="{FF2B5EF4-FFF2-40B4-BE49-F238E27FC236}">
                  <a16:creationId id="{3CF13A48-FF4B-44B5-A853-E0F0B2B45C80}"/>
                </a:ext>
              </a:extLst>
            </p:cNvPr>
            <p:cNvCxnSpPr>
              <a:cxnSpLocks/>
            </p:cNvCxnSpPr>
            <p:nvPr/>
          </p:nvCxnSpPr>
          <p:spPr>
            <a:xfrm>
              <a:off x="8231246" y="2553959"/>
              <a:ext cx="0" cy="2581905"/>
            </a:xfrm>
            <a:prstGeom prst="line">
              <a:avLst/>
            </a:prstGeom>
            <a:ln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 descr="8f70ce80-a74b-4e4c-acde-aac407fbfced">
              <a:extLst>
                <a:ext uri="{FF2B5EF4-FFF2-40B4-BE49-F238E27FC236}">
                  <a16:creationId id="{B70B7F92-073D-4681-83E2-4B6E4A403896}"/>
                </a:ext>
              </a:extLst>
            </p:cNvPr>
            <p:cNvCxnSpPr>
              <a:cxnSpLocks/>
            </p:cNvCxnSpPr>
            <p:nvPr/>
          </p:nvCxnSpPr>
          <p:spPr>
            <a:xfrm>
              <a:off x="10396977" y="2553959"/>
              <a:ext cx="0" cy="2581905"/>
            </a:xfrm>
            <a:prstGeom prst="line">
              <a:avLst/>
            </a:prstGeom>
            <a:ln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组合 86" descr="15893f86-3538-471c-8ee3-703560e52ef8">
              <a:extLst>
                <a:ext uri="{FF2B5EF4-FFF2-40B4-BE49-F238E27FC236}">
                  <a16:creationId id="{ED69E503-417D-12AD-A96F-91909A4376D0}"/>
                </a:ext>
              </a:extLst>
            </p:cNvPr>
            <p:cNvGrpSpPr/>
            <p:nvPr/>
          </p:nvGrpSpPr>
          <p:grpSpPr>
            <a:xfrm>
              <a:off x="1856101" y="2553959"/>
              <a:ext cx="2014240" cy="2581905"/>
              <a:chOff x="1856101" y="2553959"/>
              <a:chExt cx="2014240" cy="2581905"/>
            </a:xfrm>
          </p:grpSpPr>
          <p:sp>
            <p:nvSpPr>
              <p:cNvPr id="9" name="Text1" descr="a57e3cbe-fbc4-4dcf-8d95-dee3dd722bc8">
                <a:extLst>
                  <a:ext uri="{FF2B5EF4-FFF2-40B4-BE49-F238E27FC236}">
                    <a16:creationId id="{4C83E191-C6BB-4529-992A-1E19B452D39C}"/>
                  </a:ext>
                </a:extLst>
              </p:cNvPr>
              <p:cNvSpPr txBox="1"/>
              <p:nvPr/>
            </p:nvSpPr>
            <p:spPr>
              <a:xfrm>
                <a:off x="1858583" y="3316072"/>
                <a:ext cx="2011758" cy="18197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1">
                <a:normAutofit/>
              </a:bodyPr>
              <a:lstStyle/>
              <a:p>
                <a:pPr marR="0" lvl="0" indent="0" algn="ctr" defTabSz="913765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lang="zh-CN" altLang="en-US" sz="1200" dirty="0"/>
                  <a:t>消费者需求集中在餐饮、夜宵、火锅等。</a:t>
                </a:r>
                <a:endParaRPr lang="en-US" dirty="0"/>
              </a:p>
            </p:txBody>
          </p:sp>
          <p:sp>
            <p:nvSpPr>
              <p:cNvPr id="5" name="Bullet1" descr="05bf2297-bae7-4b31-b992-bfab98c42992">
                <a:extLst>
                  <a:ext uri="{FF2B5EF4-FFF2-40B4-BE49-F238E27FC236}">
                    <a16:creationId id="{A3D77F50-1A22-9562-63ED-14F0D60598BE}"/>
                  </a:ext>
                </a:extLst>
              </p:cNvPr>
              <p:cNvSpPr txBox="1"/>
              <p:nvPr/>
            </p:nvSpPr>
            <p:spPr>
              <a:xfrm>
                <a:off x="1856101" y="2553959"/>
                <a:ext cx="2011758" cy="753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1">
                <a:normAutofit/>
              </a:bodyPr>
              <a:lstStyle/>
              <a:p>
                <a:pPr marR="0" lvl="0" indent="0" algn="ctr" defTabSz="913765" fontAlgn="auto"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lang="zh-CN" altLang="en-US" b="1" dirty="0"/>
                  <a:t>主要需求领域</a:t>
                </a:r>
                <a:endParaRPr lang="en-US" dirty="0"/>
              </a:p>
            </p:txBody>
          </p:sp>
        </p:grpSp>
        <p:grpSp>
          <p:nvGrpSpPr>
            <p:cNvPr id="88" name="组合 87" descr="e8cb99b6-027d-46e2-bd73-ba7e2c7ad87f">
              <a:extLst>
                <a:ext uri="{FF2B5EF4-FFF2-40B4-BE49-F238E27FC236}">
                  <a16:creationId id="{F520E626-658E-BCD6-B357-463FC9A5407F}"/>
                </a:ext>
              </a:extLst>
            </p:cNvPr>
            <p:cNvGrpSpPr/>
            <p:nvPr/>
          </p:nvGrpSpPr>
          <p:grpSpPr>
            <a:xfrm>
              <a:off x="3996872" y="2553959"/>
              <a:ext cx="2014240" cy="2581905"/>
              <a:chOff x="3996872" y="2553959"/>
              <a:chExt cx="2014240" cy="2581905"/>
            </a:xfrm>
          </p:grpSpPr>
          <p:sp>
            <p:nvSpPr>
              <p:cNvPr id="19" name="Text2" descr="74472934-dddd-4ad4-a2dd-1e84a4c2ec62">
                <a:extLst>
                  <a:ext uri="{FF2B5EF4-FFF2-40B4-BE49-F238E27FC236}">
                    <a16:creationId id="{F563A519-4CEC-40FF-926A-FDE00D87B86E}"/>
                  </a:ext>
                </a:extLst>
              </p:cNvPr>
              <p:cNvSpPr txBox="1"/>
              <p:nvPr/>
            </p:nvSpPr>
            <p:spPr>
              <a:xfrm>
                <a:off x="3999354" y="3316072"/>
                <a:ext cx="2011758" cy="18197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1">
                <a:normAutofit/>
              </a:bodyPr>
              <a:lstStyle/>
              <a:p>
                <a:pPr marR="0" lvl="0" indent="0" algn="ctr" defTabSz="913765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lang="zh-CN" altLang="en-US" sz="1200" dirty="0"/>
                  <a:t>餐饮品质、夜经济丰富度等方面有待提升。</a:t>
                </a:r>
                <a:endParaRPr lang="en-US" dirty="0"/>
              </a:p>
            </p:txBody>
          </p:sp>
          <p:sp>
            <p:nvSpPr>
              <p:cNvPr id="10" name="Bullet2" descr="a15ea013-bda2-456f-a4e3-93160146ff2b">
                <a:extLst>
                  <a:ext uri="{FF2B5EF4-FFF2-40B4-BE49-F238E27FC236}">
                    <a16:creationId id="{C51ED87E-AE84-BD58-4096-3BD491A86DAC}"/>
                  </a:ext>
                </a:extLst>
              </p:cNvPr>
              <p:cNvSpPr txBox="1"/>
              <p:nvPr/>
            </p:nvSpPr>
            <p:spPr>
              <a:xfrm>
                <a:off x="3996872" y="2553959"/>
                <a:ext cx="2011758" cy="753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1">
                <a:normAutofit/>
              </a:bodyPr>
              <a:lstStyle/>
              <a:p>
                <a:pPr marR="0" lvl="0" indent="0" algn="ctr" defTabSz="913765" fontAlgn="auto"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lang="zh-CN" altLang="en-US" b="1" dirty="0"/>
                  <a:t>未满足需求</a:t>
                </a:r>
                <a:endParaRPr lang="en-US" dirty="0"/>
              </a:p>
            </p:txBody>
          </p:sp>
        </p:grpSp>
        <p:grpSp>
          <p:nvGrpSpPr>
            <p:cNvPr id="89" name="组合 88" descr="6e0797e7-95ab-424a-89a6-65c162f044e0">
              <a:extLst>
                <a:ext uri="{FF2B5EF4-FFF2-40B4-BE49-F238E27FC236}">
                  <a16:creationId id="{7EDFBE7B-2815-4117-7845-AB39E8F5AB00}"/>
                </a:ext>
              </a:extLst>
            </p:cNvPr>
            <p:cNvGrpSpPr/>
            <p:nvPr/>
          </p:nvGrpSpPr>
          <p:grpSpPr>
            <a:xfrm>
              <a:off x="6147576" y="2553959"/>
              <a:ext cx="2014240" cy="2581905"/>
              <a:chOff x="6147576" y="2553959"/>
              <a:chExt cx="2014240" cy="2581905"/>
            </a:xfrm>
          </p:grpSpPr>
          <p:sp>
            <p:nvSpPr>
              <p:cNvPr id="24" name="Text3" descr="040a42d5-fb39-45fb-ad7b-3cc83a18779e">
                <a:extLst>
                  <a:ext uri="{FF2B5EF4-FFF2-40B4-BE49-F238E27FC236}">
                    <a16:creationId id="{177D60D2-1501-4C1B-BB75-5BC2D711E5CA}"/>
                  </a:ext>
                </a:extLst>
              </p:cNvPr>
              <p:cNvSpPr txBox="1"/>
              <p:nvPr/>
            </p:nvSpPr>
            <p:spPr>
              <a:xfrm>
                <a:off x="6150058" y="3316072"/>
                <a:ext cx="2011758" cy="18197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1">
                <a:normAutofit/>
              </a:bodyPr>
              <a:lstStyle/>
              <a:p>
                <a:pPr marR="0" lvl="0" indent="0" algn="ctr" defTabSz="913765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lang="zh-CN" altLang="en-US" sz="1200" dirty="0"/>
                  <a:t>市场潜力巨大，发展空间广阔。</a:t>
                </a:r>
                <a:endParaRPr lang="en-US" dirty="0"/>
              </a:p>
            </p:txBody>
          </p:sp>
          <p:sp>
            <p:nvSpPr>
              <p:cNvPr id="11" name="Bullet3" descr="f0580b97-191b-442f-8d95-21c46902ca20">
                <a:extLst>
                  <a:ext uri="{FF2B5EF4-FFF2-40B4-BE49-F238E27FC236}">
                    <a16:creationId id="{F6528F82-74D5-0B55-1BD9-CB8B367C3161}"/>
                  </a:ext>
                </a:extLst>
              </p:cNvPr>
              <p:cNvSpPr txBox="1"/>
              <p:nvPr/>
            </p:nvSpPr>
            <p:spPr>
              <a:xfrm>
                <a:off x="6147576" y="2553959"/>
                <a:ext cx="2011758" cy="753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1">
                <a:normAutofit/>
              </a:bodyPr>
              <a:lstStyle/>
              <a:p>
                <a:pPr marR="0" lvl="0" indent="0" algn="ctr" defTabSz="913765" fontAlgn="auto"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lang="zh-CN" altLang="en-US" b="1" dirty="0"/>
                  <a:t>消费潜力</a:t>
                </a:r>
                <a:endParaRPr lang="en-US" dirty="0"/>
              </a:p>
            </p:txBody>
          </p:sp>
        </p:grpSp>
        <p:grpSp>
          <p:nvGrpSpPr>
            <p:cNvPr id="90" name="组合 89" descr="9cd36759-0bd3-440e-ba6a-1b9a32cb72b5">
              <a:extLst>
                <a:ext uri="{FF2B5EF4-FFF2-40B4-BE49-F238E27FC236}">
                  <a16:creationId id="{61406E8B-ED50-5EC9-1FF8-996C19AEE439}"/>
                </a:ext>
              </a:extLst>
            </p:cNvPr>
            <p:cNvGrpSpPr/>
            <p:nvPr/>
          </p:nvGrpSpPr>
          <p:grpSpPr>
            <a:xfrm>
              <a:off x="8313307" y="2553959"/>
              <a:ext cx="2014240" cy="2581905"/>
              <a:chOff x="8313307" y="2553959"/>
              <a:chExt cx="2014240" cy="2581905"/>
            </a:xfrm>
          </p:grpSpPr>
          <p:sp>
            <p:nvSpPr>
              <p:cNvPr id="29" name="Text4" descr="1feb2b3f-be5a-4360-a3e6-333151e76216">
                <a:extLst>
                  <a:ext uri="{FF2B5EF4-FFF2-40B4-BE49-F238E27FC236}">
                    <a16:creationId id="{8B1662D4-2BE3-40F9-AB66-52639D27D610}"/>
                  </a:ext>
                </a:extLst>
              </p:cNvPr>
              <p:cNvSpPr txBox="1"/>
              <p:nvPr/>
            </p:nvSpPr>
            <p:spPr>
              <a:xfrm>
                <a:off x="8313307" y="3316072"/>
                <a:ext cx="2014240" cy="18197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1">
                <a:normAutofit/>
              </a:bodyPr>
              <a:lstStyle/>
              <a:p>
                <a:pPr marR="0" lvl="0" indent="0" algn="ctr" defTabSz="913765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lang="zh-CN" altLang="en-US" sz="1200" dirty="0"/>
                  <a:t>消费者对高品质商业服务和体验需求增加。</a:t>
                </a:r>
                <a:endParaRPr lang="en-US" dirty="0"/>
              </a:p>
            </p:txBody>
          </p:sp>
          <p:sp>
            <p:nvSpPr>
              <p:cNvPr id="13" name="Bullet4" descr="11a15fc4-5903-4a49-b22d-ab7de3bc8bc1">
                <a:extLst>
                  <a:ext uri="{FF2B5EF4-FFF2-40B4-BE49-F238E27FC236}">
                    <a16:creationId id="{2BBE653D-3A01-473B-C5A7-91AD25B8BD29}"/>
                  </a:ext>
                </a:extLst>
              </p:cNvPr>
              <p:cNvSpPr txBox="1"/>
              <p:nvPr/>
            </p:nvSpPr>
            <p:spPr>
              <a:xfrm>
                <a:off x="8313307" y="2553959"/>
                <a:ext cx="2011758" cy="753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1">
                <a:normAutofit/>
              </a:bodyPr>
              <a:lstStyle/>
              <a:p>
                <a:pPr marR="0" lvl="0" indent="0" algn="ctr" defTabSz="913765" fontAlgn="auto"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lang="zh-CN" altLang="en-US" b="1" dirty="0"/>
                  <a:t>需求趋势</a:t>
                </a:r>
                <a:endParaRPr lang="en-US" dirty="0"/>
              </a:p>
            </p:txBody>
          </p:sp>
        </p:grpSp>
        <p:sp>
          <p:nvSpPr>
            <p:cNvPr id="85" name="Title" descr="e92bb55e-5afb-4a99-a1db-15b8fdff6c91">
              <a:extLst>
                <a:ext uri="{FF2B5EF4-FFF2-40B4-BE49-F238E27FC236}">
                  <a16:creationId id="{5CC3154E-8194-37F4-D4EC-6BD8B44BC31B}"/>
                </a:ext>
              </a:extLst>
            </p:cNvPr>
            <p:cNvSpPr txBox="1"/>
            <p:nvPr/>
          </p:nvSpPr>
          <p:spPr>
            <a:xfrm>
              <a:off x="660400" y="1130300"/>
              <a:ext cx="10858500" cy="753679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normAutofit/>
            </a:bodyPr>
            <a:lstStyle/>
            <a:p>
              <a:pPr algn="ctr"/>
              <a:r>
                <a:rPr lang="zh-CN" altLang="en-US" sz="2400" b="1" dirty="0"/>
                <a:t>洞察消费者消费偏好与需求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" descr="b504371e-bbb6-4141-bab7-55b1235978f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项目定位与商业布局</a:t>
            </a:r>
            <a:endParaRPr lang="en-US" dirty="0"/>
          </a:p>
        </p:txBody>
      </p:sp>
      <p:sp>
        <p:nvSpPr>
          <p:cNvPr id="3" name="" descr="18f13d79-5c2b-434e-b32f-9697c6af961f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呈现项目特色空间与楼层布局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a16="http://schemas.microsoft.com/office/drawing/2014/main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" descr="b5437aa7-f7b4-41a2-83d5-5dd9ae3b5da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三大主题空间</a:t>
            </a:r>
            <a:endParaRPr lang="en-US" dirty="0"/>
          </a:p>
        </p:txBody>
      </p:sp>
      <p:grpSp>
        <p:nvGrpSpPr>
          <p:cNvPr id="37" name="0740cb21-0181-4cf0-ac86-6a6e9487eae0.source.6.zh-Hans.pptx" descr="3414af14-0d6d-4732-9b47-1d2b5d53fb74">
            <a:extLst>
              <a:ext uri="{FF2B5EF4-FFF2-40B4-BE49-F238E27FC236}">
                <a16:creationId id="{DB4F6E1F-500B-B442-28F7-EF443C284EBB}"/>
              </a:ext>
            </a:extLst>
          </p:cNvPr>
          <p:cNvGrpSpPr/>
          <p:nvPr/>
        </p:nvGrpSpPr>
        <p:grpSpPr>
          <a:xfrm>
            <a:off x="671692" y="1130300"/>
            <a:ext cx="10850383" cy="5013325"/>
            <a:chOff x="671692" y="1130300"/>
            <a:chExt cx="10850383" cy="5013325"/>
          </a:xfrm>
        </p:grpSpPr>
        <p:grpSp>
          <p:nvGrpSpPr>
            <p:cNvPr id="36" name="组合 35" descr="0572b78f-e495-4571-be18-9f9b827870d2">
              <a:extLst>
                <a:ext uri="{FF2B5EF4-FFF2-40B4-BE49-F238E27FC236}">
                  <a16:creationId id="{A1E1976A-C95F-B3EA-0577-6C1A6763C6C2}"/>
                </a:ext>
              </a:extLst>
            </p:cNvPr>
            <p:cNvGrpSpPr/>
            <p:nvPr/>
          </p:nvGrpSpPr>
          <p:grpSpPr>
            <a:xfrm>
              <a:off x="848407" y="2663987"/>
              <a:ext cx="10672081" cy="1747319"/>
              <a:chOff x="848407" y="2663987"/>
              <a:chExt cx="10672081" cy="1747319"/>
            </a:xfrm>
          </p:grpSpPr>
          <p:cxnSp>
            <p:nvCxnSpPr>
              <p:cNvPr id="19" name="直接连接符 18" descr="302a409e-fdb6-46cb-8371-3d377d1d8874">
                <a:extLst>
                  <a:ext uri="{FF2B5EF4-FFF2-40B4-BE49-F238E27FC236}">
                    <a16:creationId id="{7C16ECC0-267E-4FDD-93FE-2E11742CDF92}"/>
                  </a:ext>
                </a:extLst>
              </p:cNvPr>
              <p:cNvCxnSpPr/>
              <p:nvPr/>
            </p:nvCxnSpPr>
            <p:spPr>
              <a:xfrm>
                <a:off x="8076000" y="2663987"/>
                <a:ext cx="3444488" cy="0"/>
              </a:xfrm>
              <a:prstGeom prst="line">
                <a:avLst/>
              </a:prstGeom>
              <a:solidFill>
                <a:schemeClr val="accent4"/>
              </a:solidFill>
              <a:ln w="12700" cap="flat">
                <a:solidFill>
                  <a:schemeClr val="tx2">
                    <a:alpha val="50000"/>
                  </a:schemeClr>
                </a:solidFill>
                <a:prstDash val="solid"/>
                <a:miter/>
              </a:ln>
              <a:effectLst>
                <a:outerShdw blurRad="127000" dist="63500" dir="2700000" algn="tl" rotWithShape="0">
                  <a:schemeClr val="accent4">
                    <a:alpha val="40000"/>
                  </a:schemeClr>
                </a:outerShdw>
              </a:effectLst>
            </p:spPr>
          </p:cxnSp>
          <p:cxnSp>
            <p:nvCxnSpPr>
              <p:cNvPr id="20" name="直接连接符 19" descr="10e6d741-2c55-4951-a0c6-dd3dcd03c6bf">
                <a:extLst>
                  <a:ext uri="{FF2B5EF4-FFF2-40B4-BE49-F238E27FC236}">
                    <a16:creationId id="{48719808-B119-4C23-AA8A-738A294EC1EB}"/>
                  </a:ext>
                </a:extLst>
              </p:cNvPr>
              <p:cNvCxnSpPr/>
              <p:nvPr/>
            </p:nvCxnSpPr>
            <p:spPr>
              <a:xfrm>
                <a:off x="8076000" y="4411306"/>
                <a:ext cx="3444488" cy="0"/>
              </a:xfrm>
              <a:prstGeom prst="line">
                <a:avLst/>
              </a:prstGeom>
              <a:solidFill>
                <a:schemeClr val="accent4"/>
              </a:solidFill>
              <a:ln w="12700" cap="flat">
                <a:solidFill>
                  <a:schemeClr val="tx2">
                    <a:alpha val="50000"/>
                  </a:schemeClr>
                </a:solidFill>
                <a:prstDash val="solid"/>
                <a:miter/>
              </a:ln>
              <a:effectLst>
                <a:outerShdw blurRad="127000" dist="63500" dir="2700000" algn="tl" rotWithShape="0">
                  <a:schemeClr val="accent4">
                    <a:alpha val="40000"/>
                  </a:schemeClr>
                </a:outerShdw>
              </a:effectLst>
            </p:spPr>
          </p:cxnSp>
          <p:cxnSp>
            <p:nvCxnSpPr>
              <p:cNvPr id="27" name="直接连接符 26" descr="06cf9779-22f6-4095-913b-9dec07004080">
                <a:extLst>
                  <a:ext uri="{FF2B5EF4-FFF2-40B4-BE49-F238E27FC236}">
                    <a16:creationId id="{F114227A-0E8E-47C1-9185-27EC0B463419}"/>
                  </a:ext>
                </a:extLst>
              </p:cNvPr>
              <p:cNvCxnSpPr/>
              <p:nvPr/>
            </p:nvCxnSpPr>
            <p:spPr>
              <a:xfrm>
                <a:off x="848407" y="2663987"/>
                <a:ext cx="3444488" cy="0"/>
              </a:xfrm>
              <a:prstGeom prst="line">
                <a:avLst/>
              </a:prstGeom>
              <a:solidFill>
                <a:schemeClr val="accent4"/>
              </a:solidFill>
              <a:ln w="12700" cap="flat">
                <a:solidFill>
                  <a:schemeClr val="tx2">
                    <a:alpha val="50000"/>
                  </a:schemeClr>
                </a:solidFill>
                <a:prstDash val="solid"/>
                <a:miter/>
              </a:ln>
              <a:effectLst>
                <a:outerShdw blurRad="127000" dist="63500" dir="2700000" algn="tl" rotWithShape="0">
                  <a:schemeClr val="accent4">
                    <a:alpha val="40000"/>
                  </a:schemeClr>
                </a:outerShdw>
              </a:effectLst>
            </p:spPr>
          </p:cxnSp>
          <p:cxnSp>
            <p:nvCxnSpPr>
              <p:cNvPr id="28" name="直接连接符 27" descr="81473a76-10be-4e29-bd1c-c8f690fd5f78">
                <a:extLst>
                  <a:ext uri="{FF2B5EF4-FFF2-40B4-BE49-F238E27FC236}">
                    <a16:creationId id="{97628167-9A88-497B-B80E-E34D87D46B62}"/>
                  </a:ext>
                </a:extLst>
              </p:cNvPr>
              <p:cNvCxnSpPr/>
              <p:nvPr/>
            </p:nvCxnSpPr>
            <p:spPr>
              <a:xfrm>
                <a:off x="848407" y="4411306"/>
                <a:ext cx="3444488" cy="0"/>
              </a:xfrm>
              <a:prstGeom prst="line">
                <a:avLst/>
              </a:prstGeom>
              <a:solidFill>
                <a:schemeClr val="accent4"/>
              </a:solidFill>
              <a:ln w="12700" cap="flat">
                <a:solidFill>
                  <a:schemeClr val="tx2">
                    <a:alpha val="50000"/>
                  </a:schemeClr>
                </a:solidFill>
                <a:prstDash val="solid"/>
                <a:miter/>
              </a:ln>
              <a:effectLst>
                <a:outerShdw blurRad="127000" dist="63500" dir="2700000" algn="tl" rotWithShape="0">
                  <a:schemeClr val="accent4">
                    <a:alpha val="40000"/>
                  </a:schemeClr>
                </a:outerShdw>
              </a:effectLst>
            </p:spPr>
          </p:cxnSp>
        </p:grpSp>
        <p:sp>
          <p:nvSpPr>
            <p:cNvPr id="29" name="任意多边形: 形状 28" descr="7c12b204-a447-4d33-b6fb-c6f5353ef167">
              <a:extLst>
                <a:ext uri="{FF2B5EF4-FFF2-40B4-BE49-F238E27FC236}">
                  <a16:creationId id="{93286A7D-E9DE-5A38-63A6-E119365A5ED4}"/>
                </a:ext>
              </a:extLst>
            </p:cNvPr>
            <p:cNvSpPr/>
            <p:nvPr/>
          </p:nvSpPr>
          <p:spPr bwMode="auto">
            <a:xfrm rot="9774375">
              <a:off x="3773729" y="2099456"/>
              <a:ext cx="4470441" cy="3971365"/>
            </a:xfrm>
            <a:custGeom>
              <a:avLst/>
              <a:gdLst>
                <a:gd name="connsiteX0" fmla="*/ 1419343 w 4470441"/>
                <a:gd name="connsiteY0" fmla="*/ 993215 h 3971365"/>
                <a:gd name="connsiteX1" fmla="*/ 767744 w 4470441"/>
                <a:gd name="connsiteY1" fmla="*/ 314288 h 3971365"/>
                <a:gd name="connsiteX2" fmla="*/ 1852502 w 4470441"/>
                <a:gd name="connsiteY2" fmla="*/ 927015 h 3971365"/>
                <a:gd name="connsiteX3" fmla="*/ 1270756 w 4470441"/>
                <a:gd name="connsiteY3" fmla="*/ 582063 h 3971365"/>
                <a:gd name="connsiteX4" fmla="*/ 1811178 w 4470441"/>
                <a:gd name="connsiteY4" fmla="*/ 1021675 h 3971365"/>
                <a:gd name="connsiteX5" fmla="*/ 1419343 w 4470441"/>
                <a:gd name="connsiteY5" fmla="*/ 993215 h 3971365"/>
                <a:gd name="connsiteX6" fmla="*/ 3534151 w 4470441"/>
                <a:gd name="connsiteY6" fmla="*/ 1684021 h 3971365"/>
                <a:gd name="connsiteX7" fmla="*/ 3157671 w 4470441"/>
                <a:gd name="connsiteY7" fmla="*/ 1471188 h 3971365"/>
                <a:gd name="connsiteX8" fmla="*/ 3828323 w 4470441"/>
                <a:gd name="connsiteY8" fmla="*/ 1383742 h 3971365"/>
                <a:gd name="connsiteX9" fmla="*/ 3131791 w 4470441"/>
                <a:gd name="connsiteY9" fmla="*/ 1371196 h 3971365"/>
                <a:gd name="connsiteX10" fmla="*/ 4389396 w 4470441"/>
                <a:gd name="connsiteY10" fmla="*/ 1284136 h 3971365"/>
                <a:gd name="connsiteX11" fmla="*/ 3534151 w 4470441"/>
                <a:gd name="connsiteY11" fmla="*/ 1684021 h 3971365"/>
                <a:gd name="connsiteX12" fmla="*/ 2269648 w 4470441"/>
                <a:gd name="connsiteY12" fmla="*/ 1886551 h 3971365"/>
                <a:gd name="connsiteX13" fmla="*/ 2378455 w 4470441"/>
                <a:gd name="connsiteY13" fmla="*/ 1544450 h 3971365"/>
                <a:gd name="connsiteX14" fmla="*/ 2123150 w 4470441"/>
                <a:gd name="connsiteY14" fmla="*/ 1612521 h 3971365"/>
                <a:gd name="connsiteX15" fmla="*/ 1927003 w 4470441"/>
                <a:gd name="connsiteY15" fmla="*/ 1685104 h 3971365"/>
                <a:gd name="connsiteX16" fmla="*/ 2247929 w 4470441"/>
                <a:gd name="connsiteY16" fmla="*/ 1314730 h 3971365"/>
                <a:gd name="connsiteX17" fmla="*/ 1845478 w 4470441"/>
                <a:gd name="connsiteY17" fmla="*/ 1505633 h 3971365"/>
                <a:gd name="connsiteX18" fmla="*/ 1880758 w 4470441"/>
                <a:gd name="connsiteY18" fmla="*/ 1371853 h 3971365"/>
                <a:gd name="connsiteX19" fmla="*/ 2225974 w 4470441"/>
                <a:gd name="connsiteY19" fmla="*/ 1157487 h 3971365"/>
                <a:gd name="connsiteX20" fmla="*/ 1944316 w 4470441"/>
                <a:gd name="connsiteY20" fmla="*/ 1209636 h 3971365"/>
                <a:gd name="connsiteX21" fmla="*/ 2067442 w 4470441"/>
                <a:gd name="connsiteY21" fmla="*/ 1069647 h 3971365"/>
                <a:gd name="connsiteX22" fmla="*/ 2599198 w 4470441"/>
                <a:gd name="connsiteY22" fmla="*/ 725018 h 3971365"/>
                <a:gd name="connsiteX23" fmla="*/ 2779733 w 4470441"/>
                <a:gd name="connsiteY23" fmla="*/ 7761 h 3971365"/>
                <a:gd name="connsiteX24" fmla="*/ 2781337 w 4470441"/>
                <a:gd name="connsiteY24" fmla="*/ 0 h 3971365"/>
                <a:gd name="connsiteX25" fmla="*/ 3216276 w 4470441"/>
                <a:gd name="connsiteY25" fmla="*/ 133753 h 3971365"/>
                <a:gd name="connsiteX26" fmla="*/ 3192290 w 4470441"/>
                <a:gd name="connsiteY26" fmla="*/ 182825 h 3971365"/>
                <a:gd name="connsiteX27" fmla="*/ 2914059 w 4470441"/>
                <a:gd name="connsiteY27" fmla="*/ 1060286 h 3971365"/>
                <a:gd name="connsiteX28" fmla="*/ 2990349 w 4470441"/>
                <a:gd name="connsiteY28" fmla="*/ 1777572 h 3971365"/>
                <a:gd name="connsiteX29" fmla="*/ 2863524 w 4470441"/>
                <a:gd name="connsiteY29" fmla="*/ 1707300 h 3971365"/>
                <a:gd name="connsiteX30" fmla="*/ 2666704 w 4470441"/>
                <a:gd name="connsiteY30" fmla="*/ 1445466 h 3971365"/>
                <a:gd name="connsiteX31" fmla="*/ 2296087 w 4470441"/>
                <a:gd name="connsiteY31" fmla="*/ 1888509 h 3971365"/>
                <a:gd name="connsiteX32" fmla="*/ 2269648 w 4470441"/>
                <a:gd name="connsiteY32" fmla="*/ 1886551 h 3971365"/>
                <a:gd name="connsiteX33" fmla="*/ 3678438 w 4470441"/>
                <a:gd name="connsiteY33" fmla="*/ 2801859 h 3971365"/>
                <a:gd name="connsiteX34" fmla="*/ 3029671 w 4470441"/>
                <a:gd name="connsiteY34" fmla="*/ 1875632 h 3971365"/>
                <a:gd name="connsiteX35" fmla="*/ 3800741 w 4470441"/>
                <a:gd name="connsiteY35" fmla="*/ 2409903 h 3971365"/>
                <a:gd name="connsiteX36" fmla="*/ 3096123 w 4470441"/>
                <a:gd name="connsiteY36" fmla="*/ 1748715 h 3971365"/>
                <a:gd name="connsiteX37" fmla="*/ 4470441 w 4470441"/>
                <a:gd name="connsiteY37" fmla="*/ 2829679 h 3971365"/>
                <a:gd name="connsiteX38" fmla="*/ 3678438 w 4470441"/>
                <a:gd name="connsiteY38" fmla="*/ 2801859 h 3971365"/>
                <a:gd name="connsiteX39" fmla="*/ 614942 w 4470441"/>
                <a:gd name="connsiteY39" fmla="*/ 1865935 h 3971365"/>
                <a:gd name="connsiteX40" fmla="*/ 67263 w 4470441"/>
                <a:gd name="connsiteY40" fmla="*/ 1611055 h 3971365"/>
                <a:gd name="connsiteX41" fmla="*/ 1739962 w 4470441"/>
                <a:gd name="connsiteY41" fmla="*/ 1451698 h 3971365"/>
                <a:gd name="connsiteX42" fmla="*/ 830289 w 4470441"/>
                <a:gd name="connsiteY42" fmla="*/ 1519074 h 3971365"/>
                <a:gd name="connsiteX43" fmla="*/ 1767301 w 4470441"/>
                <a:gd name="connsiteY43" fmla="*/ 1588293 h 3971365"/>
                <a:gd name="connsiteX44" fmla="*/ 614942 w 4470441"/>
                <a:gd name="connsiteY44" fmla="*/ 1865935 h 3971365"/>
                <a:gd name="connsiteX45" fmla="*/ 129031 w 4470441"/>
                <a:gd name="connsiteY45" fmla="*/ 2440564 h 3971365"/>
                <a:gd name="connsiteX46" fmla="*/ 0 w 4470441"/>
                <a:gd name="connsiteY46" fmla="*/ 2390879 h 3971365"/>
                <a:gd name="connsiteX47" fmla="*/ 1003621 w 4470441"/>
                <a:gd name="connsiteY47" fmla="*/ 2122575 h 3971365"/>
                <a:gd name="connsiteX48" fmla="*/ 455843 w 4470441"/>
                <a:gd name="connsiteY48" fmla="*/ 2256726 h 3971365"/>
                <a:gd name="connsiteX49" fmla="*/ 1034266 w 4470441"/>
                <a:gd name="connsiteY49" fmla="*/ 2203066 h 3971365"/>
                <a:gd name="connsiteX50" fmla="*/ 129031 w 4470441"/>
                <a:gd name="connsiteY50" fmla="*/ 2440564 h 3971365"/>
                <a:gd name="connsiteX51" fmla="*/ 3757860 w 4470441"/>
                <a:gd name="connsiteY51" fmla="*/ 3657090 h 3971365"/>
                <a:gd name="connsiteX52" fmla="*/ 3353507 w 4470441"/>
                <a:gd name="connsiteY52" fmla="*/ 3032661 h 3971365"/>
                <a:gd name="connsiteX53" fmla="*/ 3781115 w 4470441"/>
                <a:gd name="connsiteY53" fmla="*/ 3400368 h 3971365"/>
                <a:gd name="connsiteX54" fmla="*/ 3401183 w 4470441"/>
                <a:gd name="connsiteY54" fmla="*/ 2960932 h 3971365"/>
                <a:gd name="connsiteX55" fmla="*/ 4155276 w 4470441"/>
                <a:gd name="connsiteY55" fmla="*/ 3693274 h 3971365"/>
                <a:gd name="connsiteX56" fmla="*/ 3757860 w 4470441"/>
                <a:gd name="connsiteY56" fmla="*/ 3657090 h 3971365"/>
                <a:gd name="connsiteX57" fmla="*/ 874682 w 4470441"/>
                <a:gd name="connsiteY57" fmla="*/ 3292823 h 3971365"/>
                <a:gd name="connsiteX58" fmla="*/ 2072165 w 4470441"/>
                <a:gd name="connsiteY58" fmla="*/ 1886091 h 3971365"/>
                <a:gd name="connsiteX59" fmla="*/ 1406160 w 4470441"/>
                <a:gd name="connsiteY59" fmla="*/ 2635905 h 3971365"/>
                <a:gd name="connsiteX60" fmla="*/ 2198341 w 4470441"/>
                <a:gd name="connsiteY60" fmla="*/ 1972908 h 3971365"/>
                <a:gd name="connsiteX61" fmla="*/ 874682 w 4470441"/>
                <a:gd name="connsiteY61" fmla="*/ 3292823 h 3971365"/>
                <a:gd name="connsiteX62" fmla="*/ 2764060 w 4470441"/>
                <a:gd name="connsiteY62" fmla="*/ 3915787 h 3971365"/>
                <a:gd name="connsiteX63" fmla="*/ 2574913 w 4470441"/>
                <a:gd name="connsiteY63" fmla="*/ 1827566 h 3971365"/>
                <a:gd name="connsiteX64" fmla="*/ 2653708 w 4470441"/>
                <a:gd name="connsiteY64" fmla="*/ 2963102 h 3971365"/>
                <a:gd name="connsiteX65" fmla="*/ 2745523 w 4470441"/>
                <a:gd name="connsiteY65" fmla="*/ 1794244 h 3971365"/>
                <a:gd name="connsiteX66" fmla="*/ 2764060 w 4470441"/>
                <a:gd name="connsiteY66" fmla="*/ 3915787 h 3971365"/>
                <a:gd name="connsiteX67" fmla="*/ 1593791 w 4470441"/>
                <a:gd name="connsiteY67" fmla="*/ 3971365 h 3971365"/>
                <a:gd name="connsiteX68" fmla="*/ 1915727 w 4470441"/>
                <a:gd name="connsiteY68" fmla="*/ 2983641 h 3971365"/>
                <a:gd name="connsiteX69" fmla="*/ 1729710 w 4470441"/>
                <a:gd name="connsiteY69" fmla="*/ 3516046 h 3971365"/>
                <a:gd name="connsiteX70" fmla="*/ 1999917 w 4470441"/>
                <a:gd name="connsiteY70" fmla="*/ 3001808 h 3971365"/>
                <a:gd name="connsiteX71" fmla="*/ 1593791 w 4470441"/>
                <a:gd name="connsiteY71" fmla="*/ 3971365 h 397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470441" h="3971365">
                  <a:moveTo>
                    <a:pt x="1419343" y="993215"/>
                  </a:moveTo>
                  <a:cubicBezTo>
                    <a:pt x="1201779" y="924780"/>
                    <a:pt x="940921" y="747933"/>
                    <a:pt x="767744" y="314288"/>
                  </a:cubicBezTo>
                  <a:cubicBezTo>
                    <a:pt x="767744" y="314288"/>
                    <a:pt x="1677817" y="2715"/>
                    <a:pt x="1852502" y="927015"/>
                  </a:cubicBezTo>
                  <a:cubicBezTo>
                    <a:pt x="1852502" y="927015"/>
                    <a:pt x="1418447" y="733267"/>
                    <a:pt x="1270756" y="582063"/>
                  </a:cubicBezTo>
                  <a:cubicBezTo>
                    <a:pt x="1270756" y="582063"/>
                    <a:pt x="1576610" y="959101"/>
                    <a:pt x="1811178" y="1021675"/>
                  </a:cubicBezTo>
                  <a:cubicBezTo>
                    <a:pt x="1811178" y="1021675"/>
                    <a:pt x="1636907" y="1061651"/>
                    <a:pt x="1419343" y="993215"/>
                  </a:cubicBezTo>
                  <a:close/>
                  <a:moveTo>
                    <a:pt x="3534151" y="1684021"/>
                  </a:moveTo>
                  <a:cubicBezTo>
                    <a:pt x="3416612" y="1653408"/>
                    <a:pt x="3290372" y="1587370"/>
                    <a:pt x="3157671" y="1471188"/>
                  </a:cubicBezTo>
                  <a:cubicBezTo>
                    <a:pt x="3157671" y="1471188"/>
                    <a:pt x="3618804" y="1355867"/>
                    <a:pt x="3828323" y="1383742"/>
                  </a:cubicBezTo>
                  <a:cubicBezTo>
                    <a:pt x="3828323" y="1383742"/>
                    <a:pt x="3354999" y="1275720"/>
                    <a:pt x="3131791" y="1371196"/>
                  </a:cubicBezTo>
                  <a:cubicBezTo>
                    <a:pt x="3131791" y="1371196"/>
                    <a:pt x="3581730" y="815277"/>
                    <a:pt x="4389396" y="1284136"/>
                  </a:cubicBezTo>
                  <a:cubicBezTo>
                    <a:pt x="4389396" y="1284136"/>
                    <a:pt x="4043482" y="1816677"/>
                    <a:pt x="3534151" y="1684021"/>
                  </a:cubicBezTo>
                  <a:close/>
                  <a:moveTo>
                    <a:pt x="2269648" y="1886551"/>
                  </a:moveTo>
                  <a:cubicBezTo>
                    <a:pt x="2226124" y="1860581"/>
                    <a:pt x="2303866" y="1692526"/>
                    <a:pt x="2378455" y="1544450"/>
                  </a:cubicBezTo>
                  <a:cubicBezTo>
                    <a:pt x="2463151" y="1377006"/>
                    <a:pt x="2283064" y="1429120"/>
                    <a:pt x="2123150" y="1612521"/>
                  </a:cubicBezTo>
                  <a:cubicBezTo>
                    <a:pt x="1963236" y="1795922"/>
                    <a:pt x="1926591" y="1718202"/>
                    <a:pt x="1927003" y="1685104"/>
                  </a:cubicBezTo>
                  <a:cubicBezTo>
                    <a:pt x="1925632" y="1651456"/>
                    <a:pt x="2257948" y="1339310"/>
                    <a:pt x="2247929" y="1314730"/>
                  </a:cubicBezTo>
                  <a:cubicBezTo>
                    <a:pt x="2239146" y="1292485"/>
                    <a:pt x="1869498" y="1522791"/>
                    <a:pt x="1845478" y="1505633"/>
                  </a:cubicBezTo>
                  <a:cubicBezTo>
                    <a:pt x="1823242" y="1489023"/>
                    <a:pt x="1784537" y="1449758"/>
                    <a:pt x="1880758" y="1371853"/>
                  </a:cubicBezTo>
                  <a:cubicBezTo>
                    <a:pt x="1975744" y="1291615"/>
                    <a:pt x="2230228" y="1188111"/>
                    <a:pt x="2225974" y="1157487"/>
                  </a:cubicBezTo>
                  <a:cubicBezTo>
                    <a:pt x="2222269" y="1125076"/>
                    <a:pt x="2006082" y="1224722"/>
                    <a:pt x="1944316" y="1209636"/>
                  </a:cubicBezTo>
                  <a:cubicBezTo>
                    <a:pt x="1880765" y="1194002"/>
                    <a:pt x="1932652" y="1114190"/>
                    <a:pt x="2067442" y="1069647"/>
                  </a:cubicBezTo>
                  <a:cubicBezTo>
                    <a:pt x="2202233" y="1025102"/>
                    <a:pt x="2498576" y="1020466"/>
                    <a:pt x="2599198" y="725018"/>
                  </a:cubicBezTo>
                  <a:cubicBezTo>
                    <a:pt x="2668375" y="521898"/>
                    <a:pt x="2741061" y="193299"/>
                    <a:pt x="2779733" y="7761"/>
                  </a:cubicBezTo>
                  <a:lnTo>
                    <a:pt x="2781337" y="0"/>
                  </a:lnTo>
                  <a:lnTo>
                    <a:pt x="3216276" y="133753"/>
                  </a:lnTo>
                  <a:lnTo>
                    <a:pt x="3192290" y="182825"/>
                  </a:lnTo>
                  <a:cubicBezTo>
                    <a:pt x="3072730" y="432899"/>
                    <a:pt x="2932136" y="780009"/>
                    <a:pt x="2914059" y="1060286"/>
                  </a:cubicBezTo>
                  <a:cubicBezTo>
                    <a:pt x="2883158" y="1560891"/>
                    <a:pt x="3030157" y="1711636"/>
                    <a:pt x="2990349" y="1777572"/>
                  </a:cubicBezTo>
                  <a:cubicBezTo>
                    <a:pt x="2952326" y="1844057"/>
                    <a:pt x="2871757" y="1782146"/>
                    <a:pt x="2863524" y="1707300"/>
                  </a:cubicBezTo>
                  <a:cubicBezTo>
                    <a:pt x="2854743" y="1634240"/>
                    <a:pt x="2782687" y="1455726"/>
                    <a:pt x="2666704" y="1445466"/>
                  </a:cubicBezTo>
                  <a:cubicBezTo>
                    <a:pt x="2552504" y="1435755"/>
                    <a:pt x="2387777" y="1869799"/>
                    <a:pt x="2296087" y="1888509"/>
                  </a:cubicBezTo>
                  <a:cubicBezTo>
                    <a:pt x="2284557" y="1891071"/>
                    <a:pt x="2275865" y="1890260"/>
                    <a:pt x="2269648" y="1886551"/>
                  </a:cubicBezTo>
                  <a:close/>
                  <a:moveTo>
                    <a:pt x="3678438" y="2801859"/>
                  </a:moveTo>
                  <a:cubicBezTo>
                    <a:pt x="3379814" y="2696085"/>
                    <a:pt x="3095778" y="2442603"/>
                    <a:pt x="3029671" y="1875632"/>
                  </a:cubicBezTo>
                  <a:cubicBezTo>
                    <a:pt x="3029671" y="1875632"/>
                    <a:pt x="3611221" y="2186230"/>
                    <a:pt x="3800741" y="2409903"/>
                  </a:cubicBezTo>
                  <a:cubicBezTo>
                    <a:pt x="3800741" y="2409903"/>
                    <a:pt x="3414526" y="1858277"/>
                    <a:pt x="3096123" y="1748715"/>
                  </a:cubicBezTo>
                  <a:cubicBezTo>
                    <a:pt x="3096123" y="1748715"/>
                    <a:pt x="4076240" y="1595796"/>
                    <a:pt x="4470441" y="2829679"/>
                  </a:cubicBezTo>
                  <a:cubicBezTo>
                    <a:pt x="4470441" y="2829679"/>
                    <a:pt x="4062382" y="2937854"/>
                    <a:pt x="3678438" y="2801859"/>
                  </a:cubicBezTo>
                  <a:close/>
                  <a:moveTo>
                    <a:pt x="614942" y="1865935"/>
                  </a:moveTo>
                  <a:cubicBezTo>
                    <a:pt x="447679" y="1821111"/>
                    <a:pt x="264585" y="1740812"/>
                    <a:pt x="67263" y="1611055"/>
                  </a:cubicBezTo>
                  <a:cubicBezTo>
                    <a:pt x="67263" y="1611055"/>
                    <a:pt x="833466" y="564125"/>
                    <a:pt x="1739962" y="1451698"/>
                  </a:cubicBezTo>
                  <a:cubicBezTo>
                    <a:pt x="1739962" y="1451698"/>
                    <a:pt x="1110335" y="1572349"/>
                    <a:pt x="830289" y="1519074"/>
                  </a:cubicBezTo>
                  <a:cubicBezTo>
                    <a:pt x="830289" y="1519074"/>
                    <a:pt x="1459556" y="1700093"/>
                    <a:pt x="1767301" y="1588293"/>
                  </a:cubicBezTo>
                  <a:cubicBezTo>
                    <a:pt x="1767301" y="1588293"/>
                    <a:pt x="1339749" y="2060174"/>
                    <a:pt x="614942" y="1865935"/>
                  </a:cubicBezTo>
                  <a:close/>
                  <a:moveTo>
                    <a:pt x="129031" y="2440564"/>
                  </a:moveTo>
                  <a:cubicBezTo>
                    <a:pt x="87536" y="2426977"/>
                    <a:pt x="44531" y="2410522"/>
                    <a:pt x="0" y="2390879"/>
                  </a:cubicBezTo>
                  <a:cubicBezTo>
                    <a:pt x="0" y="2390879"/>
                    <a:pt x="360078" y="1674123"/>
                    <a:pt x="1003621" y="2122575"/>
                  </a:cubicBezTo>
                  <a:cubicBezTo>
                    <a:pt x="1003621" y="2122575"/>
                    <a:pt x="632051" y="2260560"/>
                    <a:pt x="455843" y="2256726"/>
                  </a:cubicBezTo>
                  <a:cubicBezTo>
                    <a:pt x="455843" y="2256726"/>
                    <a:pt x="858058" y="2302721"/>
                    <a:pt x="1034266" y="2203066"/>
                  </a:cubicBezTo>
                  <a:cubicBezTo>
                    <a:pt x="1034266" y="2203066"/>
                    <a:pt x="751459" y="2644375"/>
                    <a:pt x="129031" y="2440564"/>
                  </a:cubicBezTo>
                  <a:close/>
                  <a:moveTo>
                    <a:pt x="3757860" y="3657090"/>
                  </a:moveTo>
                  <a:cubicBezTo>
                    <a:pt x="3558574" y="3589978"/>
                    <a:pt x="3358131" y="3424825"/>
                    <a:pt x="3353507" y="3032661"/>
                  </a:cubicBezTo>
                  <a:cubicBezTo>
                    <a:pt x="3353507" y="3032661"/>
                    <a:pt x="3681793" y="3254769"/>
                    <a:pt x="3781115" y="3400368"/>
                  </a:cubicBezTo>
                  <a:cubicBezTo>
                    <a:pt x="3781115" y="3400368"/>
                    <a:pt x="3584708" y="3046368"/>
                    <a:pt x="3401183" y="2960932"/>
                  </a:cubicBezTo>
                  <a:cubicBezTo>
                    <a:pt x="3401183" y="2960932"/>
                    <a:pt x="3996790" y="2930834"/>
                    <a:pt x="4155276" y="3693274"/>
                  </a:cubicBezTo>
                  <a:cubicBezTo>
                    <a:pt x="4155276" y="3693274"/>
                    <a:pt x="3957146" y="3724203"/>
                    <a:pt x="3757860" y="3657090"/>
                  </a:cubicBezTo>
                  <a:close/>
                  <a:moveTo>
                    <a:pt x="874682" y="3292823"/>
                  </a:moveTo>
                  <a:cubicBezTo>
                    <a:pt x="874682" y="3292823"/>
                    <a:pt x="677327" y="1880151"/>
                    <a:pt x="2072165" y="1886091"/>
                  </a:cubicBezTo>
                  <a:cubicBezTo>
                    <a:pt x="2072165" y="1886091"/>
                    <a:pt x="1667878" y="2463462"/>
                    <a:pt x="1406160" y="2635905"/>
                  </a:cubicBezTo>
                  <a:cubicBezTo>
                    <a:pt x="1406160" y="2635905"/>
                    <a:pt x="2041195" y="2296786"/>
                    <a:pt x="2198341" y="1972908"/>
                  </a:cubicBezTo>
                  <a:cubicBezTo>
                    <a:pt x="2198341" y="1972908"/>
                    <a:pt x="2234860" y="3032785"/>
                    <a:pt x="874682" y="3292823"/>
                  </a:cubicBezTo>
                  <a:close/>
                  <a:moveTo>
                    <a:pt x="2764060" y="3915787"/>
                  </a:moveTo>
                  <a:cubicBezTo>
                    <a:pt x="2764060" y="3915787"/>
                    <a:pt x="1462084" y="2953595"/>
                    <a:pt x="2574913" y="1827566"/>
                  </a:cubicBezTo>
                  <a:cubicBezTo>
                    <a:pt x="2574913" y="1827566"/>
                    <a:pt x="2721814" y="2613953"/>
                    <a:pt x="2653708" y="2963102"/>
                  </a:cubicBezTo>
                  <a:cubicBezTo>
                    <a:pt x="2653708" y="2963102"/>
                    <a:pt x="2883248" y="2178916"/>
                    <a:pt x="2745523" y="1794244"/>
                  </a:cubicBezTo>
                  <a:cubicBezTo>
                    <a:pt x="2745523" y="1794244"/>
                    <a:pt x="3633738" y="2606572"/>
                    <a:pt x="2764060" y="3915787"/>
                  </a:cubicBezTo>
                  <a:close/>
                  <a:moveTo>
                    <a:pt x="1593791" y="3971365"/>
                  </a:moveTo>
                  <a:cubicBezTo>
                    <a:pt x="1593791" y="3971365"/>
                    <a:pt x="1189022" y="3278865"/>
                    <a:pt x="1915727" y="2983641"/>
                  </a:cubicBezTo>
                  <a:cubicBezTo>
                    <a:pt x="1915727" y="2983641"/>
                    <a:pt x="1828945" y="3370387"/>
                    <a:pt x="1729710" y="3516046"/>
                  </a:cubicBezTo>
                  <a:cubicBezTo>
                    <a:pt x="1729710" y="3516046"/>
                    <a:pt x="1987454" y="3203861"/>
                    <a:pt x="1999917" y="3001808"/>
                  </a:cubicBezTo>
                  <a:cubicBezTo>
                    <a:pt x="1999917" y="3001808"/>
                    <a:pt x="2245585" y="3545224"/>
                    <a:pt x="1593791" y="3971365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 sz="1800"/>
            </a:p>
          </p:txBody>
        </p:sp>
        <p:grpSp>
          <p:nvGrpSpPr>
            <p:cNvPr id="30" name="组合 29" descr="73c351e0-8a74-427b-8514-20648fb8cdf5">
              <a:extLst>
                <a:ext uri="{FF2B5EF4-FFF2-40B4-BE49-F238E27FC236}">
                  <a16:creationId id="{91A53839-3B8B-8ACC-A3BA-231B7D6E5F39}"/>
                </a:ext>
              </a:extLst>
            </p:cNvPr>
            <p:cNvGrpSpPr/>
            <p:nvPr/>
          </p:nvGrpSpPr>
          <p:grpSpPr>
            <a:xfrm>
              <a:off x="671692" y="1130300"/>
              <a:ext cx="3622790" cy="1454627"/>
              <a:chOff x="671692" y="1130300"/>
              <a:chExt cx="3622790" cy="1454627"/>
            </a:xfrm>
          </p:grpSpPr>
          <p:sp>
            <p:nvSpPr>
              <p:cNvPr id="21" name="Text1" descr="b70fb7fe-42b9-4ad3-92f5-b1287c0b08f7">
                <a:extLst>
                  <a:ext uri="{FF2B5EF4-FFF2-40B4-BE49-F238E27FC236}">
                    <a16:creationId id="{43A56407-6049-4EA0-A2B9-34B613B18D5A}"/>
                  </a:ext>
                </a:extLst>
              </p:cNvPr>
              <p:cNvSpPr/>
              <p:nvPr/>
            </p:nvSpPr>
            <p:spPr bwMode="auto">
              <a:xfrm>
                <a:off x="671692" y="1615534"/>
                <a:ext cx="3622790" cy="969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00" dirty="0"/>
                  <a:t>位于沿街展示面及一层，吸引客流。</a:t>
                </a:r>
                <a:endParaRPr lang="en-US" dirty="0"/>
              </a:p>
            </p:txBody>
          </p:sp>
          <p:sp>
            <p:nvSpPr>
              <p:cNvPr id="22" name="Bullet1" descr="fec08e10-07d0-4d0e-b658-fc55594deda8">
                <a:extLst>
                  <a:ext uri="{FF2B5EF4-FFF2-40B4-BE49-F238E27FC236}">
                    <a16:creationId id="{35A1AB69-9839-48F1-A2C7-4634B061BB21}"/>
                  </a:ext>
                </a:extLst>
              </p:cNvPr>
              <p:cNvSpPr txBox="1"/>
              <p:nvPr/>
            </p:nvSpPr>
            <p:spPr bwMode="auto">
              <a:xfrm>
                <a:off x="671692" y="1130300"/>
                <a:ext cx="3622790" cy="485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b="1" dirty="0"/>
                  <a:t>精致空间位置</a:t>
                </a:r>
                <a:endParaRPr lang="en-US" dirty="0"/>
              </a:p>
            </p:txBody>
          </p:sp>
        </p:grpSp>
        <p:grpSp>
          <p:nvGrpSpPr>
            <p:cNvPr id="31" name="组合 30" descr="6e5975e2-c914-4694-82f3-fdc55dded191">
              <a:extLst>
                <a:ext uri="{FF2B5EF4-FFF2-40B4-BE49-F238E27FC236}">
                  <a16:creationId id="{5F7D46B8-02E5-274F-E076-1A4AB0F6ED0D}"/>
                </a:ext>
              </a:extLst>
            </p:cNvPr>
            <p:cNvGrpSpPr/>
            <p:nvPr/>
          </p:nvGrpSpPr>
          <p:grpSpPr>
            <a:xfrm>
              <a:off x="671692" y="2909649"/>
              <a:ext cx="3622790" cy="1454627"/>
              <a:chOff x="671692" y="2909649"/>
              <a:chExt cx="3622790" cy="1454627"/>
            </a:xfrm>
          </p:grpSpPr>
          <p:sp>
            <p:nvSpPr>
              <p:cNvPr id="23" name="Text2" descr="9301f8b7-f579-471f-abed-4fef796705d3">
                <a:extLst>
                  <a:ext uri="{FF2B5EF4-FFF2-40B4-BE49-F238E27FC236}">
                    <a16:creationId id="{742FFB7A-EB22-4E59-81EE-CAE30E3956F3}"/>
                  </a:ext>
                </a:extLst>
              </p:cNvPr>
              <p:cNvSpPr/>
              <p:nvPr/>
            </p:nvSpPr>
            <p:spPr bwMode="auto">
              <a:xfrm>
                <a:off x="671692" y="3394883"/>
                <a:ext cx="3622790" cy="969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00" dirty="0"/>
                  <a:t>涵盖高端时尚零售、精品咖啡等。</a:t>
                </a:r>
                <a:endParaRPr lang="en-US" dirty="0"/>
              </a:p>
            </p:txBody>
          </p:sp>
          <p:sp>
            <p:nvSpPr>
              <p:cNvPr id="24" name="Bullet2" descr="9448ce24-7438-4019-9833-5d7dc1e38170">
                <a:extLst>
                  <a:ext uri="{FF2B5EF4-FFF2-40B4-BE49-F238E27FC236}">
                    <a16:creationId id="{9EF1FC24-60CB-4CC8-B1BF-C2B9FF987AB9}"/>
                  </a:ext>
                </a:extLst>
              </p:cNvPr>
              <p:cNvSpPr txBox="1"/>
              <p:nvPr/>
            </p:nvSpPr>
            <p:spPr bwMode="auto">
              <a:xfrm>
                <a:off x="671692" y="2909649"/>
                <a:ext cx="3622790" cy="485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b="1" dirty="0"/>
                  <a:t>精致空间业态</a:t>
                </a:r>
                <a:endParaRPr lang="en-US" dirty="0"/>
              </a:p>
            </p:txBody>
          </p:sp>
        </p:grpSp>
        <p:grpSp>
          <p:nvGrpSpPr>
            <p:cNvPr id="32" name="组合 31" descr="126d269e-8fec-42f4-b064-400d91a4c8a4">
              <a:extLst>
                <a:ext uri="{FF2B5EF4-FFF2-40B4-BE49-F238E27FC236}">
                  <a16:creationId id="{D6C4CF14-4F1F-C826-3096-AF58DE695AB9}"/>
                </a:ext>
              </a:extLst>
            </p:cNvPr>
            <p:cNvGrpSpPr/>
            <p:nvPr/>
          </p:nvGrpSpPr>
          <p:grpSpPr>
            <a:xfrm>
              <a:off x="671692" y="4688998"/>
              <a:ext cx="3622790" cy="1454627"/>
              <a:chOff x="671692" y="4688998"/>
              <a:chExt cx="3622790" cy="1454627"/>
            </a:xfrm>
          </p:grpSpPr>
          <p:sp>
            <p:nvSpPr>
              <p:cNvPr id="25" name="Text3" descr="dc0b27e6-e1c7-41ff-9acd-a3ae1ef84fff">
                <a:extLst>
                  <a:ext uri="{FF2B5EF4-FFF2-40B4-BE49-F238E27FC236}">
                    <a16:creationId id="{8E8A705F-CDD3-4E52-AE3A-4D61AE545F4F}"/>
                  </a:ext>
                </a:extLst>
              </p:cNvPr>
              <p:cNvSpPr/>
              <p:nvPr/>
            </p:nvSpPr>
            <p:spPr bwMode="auto">
              <a:xfrm>
                <a:off x="671692" y="5174232"/>
                <a:ext cx="3622790" cy="969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00" dirty="0"/>
                  <a:t>打造跨时段餐饮和夜经济美食社交中心。</a:t>
                </a:r>
                <a:endParaRPr lang="en-US" dirty="0"/>
              </a:p>
            </p:txBody>
          </p:sp>
          <p:sp>
            <p:nvSpPr>
              <p:cNvPr id="26" name="Bullet3" descr="cd22189f-e1b5-42f3-8507-467869a0e2f3">
                <a:extLst>
                  <a:ext uri="{FF2B5EF4-FFF2-40B4-BE49-F238E27FC236}">
                    <a16:creationId id="{B43951C9-EAA7-4C4D-B84E-CE3A5781E7A6}"/>
                  </a:ext>
                </a:extLst>
              </p:cNvPr>
              <p:cNvSpPr txBox="1"/>
              <p:nvPr/>
            </p:nvSpPr>
            <p:spPr bwMode="auto">
              <a:xfrm>
                <a:off x="671692" y="4688998"/>
                <a:ext cx="3622790" cy="485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b="1" dirty="0"/>
                  <a:t>社交空间定位</a:t>
                </a:r>
                <a:endParaRPr lang="en-US" dirty="0"/>
              </a:p>
            </p:txBody>
          </p:sp>
        </p:grpSp>
        <p:grpSp>
          <p:nvGrpSpPr>
            <p:cNvPr id="33" name="组合 32" descr="805a3fe0-85dd-4321-8fef-1d917ea81d3d">
              <a:extLst>
                <a:ext uri="{FF2B5EF4-FFF2-40B4-BE49-F238E27FC236}">
                  <a16:creationId id="{79F42C2E-8C7D-A17C-B490-BE17E8CD7AC6}"/>
                </a:ext>
              </a:extLst>
            </p:cNvPr>
            <p:cNvGrpSpPr/>
            <p:nvPr/>
          </p:nvGrpSpPr>
          <p:grpSpPr>
            <a:xfrm>
              <a:off x="7899285" y="1130300"/>
              <a:ext cx="3622790" cy="1454627"/>
              <a:chOff x="7899285" y="1130300"/>
              <a:chExt cx="3622790" cy="1454627"/>
            </a:xfrm>
          </p:grpSpPr>
          <p:sp>
            <p:nvSpPr>
              <p:cNvPr id="13" name="Text4" descr="4f918ede-d769-42bb-8306-f898f3639573">
                <a:extLst>
                  <a:ext uri="{FF2B5EF4-FFF2-40B4-BE49-F238E27FC236}">
                    <a16:creationId id="{18DA80FA-3AFF-4868-BE44-8F31FDB55184}"/>
                  </a:ext>
                </a:extLst>
              </p:cNvPr>
              <p:cNvSpPr/>
              <p:nvPr/>
            </p:nvSpPr>
            <p:spPr bwMode="auto">
              <a:xfrm>
                <a:off x="7899285" y="1615534"/>
                <a:ext cx="3622790" cy="969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00" dirty="0"/>
                  <a:t>汇聚特色美食、酒吧等，营造社交氛围。</a:t>
                </a:r>
                <a:endParaRPr lang="en-US" dirty="0"/>
              </a:p>
            </p:txBody>
          </p:sp>
          <p:sp>
            <p:nvSpPr>
              <p:cNvPr id="14" name="Bullet4" descr="822c9ddc-498f-4c07-9fa6-037e2be82e6f">
                <a:extLst>
                  <a:ext uri="{FF2B5EF4-FFF2-40B4-BE49-F238E27FC236}">
                    <a16:creationId id="{4A1D5FA9-93D2-4907-A5D7-6EE1BB7807A4}"/>
                  </a:ext>
                </a:extLst>
              </p:cNvPr>
              <p:cNvSpPr txBox="1"/>
              <p:nvPr/>
            </p:nvSpPr>
            <p:spPr bwMode="auto">
              <a:xfrm>
                <a:off x="7899285" y="1130300"/>
                <a:ext cx="3622790" cy="485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b="1" dirty="0"/>
                  <a:t>社交空间特色</a:t>
                </a:r>
                <a:endParaRPr lang="en-US" dirty="0"/>
              </a:p>
            </p:txBody>
          </p:sp>
        </p:grpSp>
        <p:grpSp>
          <p:nvGrpSpPr>
            <p:cNvPr id="34" name="组合 33" descr="1135ab2e-8bf1-423e-ab0d-4e8455759462">
              <a:extLst>
                <a:ext uri="{FF2B5EF4-FFF2-40B4-BE49-F238E27FC236}">
                  <a16:creationId id="{00E6A194-7728-70D6-52B4-6A58A9366716}"/>
                </a:ext>
              </a:extLst>
            </p:cNvPr>
            <p:cNvGrpSpPr/>
            <p:nvPr/>
          </p:nvGrpSpPr>
          <p:grpSpPr>
            <a:xfrm>
              <a:off x="7899285" y="2909649"/>
              <a:ext cx="3622790" cy="1454627"/>
              <a:chOff x="7899285" y="2909649"/>
              <a:chExt cx="3622790" cy="1454627"/>
            </a:xfrm>
          </p:grpSpPr>
          <p:sp>
            <p:nvSpPr>
              <p:cNvPr id="15" name="Text5" descr="bfb18089-f3a3-4674-a935-63e4234f7ac5">
                <a:extLst>
                  <a:ext uri="{FF2B5EF4-FFF2-40B4-BE49-F238E27FC236}">
                    <a16:creationId id="{D84FC773-FE47-4579-BF4A-B8E46497E7AE}"/>
                  </a:ext>
                </a:extLst>
              </p:cNvPr>
              <p:cNvSpPr/>
              <p:nvPr/>
            </p:nvSpPr>
            <p:spPr bwMode="auto">
              <a:xfrm>
                <a:off x="7899285" y="3394883"/>
                <a:ext cx="3622790" cy="969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00" dirty="0"/>
                  <a:t>聚焦年轻人喜爱的体验式娱乐项目。</a:t>
                </a:r>
                <a:endParaRPr lang="en-US" dirty="0"/>
              </a:p>
            </p:txBody>
          </p:sp>
          <p:sp>
            <p:nvSpPr>
              <p:cNvPr id="16" name="Bullet5" descr="2e7a3397-4791-4aa8-b8fa-080732d1734c">
                <a:extLst>
                  <a:ext uri="{FF2B5EF4-FFF2-40B4-BE49-F238E27FC236}">
                    <a16:creationId id="{4BFFD2C4-B302-405C-B071-F2EF1FECC7EE}"/>
                  </a:ext>
                </a:extLst>
              </p:cNvPr>
              <p:cNvSpPr txBox="1"/>
              <p:nvPr/>
            </p:nvSpPr>
            <p:spPr bwMode="auto">
              <a:xfrm>
                <a:off x="7899285" y="2909649"/>
                <a:ext cx="3622790" cy="485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b="1" dirty="0"/>
                  <a:t>活力空间聚焦点</a:t>
                </a:r>
                <a:endParaRPr lang="en-US" dirty="0"/>
              </a:p>
            </p:txBody>
          </p:sp>
        </p:grpSp>
        <p:grpSp>
          <p:nvGrpSpPr>
            <p:cNvPr id="35" name="组合 34" descr="7974b69a-5e54-40cf-8fbe-b1f882dac4b4">
              <a:extLst>
                <a:ext uri="{FF2B5EF4-FFF2-40B4-BE49-F238E27FC236}">
                  <a16:creationId id="{4EE2F8BB-FD19-A7F7-BE25-DA85FCFF6744}"/>
                </a:ext>
              </a:extLst>
            </p:cNvPr>
            <p:cNvGrpSpPr/>
            <p:nvPr/>
          </p:nvGrpSpPr>
          <p:grpSpPr>
            <a:xfrm>
              <a:off x="7899285" y="4688998"/>
              <a:ext cx="3622790" cy="1454627"/>
              <a:chOff x="7899285" y="4688998"/>
              <a:chExt cx="3622790" cy="1454627"/>
            </a:xfrm>
          </p:grpSpPr>
          <p:sp>
            <p:nvSpPr>
              <p:cNvPr id="17" name="Text6" descr="1eb2ed05-860f-4732-b8cd-0e138268cc4b">
                <a:extLst>
                  <a:ext uri="{FF2B5EF4-FFF2-40B4-BE49-F238E27FC236}">
                    <a16:creationId id="{044A3DD1-4A08-4FA0-B935-4B2AA963806C}"/>
                  </a:ext>
                </a:extLst>
              </p:cNvPr>
              <p:cNvSpPr/>
              <p:nvPr/>
            </p:nvSpPr>
            <p:spPr bwMode="auto">
              <a:xfrm>
                <a:off x="7899285" y="5174232"/>
                <a:ext cx="3622790" cy="969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00" dirty="0"/>
                  <a:t>如大型电竞馆、密室逃脱等。</a:t>
                </a:r>
                <a:endParaRPr lang="en-US" dirty="0"/>
              </a:p>
            </p:txBody>
          </p:sp>
          <p:sp>
            <p:nvSpPr>
              <p:cNvPr id="18" name="Bullet6" descr="2ffedae3-b463-4249-a7e9-a1dc76869248">
                <a:extLst>
                  <a:ext uri="{FF2B5EF4-FFF2-40B4-BE49-F238E27FC236}">
                    <a16:creationId id="{80B1472E-03CD-4734-8BBB-136D642927DD}"/>
                  </a:ext>
                </a:extLst>
              </p:cNvPr>
              <p:cNvSpPr txBox="1"/>
              <p:nvPr/>
            </p:nvSpPr>
            <p:spPr bwMode="auto">
              <a:xfrm>
                <a:off x="7899285" y="4688998"/>
                <a:ext cx="3622790" cy="485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b="1" dirty="0"/>
                  <a:t>活力空间项目</a:t>
                </a:r>
                <a:endParaRPr lang="en-US" dirty="0"/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a16="http://schemas.microsoft.com/office/drawing/2014/main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" descr="b5437aa7-f7b4-41a2-83d5-5dd9ae3b5da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商业布局</a:t>
            </a:r>
            <a:endParaRPr lang="en-US" dirty="0"/>
          </a:p>
        </p:txBody>
      </p:sp>
      <p:grpSp>
        <p:nvGrpSpPr>
          <p:cNvPr id="11" name="4ea2de0f-7e55-4ba4-8e2c-17fa8756f8b1.source.4.zh-Hans.pptx" descr="097d8b3c-c442-4cae-9f19-79e2ffd76a3e">
            <a:extLst>
              <a:ext uri="{FF2B5EF4-FFF2-40B4-BE49-F238E27FC236}">
                <a16:creationId id="{83FE3E8A-0993-0D12-1659-6A9064064A67}"/>
              </a:ext>
            </a:extLst>
          </p:cNvPr>
          <p:cNvGrpSpPr/>
          <p:nvPr/>
        </p:nvGrpSpPr>
        <p:grpSpPr>
          <a:xfrm>
            <a:off x="673100" y="1160462"/>
            <a:ext cx="10845800" cy="4973638"/>
            <a:chOff x="673100" y="1160462"/>
            <a:chExt cx="10845800" cy="4973638"/>
          </a:xfrm>
        </p:grpSpPr>
        <p:sp>
          <p:nvSpPr>
            <p:cNvPr id="17" name="Title" descr="36c15ce1-2989-443d-a6e6-d793118d34ec">
              <a:extLst>
                <a:ext uri="{FF2B5EF4-FFF2-40B4-BE49-F238E27FC236}">
                  <a16:creationId id="{01E0B527-75C6-57C9-55EF-4D9491F053A9}"/>
                </a:ext>
              </a:extLst>
            </p:cNvPr>
            <p:cNvSpPr txBox="1"/>
            <p:nvPr/>
          </p:nvSpPr>
          <p:spPr>
            <a:xfrm>
              <a:off x="673100" y="1160462"/>
              <a:ext cx="10845800" cy="1328183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normAutofit/>
            </a:bodyPr>
            <a:lstStyle/>
            <a:p>
              <a:pPr algn="ctr"/>
              <a:r>
                <a:rPr lang="zh-CN" altLang="en-US" sz="2400" b="1" dirty="0"/>
                <a:t>各楼层功能分区</a:t>
              </a:r>
              <a:endParaRPr lang="en-US" dirty="0"/>
            </a:p>
          </p:txBody>
        </p:sp>
        <p:grpSp>
          <p:nvGrpSpPr>
            <p:cNvPr id="23" name="组合 22" descr="0bf4bfe4-e297-4253-a44f-bc34052e0dc6">
              <a:extLst>
                <a:ext uri="{FF2B5EF4-FFF2-40B4-BE49-F238E27FC236}">
                  <a16:creationId id="{3017B5C9-6705-723A-D3CF-310DD804E5EC}"/>
                </a:ext>
              </a:extLst>
            </p:cNvPr>
            <p:cNvGrpSpPr/>
            <p:nvPr/>
          </p:nvGrpSpPr>
          <p:grpSpPr>
            <a:xfrm>
              <a:off x="1190455" y="2548174"/>
              <a:ext cx="3851869" cy="1781548"/>
              <a:chOff x="1190455" y="2548174"/>
              <a:chExt cx="3851869" cy="1781548"/>
            </a:xfrm>
          </p:grpSpPr>
          <p:sp>
            <p:nvSpPr>
              <p:cNvPr id="3" name="Number1" descr="452e8421-cf16-40c5-8d41-060e6345ed3a">
                <a:extLst>
                  <a:ext uri="{FF2B5EF4-FFF2-40B4-BE49-F238E27FC236}">
                    <a16:creationId id="{E7549A51-179D-4EEE-8597-E571F8AC8375}"/>
                  </a:ext>
                </a:extLst>
              </p:cNvPr>
              <p:cNvSpPr/>
              <p:nvPr/>
            </p:nvSpPr>
            <p:spPr bwMode="auto">
              <a:xfrm>
                <a:off x="1190455" y="2548174"/>
                <a:ext cx="792088" cy="647352"/>
              </a:xfrm>
              <a:custGeom>
                <a:avLst/>
                <a:gdLst>
                  <a:gd name="connsiteX0" fmla="*/ 360040 w 792088"/>
                  <a:gd name="connsiteY0" fmla="*/ 0 h 720080"/>
                  <a:gd name="connsiteX1" fmla="*/ 792088 w 792088"/>
                  <a:gd name="connsiteY1" fmla="*/ 0 h 720080"/>
                  <a:gd name="connsiteX2" fmla="*/ 792088 w 792088"/>
                  <a:gd name="connsiteY2" fmla="*/ 720080 h 720080"/>
                  <a:gd name="connsiteX3" fmla="*/ 360040 w 792088"/>
                  <a:gd name="connsiteY3" fmla="*/ 720080 h 720080"/>
                  <a:gd name="connsiteX4" fmla="*/ 0 w 792088"/>
                  <a:gd name="connsiteY4" fmla="*/ 360040 h 720080"/>
                  <a:gd name="connsiteX5" fmla="*/ 360040 w 792088"/>
                  <a:gd name="connsiteY5" fmla="*/ 0 h 72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088" h="720080">
                    <a:moveTo>
                      <a:pt x="360040" y="0"/>
                    </a:moveTo>
                    <a:lnTo>
                      <a:pt x="792088" y="0"/>
                    </a:lnTo>
                    <a:lnTo>
                      <a:pt x="792088" y="720080"/>
                    </a:lnTo>
                    <a:lnTo>
                      <a:pt x="360040" y="720080"/>
                    </a:lnTo>
                    <a:cubicBezTo>
                      <a:pt x="161195" y="720080"/>
                      <a:pt x="0" y="558885"/>
                      <a:pt x="0" y="360040"/>
                    </a:cubicBezTo>
                    <a:cubicBezTo>
                      <a:pt x="0" y="161195"/>
                      <a:pt x="161195" y="0"/>
                      <a:pt x="3600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noFill/>
                <a:round/>
                <a:headEnd/>
                <a:tailEnd/>
              </a:ln>
            </p:spPr>
            <p:txBody>
              <a:bodyPr rot="0" spcFirstLastPara="0" vert="horz" wrap="none" lIns="91440" tIns="45720" rIns="91440" bIns="45720" anchor="ctr" anchorCtr="1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FFFFFF"/>
                    </a:solidFill>
                  </a:rPr>
                  <a:t>01</a:t>
                </a:r>
              </a:p>
            </p:txBody>
          </p:sp>
          <p:sp>
            <p:nvSpPr>
              <p:cNvPr id="4" name="Bullet1" descr="61b50281-7499-4565-afbb-57b70c130c9e">
                <a:extLst>
                  <a:ext uri="{FF2B5EF4-FFF2-40B4-BE49-F238E27FC236}">
                    <a16:creationId id="{9A566D08-34D6-41F0-BF61-CCD3375D3B06}"/>
                  </a:ext>
                </a:extLst>
              </p:cNvPr>
              <p:cNvSpPr/>
              <p:nvPr/>
            </p:nvSpPr>
            <p:spPr bwMode="auto">
              <a:xfrm>
                <a:off x="2090555" y="2548174"/>
                <a:ext cx="2951769" cy="647352"/>
              </a:xfrm>
              <a:custGeom>
                <a:avLst/>
                <a:gdLst>
                  <a:gd name="connsiteX0" fmla="*/ 0 w 3672408"/>
                  <a:gd name="connsiteY0" fmla="*/ 0 h 720080"/>
                  <a:gd name="connsiteX1" fmla="*/ 3312368 w 3672408"/>
                  <a:gd name="connsiteY1" fmla="*/ 0 h 720080"/>
                  <a:gd name="connsiteX2" fmla="*/ 3672408 w 3672408"/>
                  <a:gd name="connsiteY2" fmla="*/ 360040 h 720080"/>
                  <a:gd name="connsiteX3" fmla="*/ 3312368 w 3672408"/>
                  <a:gd name="connsiteY3" fmla="*/ 720080 h 720080"/>
                  <a:gd name="connsiteX4" fmla="*/ 0 w 3672408"/>
                  <a:gd name="connsiteY4" fmla="*/ 720080 h 720080"/>
                  <a:gd name="connsiteX5" fmla="*/ 0 w 3672408"/>
                  <a:gd name="connsiteY5" fmla="*/ 0 h 72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72408" h="720080">
                    <a:moveTo>
                      <a:pt x="0" y="0"/>
                    </a:moveTo>
                    <a:lnTo>
                      <a:pt x="3312368" y="0"/>
                    </a:lnTo>
                    <a:cubicBezTo>
                      <a:pt x="3511213" y="0"/>
                      <a:pt x="3672408" y="161195"/>
                      <a:pt x="3672408" y="360040"/>
                    </a:cubicBezTo>
                    <a:cubicBezTo>
                      <a:pt x="3672408" y="558885"/>
                      <a:pt x="3511213" y="720080"/>
                      <a:pt x="3312368" y="720080"/>
                    </a:cubicBezTo>
                    <a:lnTo>
                      <a:pt x="0" y="7200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noFill/>
                <a:round/>
                <a:headEnd/>
                <a:tailEnd/>
              </a:ln>
            </p:spPr>
            <p:txBody>
              <a:bodyPr rot="0" spcFirstLastPara="0" vert="horz" wrap="square" lIns="91440" tIns="45720" rIns="91440" bIns="45720" anchor="ctr" anchorCtr="1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FFFFFF"/>
                    </a:solidFill>
                  </a:rPr>
                  <a:t>1F布局</a:t>
                </a:r>
                <a:endParaRPr lang="en-US" dirty="0"/>
              </a:p>
            </p:txBody>
          </p:sp>
          <p:sp>
            <p:nvSpPr>
              <p:cNvPr id="19" name="Text1" descr="99b76a9a-8362-4ad6-a3d2-0035b24818a9">
                <a:extLst>
                  <a:ext uri="{FF2B5EF4-FFF2-40B4-BE49-F238E27FC236}">
                    <a16:creationId id="{852022DD-D9C1-10C2-A993-C63854D53AF5}"/>
                  </a:ext>
                </a:extLst>
              </p:cNvPr>
              <p:cNvSpPr/>
              <p:nvPr/>
            </p:nvSpPr>
            <p:spPr bwMode="auto">
              <a:xfrm>
                <a:off x="2090555" y="3255055"/>
                <a:ext cx="2951769" cy="1074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1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sz="1200" dirty="0"/>
                  <a:t>规划品牌餐饮、生鲜超市等，满足日常所需。</a:t>
                </a:r>
                <a:endParaRPr lang="en-US" dirty="0"/>
              </a:p>
            </p:txBody>
          </p:sp>
        </p:grpSp>
        <p:grpSp>
          <p:nvGrpSpPr>
            <p:cNvPr id="24" name="组合 23" descr="2794aa06-a417-4891-99f6-cb81d27aaff0">
              <a:extLst>
                <a:ext uri="{FF2B5EF4-FFF2-40B4-BE49-F238E27FC236}">
                  <a16:creationId id="{3F0887B2-F991-AA3A-C640-A68A06D1D3AB}"/>
                </a:ext>
              </a:extLst>
            </p:cNvPr>
            <p:cNvGrpSpPr/>
            <p:nvPr/>
          </p:nvGrpSpPr>
          <p:grpSpPr>
            <a:xfrm>
              <a:off x="7000537" y="2557334"/>
              <a:ext cx="3851869" cy="1772388"/>
              <a:chOff x="7000537" y="2557334"/>
              <a:chExt cx="3851869" cy="1772388"/>
            </a:xfrm>
          </p:grpSpPr>
          <p:sp>
            <p:nvSpPr>
              <p:cNvPr id="5" name="Number2" descr="51730d91-9078-4003-8a11-586796d95493">
                <a:extLst>
                  <a:ext uri="{FF2B5EF4-FFF2-40B4-BE49-F238E27FC236}">
                    <a16:creationId id="{82F5AAE8-8657-4219-B852-EA1F8E8A89E0}"/>
                  </a:ext>
                </a:extLst>
              </p:cNvPr>
              <p:cNvSpPr/>
              <p:nvPr/>
            </p:nvSpPr>
            <p:spPr bwMode="auto">
              <a:xfrm>
                <a:off x="7000537" y="2557334"/>
                <a:ext cx="792088" cy="647352"/>
              </a:xfrm>
              <a:custGeom>
                <a:avLst/>
                <a:gdLst>
                  <a:gd name="connsiteX0" fmla="*/ 360040 w 792088"/>
                  <a:gd name="connsiteY0" fmla="*/ 0 h 720080"/>
                  <a:gd name="connsiteX1" fmla="*/ 792088 w 792088"/>
                  <a:gd name="connsiteY1" fmla="*/ 0 h 720080"/>
                  <a:gd name="connsiteX2" fmla="*/ 792088 w 792088"/>
                  <a:gd name="connsiteY2" fmla="*/ 720080 h 720080"/>
                  <a:gd name="connsiteX3" fmla="*/ 360040 w 792088"/>
                  <a:gd name="connsiteY3" fmla="*/ 720080 h 720080"/>
                  <a:gd name="connsiteX4" fmla="*/ 0 w 792088"/>
                  <a:gd name="connsiteY4" fmla="*/ 360040 h 720080"/>
                  <a:gd name="connsiteX5" fmla="*/ 360040 w 792088"/>
                  <a:gd name="connsiteY5" fmla="*/ 0 h 72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088" h="720080">
                    <a:moveTo>
                      <a:pt x="360040" y="0"/>
                    </a:moveTo>
                    <a:lnTo>
                      <a:pt x="792088" y="0"/>
                    </a:lnTo>
                    <a:lnTo>
                      <a:pt x="792088" y="720080"/>
                    </a:lnTo>
                    <a:lnTo>
                      <a:pt x="360040" y="720080"/>
                    </a:lnTo>
                    <a:cubicBezTo>
                      <a:pt x="161195" y="720080"/>
                      <a:pt x="0" y="558885"/>
                      <a:pt x="0" y="360040"/>
                    </a:cubicBezTo>
                    <a:cubicBezTo>
                      <a:pt x="0" y="161195"/>
                      <a:pt x="161195" y="0"/>
                      <a:pt x="3600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  <a:round/>
                <a:headEnd/>
                <a:tailEnd/>
              </a:ln>
            </p:spPr>
            <p:txBody>
              <a:bodyPr rot="0" spcFirstLastPara="0" vert="horz" wrap="none" lIns="91440" tIns="45720" rIns="91440" bIns="45720" anchor="ctr" anchorCtr="1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sz="2800">
                    <a:solidFill>
                      <a:srgbClr val="FFFFFF"/>
                    </a:solidFill>
                  </a:rPr>
                  <a:t>02</a:t>
                </a:r>
              </a:p>
            </p:txBody>
          </p:sp>
          <p:sp>
            <p:nvSpPr>
              <p:cNvPr id="6" name="Bullet2" descr="01ac3f03-90a8-4bea-951e-8c801a6c356f">
                <a:extLst>
                  <a:ext uri="{FF2B5EF4-FFF2-40B4-BE49-F238E27FC236}">
                    <a16:creationId id="{D6F3F553-4AA4-4AF2-95F4-BE46EF4481C2}"/>
                  </a:ext>
                </a:extLst>
              </p:cNvPr>
              <p:cNvSpPr/>
              <p:nvPr/>
            </p:nvSpPr>
            <p:spPr bwMode="auto">
              <a:xfrm>
                <a:off x="7900637" y="2557334"/>
                <a:ext cx="2951769" cy="647352"/>
              </a:xfrm>
              <a:custGeom>
                <a:avLst/>
                <a:gdLst>
                  <a:gd name="connsiteX0" fmla="*/ 0 w 3672408"/>
                  <a:gd name="connsiteY0" fmla="*/ 0 h 720080"/>
                  <a:gd name="connsiteX1" fmla="*/ 3312368 w 3672408"/>
                  <a:gd name="connsiteY1" fmla="*/ 0 h 720080"/>
                  <a:gd name="connsiteX2" fmla="*/ 3672408 w 3672408"/>
                  <a:gd name="connsiteY2" fmla="*/ 360040 h 720080"/>
                  <a:gd name="connsiteX3" fmla="*/ 3312368 w 3672408"/>
                  <a:gd name="connsiteY3" fmla="*/ 720080 h 720080"/>
                  <a:gd name="connsiteX4" fmla="*/ 0 w 3672408"/>
                  <a:gd name="connsiteY4" fmla="*/ 720080 h 720080"/>
                  <a:gd name="connsiteX5" fmla="*/ 0 w 3672408"/>
                  <a:gd name="connsiteY5" fmla="*/ 0 h 72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72408" h="720080">
                    <a:moveTo>
                      <a:pt x="0" y="0"/>
                    </a:moveTo>
                    <a:lnTo>
                      <a:pt x="3312368" y="0"/>
                    </a:lnTo>
                    <a:cubicBezTo>
                      <a:pt x="3511213" y="0"/>
                      <a:pt x="3672408" y="161195"/>
                      <a:pt x="3672408" y="360040"/>
                    </a:cubicBezTo>
                    <a:cubicBezTo>
                      <a:pt x="3672408" y="558885"/>
                      <a:pt x="3511213" y="720080"/>
                      <a:pt x="3312368" y="720080"/>
                    </a:cubicBezTo>
                    <a:lnTo>
                      <a:pt x="0" y="7200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  <a:round/>
                <a:headEnd/>
                <a:tailEnd/>
              </a:ln>
            </p:spPr>
            <p:txBody>
              <a:bodyPr rot="0" spcFirstLastPara="0" vert="horz" wrap="square" lIns="91440" tIns="45720" rIns="91440" bIns="45720" anchor="ctr" anchorCtr="1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FFFFFF"/>
                    </a:solidFill>
                  </a:rPr>
                  <a:t>2F布局</a:t>
                </a:r>
                <a:endParaRPr lang="en-US" dirty="0"/>
              </a:p>
            </p:txBody>
          </p:sp>
          <p:sp>
            <p:nvSpPr>
              <p:cNvPr id="20" name="Text2" descr="77779f33-3e60-481a-a03e-d824b8e25efe">
                <a:extLst>
                  <a:ext uri="{FF2B5EF4-FFF2-40B4-BE49-F238E27FC236}">
                    <a16:creationId id="{90DEB604-F251-6C5E-85CB-F323079593C4}"/>
                  </a:ext>
                </a:extLst>
              </p:cNvPr>
              <p:cNvSpPr/>
              <p:nvPr/>
            </p:nvSpPr>
            <p:spPr bwMode="auto">
              <a:xfrm>
                <a:off x="7895300" y="3255055"/>
                <a:ext cx="2951769" cy="1074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1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sz="1200" dirty="0"/>
                  <a:t>设立元气乐活空间，提供儿童游乐等。</a:t>
                </a:r>
                <a:endParaRPr lang="en-US" dirty="0"/>
              </a:p>
            </p:txBody>
          </p:sp>
        </p:grpSp>
        <p:grpSp>
          <p:nvGrpSpPr>
            <p:cNvPr id="25" name="组合 24" descr="2b010106-e417-4528-b3c3-ca86f0b390d8">
              <a:extLst>
                <a:ext uri="{FF2B5EF4-FFF2-40B4-BE49-F238E27FC236}">
                  <a16:creationId id="{B16BCE3E-C247-9211-421A-0B154D871CEE}"/>
                </a:ext>
              </a:extLst>
            </p:cNvPr>
            <p:cNvGrpSpPr/>
            <p:nvPr/>
          </p:nvGrpSpPr>
          <p:grpSpPr>
            <a:xfrm>
              <a:off x="1190455" y="4411558"/>
              <a:ext cx="3851869" cy="1722542"/>
              <a:chOff x="1190455" y="4411558"/>
              <a:chExt cx="3851869" cy="1722542"/>
            </a:xfrm>
          </p:grpSpPr>
          <p:sp>
            <p:nvSpPr>
              <p:cNvPr id="7" name="Number3" descr="3052e7d4-c3ec-42f1-b6d7-abdfe0306646">
                <a:extLst>
                  <a:ext uri="{FF2B5EF4-FFF2-40B4-BE49-F238E27FC236}">
                    <a16:creationId id="{F085EA02-187E-46B5-8647-1D84DB5B26C9}"/>
                  </a:ext>
                </a:extLst>
              </p:cNvPr>
              <p:cNvSpPr/>
              <p:nvPr/>
            </p:nvSpPr>
            <p:spPr bwMode="auto">
              <a:xfrm>
                <a:off x="1190455" y="4411558"/>
                <a:ext cx="792088" cy="647352"/>
              </a:xfrm>
              <a:custGeom>
                <a:avLst/>
                <a:gdLst>
                  <a:gd name="connsiteX0" fmla="*/ 360040 w 792088"/>
                  <a:gd name="connsiteY0" fmla="*/ 0 h 720080"/>
                  <a:gd name="connsiteX1" fmla="*/ 792088 w 792088"/>
                  <a:gd name="connsiteY1" fmla="*/ 0 h 720080"/>
                  <a:gd name="connsiteX2" fmla="*/ 792088 w 792088"/>
                  <a:gd name="connsiteY2" fmla="*/ 720080 h 720080"/>
                  <a:gd name="connsiteX3" fmla="*/ 360040 w 792088"/>
                  <a:gd name="connsiteY3" fmla="*/ 720080 h 720080"/>
                  <a:gd name="connsiteX4" fmla="*/ 0 w 792088"/>
                  <a:gd name="connsiteY4" fmla="*/ 360040 h 720080"/>
                  <a:gd name="connsiteX5" fmla="*/ 360040 w 792088"/>
                  <a:gd name="connsiteY5" fmla="*/ 0 h 72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088" h="720080">
                    <a:moveTo>
                      <a:pt x="360040" y="0"/>
                    </a:moveTo>
                    <a:lnTo>
                      <a:pt x="792088" y="0"/>
                    </a:lnTo>
                    <a:lnTo>
                      <a:pt x="792088" y="720080"/>
                    </a:lnTo>
                    <a:lnTo>
                      <a:pt x="360040" y="720080"/>
                    </a:lnTo>
                    <a:cubicBezTo>
                      <a:pt x="161195" y="720080"/>
                      <a:pt x="0" y="558885"/>
                      <a:pt x="0" y="360040"/>
                    </a:cubicBezTo>
                    <a:cubicBezTo>
                      <a:pt x="0" y="161195"/>
                      <a:pt x="161195" y="0"/>
                      <a:pt x="360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noFill/>
                <a:round/>
                <a:headEnd/>
                <a:tailEnd/>
              </a:ln>
            </p:spPr>
            <p:txBody>
              <a:bodyPr rot="0" spcFirstLastPara="0" vert="horz" wrap="none" lIns="91440" tIns="45720" rIns="91440" bIns="45720" anchor="ctr" anchorCtr="1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sz="2800">
                    <a:solidFill>
                      <a:srgbClr val="FFFFFF"/>
                    </a:solidFill>
                  </a:rPr>
                  <a:t>03</a:t>
                </a:r>
              </a:p>
            </p:txBody>
          </p:sp>
          <p:sp>
            <p:nvSpPr>
              <p:cNvPr id="8" name="Bullet3" descr="7a064f84-1a52-4bbc-8720-5769955322f8">
                <a:extLst>
                  <a:ext uri="{FF2B5EF4-FFF2-40B4-BE49-F238E27FC236}">
                    <a16:creationId id="{9B829AE9-81A6-4D56-A8FC-5ECE2253D7B0}"/>
                  </a:ext>
                </a:extLst>
              </p:cNvPr>
              <p:cNvSpPr/>
              <p:nvPr/>
            </p:nvSpPr>
            <p:spPr bwMode="auto">
              <a:xfrm>
                <a:off x="2090555" y="4411558"/>
                <a:ext cx="2951769" cy="647352"/>
              </a:xfrm>
              <a:custGeom>
                <a:avLst/>
                <a:gdLst>
                  <a:gd name="connsiteX0" fmla="*/ 0 w 3672408"/>
                  <a:gd name="connsiteY0" fmla="*/ 0 h 720080"/>
                  <a:gd name="connsiteX1" fmla="*/ 3312368 w 3672408"/>
                  <a:gd name="connsiteY1" fmla="*/ 0 h 720080"/>
                  <a:gd name="connsiteX2" fmla="*/ 3672408 w 3672408"/>
                  <a:gd name="connsiteY2" fmla="*/ 360040 h 720080"/>
                  <a:gd name="connsiteX3" fmla="*/ 3312368 w 3672408"/>
                  <a:gd name="connsiteY3" fmla="*/ 720080 h 720080"/>
                  <a:gd name="connsiteX4" fmla="*/ 0 w 3672408"/>
                  <a:gd name="connsiteY4" fmla="*/ 720080 h 720080"/>
                  <a:gd name="connsiteX5" fmla="*/ 0 w 3672408"/>
                  <a:gd name="connsiteY5" fmla="*/ 0 h 72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72408" h="720080">
                    <a:moveTo>
                      <a:pt x="0" y="0"/>
                    </a:moveTo>
                    <a:lnTo>
                      <a:pt x="3312368" y="0"/>
                    </a:lnTo>
                    <a:cubicBezTo>
                      <a:pt x="3511213" y="0"/>
                      <a:pt x="3672408" y="161195"/>
                      <a:pt x="3672408" y="360040"/>
                    </a:cubicBezTo>
                    <a:cubicBezTo>
                      <a:pt x="3672408" y="558885"/>
                      <a:pt x="3511213" y="720080"/>
                      <a:pt x="3312368" y="720080"/>
                    </a:cubicBezTo>
                    <a:lnTo>
                      <a:pt x="0" y="7200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noFill/>
                <a:round/>
                <a:headEnd/>
                <a:tailEnd/>
              </a:ln>
            </p:spPr>
            <p:txBody>
              <a:bodyPr rot="0" spcFirstLastPara="0" vert="horz" wrap="square" lIns="91440" tIns="45720" rIns="91440" bIns="45720" anchor="ctr" anchorCtr="1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FFFFFF"/>
                    </a:solidFill>
                  </a:rPr>
                  <a:t>3 - 5F布局</a:t>
                </a:r>
                <a:endParaRPr lang="en-US" dirty="0"/>
              </a:p>
            </p:txBody>
          </p:sp>
          <p:sp>
            <p:nvSpPr>
              <p:cNvPr id="22" name="Text3" descr="a4d10ea2-1e1e-4ddf-9930-51a69158f559">
                <a:extLst>
                  <a:ext uri="{FF2B5EF4-FFF2-40B4-BE49-F238E27FC236}">
                    <a16:creationId id="{A097DE5E-243E-97B0-5757-3D1754E994B3}"/>
                  </a:ext>
                </a:extLst>
              </p:cNvPr>
              <p:cNvSpPr/>
              <p:nvPr/>
            </p:nvSpPr>
            <p:spPr bwMode="auto">
              <a:xfrm>
                <a:off x="2090554" y="5059433"/>
                <a:ext cx="2951769" cy="1074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1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sz="1200" dirty="0"/>
                  <a:t>打造不眠经济空间，集聚多种业态。</a:t>
                </a:r>
                <a:endParaRPr lang="en-US" dirty="0"/>
              </a:p>
            </p:txBody>
          </p:sp>
        </p:grpSp>
        <p:grpSp>
          <p:nvGrpSpPr>
            <p:cNvPr id="26" name="组合 25" descr="204ef865-eaa8-461b-bac5-81e64f735703">
              <a:extLst>
                <a:ext uri="{FF2B5EF4-FFF2-40B4-BE49-F238E27FC236}">
                  <a16:creationId id="{25A3D5CE-8214-BAC1-3CBC-29C689B18968}"/>
                </a:ext>
              </a:extLst>
            </p:cNvPr>
            <p:cNvGrpSpPr/>
            <p:nvPr/>
          </p:nvGrpSpPr>
          <p:grpSpPr>
            <a:xfrm>
              <a:off x="6995201" y="4416138"/>
              <a:ext cx="3851869" cy="1717962"/>
              <a:chOff x="6995201" y="4416138"/>
              <a:chExt cx="3851869" cy="1717962"/>
            </a:xfrm>
          </p:grpSpPr>
          <p:sp>
            <p:nvSpPr>
              <p:cNvPr id="9" name="Number4" descr="4150789d-6773-412d-8188-a771ac245a22">
                <a:extLst>
                  <a:ext uri="{FF2B5EF4-FFF2-40B4-BE49-F238E27FC236}">
                    <a16:creationId id="{5FEB443E-9098-4D57-A18B-C1D0C339285E}"/>
                  </a:ext>
                </a:extLst>
              </p:cNvPr>
              <p:cNvSpPr/>
              <p:nvPr/>
            </p:nvSpPr>
            <p:spPr bwMode="auto">
              <a:xfrm>
                <a:off x="6995201" y="4416138"/>
                <a:ext cx="792088" cy="647352"/>
              </a:xfrm>
              <a:custGeom>
                <a:avLst/>
                <a:gdLst>
                  <a:gd name="connsiteX0" fmla="*/ 360040 w 792088"/>
                  <a:gd name="connsiteY0" fmla="*/ 0 h 720080"/>
                  <a:gd name="connsiteX1" fmla="*/ 792088 w 792088"/>
                  <a:gd name="connsiteY1" fmla="*/ 0 h 720080"/>
                  <a:gd name="connsiteX2" fmla="*/ 792088 w 792088"/>
                  <a:gd name="connsiteY2" fmla="*/ 720080 h 720080"/>
                  <a:gd name="connsiteX3" fmla="*/ 360040 w 792088"/>
                  <a:gd name="connsiteY3" fmla="*/ 720080 h 720080"/>
                  <a:gd name="connsiteX4" fmla="*/ 0 w 792088"/>
                  <a:gd name="connsiteY4" fmla="*/ 360040 h 720080"/>
                  <a:gd name="connsiteX5" fmla="*/ 360040 w 792088"/>
                  <a:gd name="connsiteY5" fmla="*/ 0 h 72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088" h="720080">
                    <a:moveTo>
                      <a:pt x="360040" y="0"/>
                    </a:moveTo>
                    <a:lnTo>
                      <a:pt x="792088" y="0"/>
                    </a:lnTo>
                    <a:lnTo>
                      <a:pt x="792088" y="720080"/>
                    </a:lnTo>
                    <a:lnTo>
                      <a:pt x="360040" y="720080"/>
                    </a:lnTo>
                    <a:cubicBezTo>
                      <a:pt x="161195" y="720080"/>
                      <a:pt x="0" y="558885"/>
                      <a:pt x="0" y="360040"/>
                    </a:cubicBezTo>
                    <a:cubicBezTo>
                      <a:pt x="0" y="161195"/>
                      <a:pt x="161195" y="0"/>
                      <a:pt x="3600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>
                <a:noFill/>
                <a:round/>
                <a:headEnd/>
                <a:tailEnd/>
              </a:ln>
            </p:spPr>
            <p:txBody>
              <a:bodyPr rot="0" spcFirstLastPara="0" vert="horz" wrap="none" lIns="91440" tIns="45720" rIns="91440" bIns="45720" anchor="ctr" anchorCtr="1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sz="2800">
                    <a:solidFill>
                      <a:srgbClr val="FFFFFF"/>
                    </a:solidFill>
                  </a:rPr>
                  <a:t>04</a:t>
                </a:r>
              </a:p>
            </p:txBody>
          </p:sp>
          <p:sp>
            <p:nvSpPr>
              <p:cNvPr id="10" name="Bullet4" descr="936b0fc5-87e6-4f52-85eb-25194e2df1ec">
                <a:extLst>
                  <a:ext uri="{FF2B5EF4-FFF2-40B4-BE49-F238E27FC236}">
                    <a16:creationId id="{3FAFEB93-7171-4E6C-8433-8718AB741AE9}"/>
                  </a:ext>
                </a:extLst>
              </p:cNvPr>
              <p:cNvSpPr/>
              <p:nvPr/>
            </p:nvSpPr>
            <p:spPr bwMode="auto">
              <a:xfrm>
                <a:off x="7895301" y="4416138"/>
                <a:ext cx="2951769" cy="647352"/>
              </a:xfrm>
              <a:custGeom>
                <a:avLst/>
                <a:gdLst>
                  <a:gd name="connsiteX0" fmla="*/ 0 w 3672408"/>
                  <a:gd name="connsiteY0" fmla="*/ 0 h 720080"/>
                  <a:gd name="connsiteX1" fmla="*/ 3312368 w 3672408"/>
                  <a:gd name="connsiteY1" fmla="*/ 0 h 720080"/>
                  <a:gd name="connsiteX2" fmla="*/ 3672408 w 3672408"/>
                  <a:gd name="connsiteY2" fmla="*/ 360040 h 720080"/>
                  <a:gd name="connsiteX3" fmla="*/ 3312368 w 3672408"/>
                  <a:gd name="connsiteY3" fmla="*/ 720080 h 720080"/>
                  <a:gd name="connsiteX4" fmla="*/ 0 w 3672408"/>
                  <a:gd name="connsiteY4" fmla="*/ 720080 h 720080"/>
                  <a:gd name="connsiteX5" fmla="*/ 0 w 3672408"/>
                  <a:gd name="connsiteY5" fmla="*/ 0 h 72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72408" h="720080">
                    <a:moveTo>
                      <a:pt x="0" y="0"/>
                    </a:moveTo>
                    <a:lnTo>
                      <a:pt x="3312368" y="0"/>
                    </a:lnTo>
                    <a:cubicBezTo>
                      <a:pt x="3511213" y="0"/>
                      <a:pt x="3672408" y="161195"/>
                      <a:pt x="3672408" y="360040"/>
                    </a:cubicBezTo>
                    <a:cubicBezTo>
                      <a:pt x="3672408" y="558885"/>
                      <a:pt x="3511213" y="720080"/>
                      <a:pt x="3312368" y="720080"/>
                    </a:cubicBezTo>
                    <a:lnTo>
                      <a:pt x="0" y="7200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noFill/>
                <a:round/>
                <a:headEnd/>
                <a:tailEnd/>
              </a:ln>
            </p:spPr>
            <p:txBody>
              <a:bodyPr rot="0" spcFirstLastPara="0" vert="horz" wrap="square" lIns="91440" tIns="45720" rIns="91440" bIns="45720" anchor="ctr" anchorCtr="1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FFFFFF"/>
                    </a:solidFill>
                  </a:rPr>
                  <a:t>各楼层特色</a:t>
                </a:r>
                <a:endParaRPr lang="en-US" dirty="0"/>
              </a:p>
            </p:txBody>
          </p:sp>
          <p:sp>
            <p:nvSpPr>
              <p:cNvPr id="21" name="Text4" descr="39707a87-477e-4197-ae72-dd2704fcd376">
                <a:extLst>
                  <a:ext uri="{FF2B5EF4-FFF2-40B4-BE49-F238E27FC236}">
                    <a16:creationId id="{8CE1CE28-55B8-2E45-C5B6-1F538A7F6C8D}"/>
                  </a:ext>
                </a:extLst>
              </p:cNvPr>
              <p:cNvSpPr/>
              <p:nvPr/>
            </p:nvSpPr>
            <p:spPr bwMode="auto">
              <a:xfrm>
                <a:off x="7895300" y="5059433"/>
                <a:ext cx="2951769" cy="1074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1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sz="1200" dirty="0"/>
                  <a:t>不同楼层特色鲜明，满足不同时段需求。</a:t>
                </a:r>
                <a:endParaRPr lang="en-US" dirty="0"/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" descr="b504371e-bbb6-4141-bab7-55b1235978f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财务规划</a:t>
            </a:r>
            <a:endParaRPr lang="en-US" dirty="0"/>
          </a:p>
        </p:txBody>
      </p:sp>
      <p:sp>
        <p:nvSpPr>
          <p:cNvPr id="3" name="" descr="18f13d79-5c2b-434e-b32f-9697c6af961f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展示项目资金使用情况与进度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a16="http://schemas.microsoft.com/office/drawing/2014/main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" descr="b5437aa7-f7b4-41a2-83d5-5dd9ae3b5da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项目投入</a:t>
            </a:r>
            <a:endParaRPr lang="en-US" dirty="0"/>
          </a:p>
        </p:txBody>
      </p:sp>
      <p:grpSp>
        <p:nvGrpSpPr>
          <p:cNvPr id="33" name="2cfc13cc-610c-43af-9506-866f6b0636bf.source.4.zh-Hans.pptx" descr="b9753b7a-d758-4469-bbee-8b63c41e2aee">
            <a:extLst>
              <a:ext uri="{FF2B5EF4-FFF2-40B4-BE49-F238E27FC236}">
                <a16:creationId id="{EB1A8438-5A11-A35E-4A64-D5F976DFAD2C}"/>
              </a:ext>
            </a:extLst>
          </p:cNvPr>
          <p:cNvGrpSpPr/>
          <p:nvPr/>
        </p:nvGrpSpPr>
        <p:grpSpPr>
          <a:xfrm>
            <a:off x="660400" y="1168400"/>
            <a:ext cx="10858500" cy="5179307"/>
            <a:chOff x="660400" y="1168400"/>
            <a:chExt cx="10858500" cy="5179307"/>
          </a:xfrm>
        </p:grpSpPr>
        <p:sp>
          <p:nvSpPr>
            <p:cNvPr id="3" name="iṧlïdé" descr="1065fc9e-5226-48c0-8624-f35409e7488a">
              <a:extLst>
                <a:ext uri="{FF2B5EF4-FFF2-40B4-BE49-F238E27FC236}">
                  <a16:creationId id="{23A49A2E-EA73-4378-9428-70E028F84BAD}"/>
                </a:ext>
              </a:extLst>
            </p:cNvPr>
            <p:cNvSpPr/>
            <p:nvPr/>
          </p:nvSpPr>
          <p:spPr bwMode="auto">
            <a:xfrm>
              <a:off x="5738286" y="5071923"/>
              <a:ext cx="1038187" cy="1275784"/>
            </a:xfrm>
            <a:custGeom>
              <a:avLst/>
              <a:gdLst>
                <a:gd name="T0" fmla="*/ 586 w 586"/>
                <a:gd name="T1" fmla="*/ 155 h 966"/>
                <a:gd name="T2" fmla="*/ 0 w 586"/>
                <a:gd name="T3" fmla="*/ 0 h 966"/>
                <a:gd name="T4" fmla="*/ 586 w 586"/>
                <a:gd name="T5" fmla="*/ 966 h 966"/>
                <a:gd name="T6" fmla="*/ 586 w 586"/>
                <a:gd name="T7" fmla="*/ 155 h 966"/>
                <a:gd name="connsiteX0" fmla="*/ 19010 w 19010"/>
                <a:gd name="connsiteY0" fmla="*/ 3054 h 11449"/>
                <a:gd name="connsiteX1" fmla="*/ 0 w 19010"/>
                <a:gd name="connsiteY1" fmla="*/ 0 h 11449"/>
                <a:gd name="connsiteX2" fmla="*/ 19010 w 19010"/>
                <a:gd name="connsiteY2" fmla="*/ 11449 h 11449"/>
                <a:gd name="connsiteX3" fmla="*/ 19010 w 19010"/>
                <a:gd name="connsiteY3" fmla="*/ 3054 h 11449"/>
                <a:gd name="connsiteX0" fmla="*/ 11160 w 11160"/>
                <a:gd name="connsiteY0" fmla="*/ 2433 h 10828"/>
                <a:gd name="connsiteX1" fmla="*/ 0 w 11160"/>
                <a:gd name="connsiteY1" fmla="*/ 0 h 10828"/>
                <a:gd name="connsiteX2" fmla="*/ 11160 w 11160"/>
                <a:gd name="connsiteY2" fmla="*/ 10828 h 10828"/>
                <a:gd name="connsiteX3" fmla="*/ 11160 w 11160"/>
                <a:gd name="connsiteY3" fmla="*/ 2433 h 10828"/>
                <a:gd name="connsiteX0" fmla="*/ 11160 w 11160"/>
                <a:gd name="connsiteY0" fmla="*/ 2433 h 7226"/>
                <a:gd name="connsiteX1" fmla="*/ 0 w 11160"/>
                <a:gd name="connsiteY1" fmla="*/ 0 h 7226"/>
                <a:gd name="connsiteX2" fmla="*/ 11160 w 11160"/>
                <a:gd name="connsiteY2" fmla="*/ 7226 h 7226"/>
                <a:gd name="connsiteX3" fmla="*/ 11160 w 11160"/>
                <a:gd name="connsiteY3" fmla="*/ 2433 h 7226"/>
                <a:gd name="connsiteX0" fmla="*/ 10000 w 10000"/>
                <a:gd name="connsiteY0" fmla="*/ 3367 h 11513"/>
                <a:gd name="connsiteX1" fmla="*/ 0 w 10000"/>
                <a:gd name="connsiteY1" fmla="*/ 0 h 11513"/>
                <a:gd name="connsiteX2" fmla="*/ 9927 w 10000"/>
                <a:gd name="connsiteY2" fmla="*/ 11513 h 11513"/>
                <a:gd name="connsiteX3" fmla="*/ 10000 w 10000"/>
                <a:gd name="connsiteY3" fmla="*/ 3367 h 1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1513">
                  <a:moveTo>
                    <a:pt x="10000" y="3367"/>
                  </a:moveTo>
                  <a:lnTo>
                    <a:pt x="0" y="0"/>
                  </a:lnTo>
                  <a:lnTo>
                    <a:pt x="9927" y="11513"/>
                  </a:lnTo>
                  <a:cubicBezTo>
                    <a:pt x="9951" y="8798"/>
                    <a:pt x="9976" y="6082"/>
                    <a:pt x="10000" y="3367"/>
                  </a:cubicBezTo>
                  <a:close/>
                </a:path>
              </a:pathLst>
            </a:custGeom>
            <a:solidFill>
              <a:schemeClr val="accent1"/>
            </a:solidFill>
            <a:ln w="57150"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cxnSp>
          <p:nvCxnSpPr>
            <p:cNvPr id="16" name="îṥlíḋê" descr="5a90f939-e6f3-4123-b37e-825f9b2d0212">
              <a:extLst>
                <a:ext uri="{FF2B5EF4-FFF2-40B4-BE49-F238E27FC236}">
                  <a16:creationId id="{31680D8F-68F9-4541-B309-31E0932742B0}"/>
                </a:ext>
              </a:extLst>
            </p:cNvPr>
            <p:cNvCxnSpPr/>
            <p:nvPr/>
          </p:nvCxnSpPr>
          <p:spPr>
            <a:xfrm>
              <a:off x="673100" y="3501935"/>
              <a:ext cx="2947900" cy="0"/>
            </a:xfrm>
            <a:prstGeom prst="line">
              <a:avLst/>
            </a:prstGeom>
            <a:ln w="12700" cap="rnd">
              <a:solidFill>
                <a:schemeClr val="tx2">
                  <a:alpha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ïṣļiḋe" descr="0704337d-06ff-4be9-835f-ce68528eb361">
              <a:extLst>
                <a:ext uri="{FF2B5EF4-FFF2-40B4-BE49-F238E27FC236}">
                  <a16:creationId id="{E16FB80E-DAB0-4B33-ABD8-6CCCBE438745}"/>
                </a:ext>
              </a:extLst>
            </p:cNvPr>
            <p:cNvCxnSpPr/>
            <p:nvPr/>
          </p:nvCxnSpPr>
          <p:spPr>
            <a:xfrm>
              <a:off x="8571000" y="4142067"/>
              <a:ext cx="2947900" cy="0"/>
            </a:xfrm>
            <a:prstGeom prst="line">
              <a:avLst/>
            </a:prstGeom>
            <a:ln w="12700" cap="rnd">
              <a:solidFill>
                <a:schemeClr val="tx2">
                  <a:alpha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组合 27" descr="0b52a03b-91c1-4c47-b357-e46d66089dcf">
              <a:extLst>
                <a:ext uri="{FF2B5EF4-FFF2-40B4-BE49-F238E27FC236}">
                  <a16:creationId id="{B43A0DC2-E963-3AB7-363F-5133459E3D6B}"/>
                </a:ext>
              </a:extLst>
            </p:cNvPr>
            <p:cNvGrpSpPr/>
            <p:nvPr/>
          </p:nvGrpSpPr>
          <p:grpSpPr>
            <a:xfrm>
              <a:off x="673100" y="1869192"/>
              <a:ext cx="6881813" cy="1828800"/>
              <a:chOff x="673100" y="1869192"/>
              <a:chExt cx="6881813" cy="1828800"/>
            </a:xfrm>
          </p:grpSpPr>
          <p:sp>
            <p:nvSpPr>
              <p:cNvPr id="4" name="IconBackground1" descr="fc535868-a4e5-4025-8c40-18ef96fa0acc">
                <a:extLst>
                  <a:ext uri="{FF2B5EF4-FFF2-40B4-BE49-F238E27FC236}">
                    <a16:creationId id="{6247128E-1AB0-40A2-8E77-58A19FD7EC58}"/>
                  </a:ext>
                </a:extLst>
              </p:cNvPr>
              <p:cNvSpPr/>
              <p:nvPr/>
            </p:nvSpPr>
            <p:spPr bwMode="auto">
              <a:xfrm>
                <a:off x="6167438" y="1869192"/>
                <a:ext cx="1387475" cy="1828800"/>
              </a:xfrm>
              <a:custGeom>
                <a:avLst/>
                <a:gdLst>
                  <a:gd name="T0" fmla="*/ 0 w 874"/>
                  <a:gd name="T1" fmla="*/ 0 h 1152"/>
                  <a:gd name="T2" fmla="*/ 874 w 874"/>
                  <a:gd name="T3" fmla="*/ 507 h 1152"/>
                  <a:gd name="T4" fmla="*/ 0 w 874"/>
                  <a:gd name="T5" fmla="*/ 1152 h 1152"/>
                  <a:gd name="T6" fmla="*/ 0 w 874"/>
                  <a:gd name="T7" fmla="*/ 0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4" h="1152">
                    <a:moveTo>
                      <a:pt x="0" y="0"/>
                    </a:moveTo>
                    <a:lnTo>
                      <a:pt x="874" y="507"/>
                    </a:lnTo>
                    <a:lnTo>
                      <a:pt x="0" y="11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57150"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9" name="Icon1" descr="6fd8fad0-fa4b-41ae-80cf-030f754d5573">
                <a:extLst>
                  <a:ext uri="{FF2B5EF4-FFF2-40B4-BE49-F238E27FC236}">
                    <a16:creationId id="{3EA68EA1-8B40-4C16-A341-3101CE121941}"/>
                  </a:ext>
                </a:extLst>
              </p:cNvPr>
              <p:cNvSpPr/>
              <p:nvPr/>
            </p:nvSpPr>
            <p:spPr bwMode="auto">
              <a:xfrm>
                <a:off x="6327118" y="2271965"/>
                <a:ext cx="549635" cy="549635"/>
              </a:xfrm>
              <a:custGeom>
                <a:avLst/>
                <a:gdLst>
                  <a:gd name="T0" fmla="*/ 223 w 228"/>
                  <a:gd name="T1" fmla="*/ 95 h 228"/>
                  <a:gd name="T2" fmla="*/ 196 w 228"/>
                  <a:gd name="T3" fmla="*/ 90 h 228"/>
                  <a:gd name="T4" fmla="*/ 189 w 228"/>
                  <a:gd name="T5" fmla="*/ 74 h 228"/>
                  <a:gd name="T6" fmla="*/ 205 w 228"/>
                  <a:gd name="T7" fmla="*/ 50 h 228"/>
                  <a:gd name="T8" fmla="*/ 205 w 228"/>
                  <a:gd name="T9" fmla="*/ 43 h 228"/>
                  <a:gd name="T10" fmla="*/ 185 w 228"/>
                  <a:gd name="T11" fmla="*/ 24 h 228"/>
                  <a:gd name="T12" fmla="*/ 178 w 228"/>
                  <a:gd name="T13" fmla="*/ 23 h 228"/>
                  <a:gd name="T14" fmla="*/ 155 w 228"/>
                  <a:gd name="T15" fmla="*/ 39 h 228"/>
                  <a:gd name="T16" fmla="*/ 138 w 228"/>
                  <a:gd name="T17" fmla="*/ 32 h 228"/>
                  <a:gd name="T18" fmla="*/ 133 w 228"/>
                  <a:gd name="T19" fmla="*/ 5 h 228"/>
                  <a:gd name="T20" fmla="*/ 127 w 228"/>
                  <a:gd name="T21" fmla="*/ 0 h 228"/>
                  <a:gd name="T22" fmla="*/ 100 w 228"/>
                  <a:gd name="T23" fmla="*/ 0 h 228"/>
                  <a:gd name="T24" fmla="*/ 94 w 228"/>
                  <a:gd name="T25" fmla="*/ 5 h 228"/>
                  <a:gd name="T26" fmla="*/ 89 w 228"/>
                  <a:gd name="T27" fmla="*/ 32 h 228"/>
                  <a:gd name="T28" fmla="*/ 73 w 228"/>
                  <a:gd name="T29" fmla="*/ 39 h 228"/>
                  <a:gd name="T30" fmla="*/ 50 w 228"/>
                  <a:gd name="T31" fmla="*/ 23 h 228"/>
                  <a:gd name="T32" fmla="*/ 43 w 228"/>
                  <a:gd name="T33" fmla="*/ 24 h 228"/>
                  <a:gd name="T34" fmla="*/ 23 w 228"/>
                  <a:gd name="T35" fmla="*/ 43 h 228"/>
                  <a:gd name="T36" fmla="*/ 23 w 228"/>
                  <a:gd name="T37" fmla="*/ 51 h 228"/>
                  <a:gd name="T38" fmla="*/ 39 w 228"/>
                  <a:gd name="T39" fmla="*/ 74 h 228"/>
                  <a:gd name="T40" fmla="*/ 32 w 228"/>
                  <a:gd name="T41" fmla="*/ 90 h 228"/>
                  <a:gd name="T42" fmla="*/ 5 w 228"/>
                  <a:gd name="T43" fmla="*/ 95 h 228"/>
                  <a:gd name="T44" fmla="*/ 0 w 228"/>
                  <a:gd name="T45" fmla="*/ 100 h 228"/>
                  <a:gd name="T46" fmla="*/ 0 w 228"/>
                  <a:gd name="T47" fmla="*/ 128 h 228"/>
                  <a:gd name="T48" fmla="*/ 5 w 228"/>
                  <a:gd name="T49" fmla="*/ 134 h 228"/>
                  <a:gd name="T50" fmla="*/ 32 w 228"/>
                  <a:gd name="T51" fmla="*/ 139 h 228"/>
                  <a:gd name="T52" fmla="*/ 39 w 228"/>
                  <a:gd name="T53" fmla="*/ 155 h 228"/>
                  <a:gd name="T54" fmla="*/ 23 w 228"/>
                  <a:gd name="T55" fmla="*/ 178 h 228"/>
                  <a:gd name="T56" fmla="*/ 24 w 228"/>
                  <a:gd name="T57" fmla="*/ 185 h 228"/>
                  <a:gd name="T58" fmla="*/ 43 w 228"/>
                  <a:gd name="T59" fmla="*/ 204 h 228"/>
                  <a:gd name="T60" fmla="*/ 51 w 228"/>
                  <a:gd name="T61" fmla="*/ 205 h 228"/>
                  <a:gd name="T62" fmla="*/ 73 w 228"/>
                  <a:gd name="T63" fmla="*/ 189 h 228"/>
                  <a:gd name="T64" fmla="*/ 89 w 228"/>
                  <a:gd name="T65" fmla="*/ 196 h 228"/>
                  <a:gd name="T66" fmla="*/ 94 w 228"/>
                  <a:gd name="T67" fmla="*/ 223 h 228"/>
                  <a:gd name="T68" fmla="*/ 100 w 228"/>
                  <a:gd name="T69" fmla="*/ 228 h 228"/>
                  <a:gd name="T70" fmla="*/ 127 w 228"/>
                  <a:gd name="T71" fmla="*/ 228 h 228"/>
                  <a:gd name="T72" fmla="*/ 133 w 228"/>
                  <a:gd name="T73" fmla="*/ 223 h 228"/>
                  <a:gd name="T74" fmla="*/ 138 w 228"/>
                  <a:gd name="T75" fmla="*/ 196 h 228"/>
                  <a:gd name="T76" fmla="*/ 154 w 228"/>
                  <a:gd name="T77" fmla="*/ 190 h 228"/>
                  <a:gd name="T78" fmla="*/ 177 w 228"/>
                  <a:gd name="T79" fmla="*/ 205 h 228"/>
                  <a:gd name="T80" fmla="*/ 185 w 228"/>
                  <a:gd name="T81" fmla="*/ 205 h 228"/>
                  <a:gd name="T82" fmla="*/ 204 w 228"/>
                  <a:gd name="T83" fmla="*/ 185 h 228"/>
                  <a:gd name="T84" fmla="*/ 205 w 228"/>
                  <a:gd name="T85" fmla="*/ 178 h 228"/>
                  <a:gd name="T86" fmla="*/ 189 w 228"/>
                  <a:gd name="T87" fmla="*/ 155 h 228"/>
                  <a:gd name="T88" fmla="*/ 196 w 228"/>
                  <a:gd name="T89" fmla="*/ 139 h 228"/>
                  <a:gd name="T90" fmla="*/ 223 w 228"/>
                  <a:gd name="T91" fmla="*/ 134 h 228"/>
                  <a:gd name="T92" fmla="*/ 228 w 228"/>
                  <a:gd name="T93" fmla="*/ 128 h 228"/>
                  <a:gd name="T94" fmla="*/ 228 w 228"/>
                  <a:gd name="T95" fmla="*/ 100 h 228"/>
                  <a:gd name="T96" fmla="*/ 223 w 228"/>
                  <a:gd name="T97" fmla="*/ 95 h 228"/>
                  <a:gd name="T98" fmla="*/ 114 w 228"/>
                  <a:gd name="T99" fmla="*/ 149 h 228"/>
                  <a:gd name="T100" fmla="*/ 79 w 228"/>
                  <a:gd name="T101" fmla="*/ 114 h 228"/>
                  <a:gd name="T102" fmla="*/ 114 w 228"/>
                  <a:gd name="T103" fmla="*/ 79 h 228"/>
                  <a:gd name="T104" fmla="*/ 149 w 228"/>
                  <a:gd name="T105" fmla="*/ 114 h 228"/>
                  <a:gd name="T106" fmla="*/ 114 w 228"/>
                  <a:gd name="T107" fmla="*/ 14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8" h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0" name="Text1" descr="4b77b4e2-afdf-45b5-9cd8-1eb005f9a03b">
                <a:extLst>
                  <a:ext uri="{FF2B5EF4-FFF2-40B4-BE49-F238E27FC236}">
                    <a16:creationId id="{0E601916-6590-4C0C-B155-6D6D7356BD47}"/>
                  </a:ext>
                </a:extLst>
              </p:cNvPr>
              <p:cNvSpPr/>
              <p:nvPr/>
            </p:nvSpPr>
            <p:spPr bwMode="auto">
              <a:xfrm>
                <a:off x="673100" y="2478513"/>
                <a:ext cx="3262000" cy="920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200" dirty="0"/>
                  <a:t>项目总投入为4000万元。</a:t>
                </a:r>
                <a:endParaRPr lang="en-US" dirty="0"/>
              </a:p>
            </p:txBody>
          </p:sp>
          <p:sp>
            <p:nvSpPr>
              <p:cNvPr id="21" name="Bullet1" descr="30fe9deb-77c4-486a-a6a6-2e5dfe02a94c">
                <a:extLst>
                  <a:ext uri="{FF2B5EF4-FFF2-40B4-BE49-F238E27FC236}">
                    <a16:creationId id="{2FB33A9A-0138-41C5-8752-68634C4AB939}"/>
                  </a:ext>
                </a:extLst>
              </p:cNvPr>
              <p:cNvSpPr txBox="1"/>
              <p:nvPr/>
            </p:nvSpPr>
            <p:spPr bwMode="auto">
              <a:xfrm>
                <a:off x="673100" y="2065633"/>
                <a:ext cx="3262000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b="1" dirty="0"/>
                  <a:t>项目总投入</a:t>
                </a:r>
                <a:endParaRPr lang="en-US" dirty="0"/>
              </a:p>
            </p:txBody>
          </p:sp>
        </p:grpSp>
        <p:grpSp>
          <p:nvGrpSpPr>
            <p:cNvPr id="29" name="组合 28" descr="f2bf1b26-ca7c-4032-aaa6-cbf1ed435124">
              <a:extLst>
                <a:ext uri="{FF2B5EF4-FFF2-40B4-BE49-F238E27FC236}">
                  <a16:creationId id="{21493443-2041-34BB-8072-0CFDDC970882}"/>
                </a:ext>
              </a:extLst>
            </p:cNvPr>
            <p:cNvGrpSpPr/>
            <p:nvPr/>
          </p:nvGrpSpPr>
          <p:grpSpPr>
            <a:xfrm>
              <a:off x="4706938" y="2674054"/>
              <a:ext cx="6811962" cy="1574800"/>
              <a:chOff x="4706938" y="2674054"/>
              <a:chExt cx="6811962" cy="1574800"/>
            </a:xfrm>
          </p:grpSpPr>
          <p:sp>
            <p:nvSpPr>
              <p:cNvPr id="5" name="IconBackground2" descr="a8ebaad3-6342-4e7a-987f-ca3d82d2bc27">
                <a:extLst>
                  <a:ext uri="{FF2B5EF4-FFF2-40B4-BE49-F238E27FC236}">
                    <a16:creationId id="{048EC0CB-4FE8-4B98-B6ED-1947A1634D9C}"/>
                  </a:ext>
                </a:extLst>
              </p:cNvPr>
              <p:cNvSpPr/>
              <p:nvPr/>
            </p:nvSpPr>
            <p:spPr bwMode="auto">
              <a:xfrm>
                <a:off x="4706938" y="2674054"/>
                <a:ext cx="2847975" cy="1574800"/>
              </a:xfrm>
              <a:custGeom>
                <a:avLst/>
                <a:gdLst>
                  <a:gd name="T0" fmla="*/ 1500 w 1794"/>
                  <a:gd name="T1" fmla="*/ 992 h 992"/>
                  <a:gd name="T2" fmla="*/ 1794 w 1794"/>
                  <a:gd name="T3" fmla="*/ 0 h 992"/>
                  <a:gd name="T4" fmla="*/ 0 w 1794"/>
                  <a:gd name="T5" fmla="*/ 493 h 992"/>
                  <a:gd name="T6" fmla="*/ 1500 w 1794"/>
                  <a:gd name="T7" fmla="*/ 992 h 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94" h="992">
                    <a:moveTo>
                      <a:pt x="1500" y="992"/>
                    </a:moveTo>
                    <a:lnTo>
                      <a:pt x="1794" y="0"/>
                    </a:lnTo>
                    <a:lnTo>
                      <a:pt x="0" y="493"/>
                    </a:lnTo>
                    <a:lnTo>
                      <a:pt x="1500" y="99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57150"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/>
              </a:p>
            </p:txBody>
          </p:sp>
          <p:sp>
            <p:nvSpPr>
              <p:cNvPr id="10" name="Icon2" descr="735d74ae-3d9e-41d6-b184-8de3441e28c0">
                <a:extLst>
                  <a:ext uri="{FF2B5EF4-FFF2-40B4-BE49-F238E27FC236}">
                    <a16:creationId id="{D9E9BBCA-2B7F-4357-BD33-0006FB7D227D}"/>
                  </a:ext>
                </a:extLst>
              </p:cNvPr>
              <p:cNvSpPr/>
              <p:nvPr/>
            </p:nvSpPr>
            <p:spPr bwMode="auto">
              <a:xfrm>
                <a:off x="6501655" y="3062320"/>
                <a:ext cx="549635" cy="549635"/>
              </a:xfrm>
              <a:custGeom>
                <a:avLst/>
                <a:gdLst>
                  <a:gd name="T0" fmla="*/ 130 w 236"/>
                  <a:gd name="T1" fmla="*/ 1 h 236"/>
                  <a:gd name="T2" fmla="*/ 118 w 236"/>
                  <a:gd name="T3" fmla="*/ 0 h 236"/>
                  <a:gd name="T4" fmla="*/ 30 w 236"/>
                  <a:gd name="T5" fmla="*/ 40 h 236"/>
                  <a:gd name="T6" fmla="*/ 68 w 236"/>
                  <a:gd name="T7" fmla="*/ 105 h 236"/>
                  <a:gd name="T8" fmla="*/ 130 w 236"/>
                  <a:gd name="T9" fmla="*/ 1 h 236"/>
                  <a:gd name="T10" fmla="*/ 20 w 236"/>
                  <a:gd name="T11" fmla="*/ 52 h 236"/>
                  <a:gd name="T12" fmla="*/ 0 w 236"/>
                  <a:gd name="T13" fmla="*/ 118 h 236"/>
                  <a:gd name="T14" fmla="*/ 5 w 236"/>
                  <a:gd name="T15" fmla="*/ 153 h 236"/>
                  <a:gd name="T16" fmla="*/ 81 w 236"/>
                  <a:gd name="T17" fmla="*/ 153 h 236"/>
                  <a:gd name="T18" fmla="*/ 20 w 236"/>
                  <a:gd name="T19" fmla="*/ 52 h 236"/>
                  <a:gd name="T20" fmla="*/ 225 w 236"/>
                  <a:gd name="T21" fmla="*/ 68 h 236"/>
                  <a:gd name="T22" fmla="*/ 145 w 236"/>
                  <a:gd name="T23" fmla="*/ 3 h 236"/>
                  <a:gd name="T24" fmla="*/ 106 w 236"/>
                  <a:gd name="T25" fmla="*/ 68 h 236"/>
                  <a:gd name="T26" fmla="*/ 225 w 236"/>
                  <a:gd name="T27" fmla="*/ 68 h 236"/>
                  <a:gd name="T28" fmla="*/ 130 w 236"/>
                  <a:gd name="T29" fmla="*/ 167 h 236"/>
                  <a:gd name="T30" fmla="*/ 11 w 236"/>
                  <a:gd name="T31" fmla="*/ 167 h 236"/>
                  <a:gd name="T32" fmla="*/ 96 w 236"/>
                  <a:gd name="T33" fmla="*/ 234 h 236"/>
                  <a:gd name="T34" fmla="*/ 93 w 236"/>
                  <a:gd name="T35" fmla="*/ 232 h 236"/>
                  <a:gd name="T36" fmla="*/ 130 w 236"/>
                  <a:gd name="T37" fmla="*/ 167 h 236"/>
                  <a:gd name="T38" fmla="*/ 230 w 236"/>
                  <a:gd name="T39" fmla="*/ 82 h 236"/>
                  <a:gd name="T40" fmla="*/ 155 w 236"/>
                  <a:gd name="T41" fmla="*/ 82 h 236"/>
                  <a:gd name="T42" fmla="*/ 215 w 236"/>
                  <a:gd name="T43" fmla="*/ 186 h 236"/>
                  <a:gd name="T44" fmla="*/ 236 w 236"/>
                  <a:gd name="T45" fmla="*/ 118 h 236"/>
                  <a:gd name="T46" fmla="*/ 230 w 236"/>
                  <a:gd name="T47" fmla="*/ 82 h 236"/>
                  <a:gd name="T48" fmla="*/ 108 w 236"/>
                  <a:gd name="T49" fmla="*/ 236 h 236"/>
                  <a:gd name="T50" fmla="*/ 118 w 236"/>
                  <a:gd name="T51" fmla="*/ 236 h 236"/>
                  <a:gd name="T52" fmla="*/ 205 w 236"/>
                  <a:gd name="T53" fmla="*/ 198 h 236"/>
                  <a:gd name="T54" fmla="*/ 167 w 236"/>
                  <a:gd name="T55" fmla="*/ 132 h 236"/>
                  <a:gd name="T56" fmla="*/ 108 w 236"/>
                  <a:gd name="T57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" h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4" name="Text2" descr="0739e942-6510-4dd3-a678-8122c4dee8e7">
                <a:extLst>
                  <a:ext uri="{FF2B5EF4-FFF2-40B4-BE49-F238E27FC236}">
                    <a16:creationId id="{21D8A50D-8252-4F4C-BDEB-CA9ECEB106B7}"/>
                  </a:ext>
                </a:extLst>
              </p:cNvPr>
              <p:cNvSpPr/>
              <p:nvPr/>
            </p:nvSpPr>
            <p:spPr bwMode="auto">
              <a:xfrm>
                <a:off x="8256900" y="3123875"/>
                <a:ext cx="3262000" cy="920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200" dirty="0"/>
                  <a:t>已投入1400万元，用于房租租赁等。</a:t>
                </a:r>
                <a:endParaRPr lang="en-US" dirty="0"/>
              </a:p>
            </p:txBody>
          </p:sp>
          <p:sp>
            <p:nvSpPr>
              <p:cNvPr id="25" name="Bullet2" descr="7dc3179b-5cd2-49c0-a7c6-61893df35c80">
                <a:extLst>
                  <a:ext uri="{FF2B5EF4-FFF2-40B4-BE49-F238E27FC236}">
                    <a16:creationId id="{586534FE-6322-4671-B401-6AABBB7AF5D2}"/>
                  </a:ext>
                </a:extLst>
              </p:cNvPr>
              <p:cNvSpPr txBox="1"/>
              <p:nvPr/>
            </p:nvSpPr>
            <p:spPr bwMode="auto">
              <a:xfrm>
                <a:off x="8256900" y="2710995"/>
                <a:ext cx="3262000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b="1" dirty="0"/>
                  <a:t>已投入金额</a:t>
                </a:r>
                <a:endParaRPr lang="en-US" dirty="0"/>
              </a:p>
            </p:txBody>
          </p:sp>
        </p:grpSp>
        <p:grpSp>
          <p:nvGrpSpPr>
            <p:cNvPr id="31" name="组合 30" descr="834a2f97-efac-4d1a-b1b6-b07adba89c06">
              <a:extLst>
                <a:ext uri="{FF2B5EF4-FFF2-40B4-BE49-F238E27FC236}">
                  <a16:creationId id="{7EBE43C2-1D61-250E-4C8D-F6C5BA916069}"/>
                </a:ext>
              </a:extLst>
            </p:cNvPr>
            <p:cNvGrpSpPr/>
            <p:nvPr/>
          </p:nvGrpSpPr>
          <p:grpSpPr>
            <a:xfrm>
              <a:off x="673100" y="3456692"/>
              <a:ext cx="7200900" cy="1746250"/>
              <a:chOff x="673100" y="3456692"/>
              <a:chExt cx="7200900" cy="1746250"/>
            </a:xfrm>
          </p:grpSpPr>
          <p:sp>
            <p:nvSpPr>
              <p:cNvPr id="7" name="IconBackground3" descr="8ed0b751-3bc9-415c-a336-6984486b052f">
                <a:extLst>
                  <a:ext uri="{FF2B5EF4-FFF2-40B4-BE49-F238E27FC236}">
                    <a16:creationId id="{D14D294A-A364-4025-9E4C-3DFE7CC47414}"/>
                  </a:ext>
                </a:extLst>
              </p:cNvPr>
              <p:cNvSpPr/>
              <p:nvPr/>
            </p:nvSpPr>
            <p:spPr bwMode="auto">
              <a:xfrm>
                <a:off x="4318000" y="3456692"/>
                <a:ext cx="3556000" cy="1746250"/>
              </a:xfrm>
              <a:custGeom>
                <a:avLst/>
                <a:gdLst>
                  <a:gd name="T0" fmla="*/ 2240 w 2240"/>
                  <a:gd name="T1" fmla="*/ 328 h 1100"/>
                  <a:gd name="T2" fmla="*/ 0 w 2240"/>
                  <a:gd name="T3" fmla="*/ 1100 h 1100"/>
                  <a:gd name="T4" fmla="*/ 245 w 2240"/>
                  <a:gd name="T5" fmla="*/ 0 h 1100"/>
                  <a:gd name="T6" fmla="*/ 2240 w 2240"/>
                  <a:gd name="T7" fmla="*/ 328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40" h="1100">
                    <a:moveTo>
                      <a:pt x="2240" y="328"/>
                    </a:moveTo>
                    <a:lnTo>
                      <a:pt x="0" y="1100"/>
                    </a:lnTo>
                    <a:lnTo>
                      <a:pt x="245" y="0"/>
                    </a:lnTo>
                    <a:lnTo>
                      <a:pt x="2240" y="328"/>
                    </a:lnTo>
                    <a:close/>
                  </a:path>
                </a:pathLst>
              </a:custGeom>
              <a:solidFill>
                <a:schemeClr val="accent1"/>
              </a:solidFill>
              <a:ln w="57150"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8" name="Icon3" descr="2fd6e57a-8e6e-4cce-8df9-04b7a1286e5f">
                <a:extLst>
                  <a:ext uri="{FF2B5EF4-FFF2-40B4-BE49-F238E27FC236}">
                    <a16:creationId id="{A43C2F77-F8F9-4EC5-95C6-EAB9588876CD}"/>
                  </a:ext>
                </a:extLst>
              </p:cNvPr>
              <p:cNvSpPr/>
              <p:nvPr/>
            </p:nvSpPr>
            <p:spPr bwMode="auto">
              <a:xfrm>
                <a:off x="4963145" y="3889176"/>
                <a:ext cx="549635" cy="549635"/>
              </a:xfrm>
              <a:custGeom>
                <a:avLst/>
                <a:gdLst>
                  <a:gd name="T0" fmla="*/ 118 w 236"/>
                  <a:gd name="T1" fmla="*/ 0 h 236"/>
                  <a:gd name="T2" fmla="*/ 0 w 236"/>
                  <a:gd name="T3" fmla="*/ 118 h 236"/>
                  <a:gd name="T4" fmla="*/ 118 w 236"/>
                  <a:gd name="T5" fmla="*/ 236 h 236"/>
                  <a:gd name="T6" fmla="*/ 236 w 236"/>
                  <a:gd name="T7" fmla="*/ 118 h 236"/>
                  <a:gd name="T8" fmla="*/ 118 w 236"/>
                  <a:gd name="T9" fmla="*/ 0 h 236"/>
                  <a:gd name="T10" fmla="*/ 106 w 236"/>
                  <a:gd name="T11" fmla="*/ 171 h 236"/>
                  <a:gd name="T12" fmla="*/ 54 w 236"/>
                  <a:gd name="T13" fmla="*/ 163 h 236"/>
                  <a:gd name="T14" fmla="*/ 54 w 236"/>
                  <a:gd name="T15" fmla="*/ 121 h 236"/>
                  <a:gd name="T16" fmla="*/ 106 w 236"/>
                  <a:gd name="T17" fmla="*/ 121 h 236"/>
                  <a:gd name="T18" fmla="*/ 106 w 236"/>
                  <a:gd name="T19" fmla="*/ 171 h 236"/>
                  <a:gd name="T20" fmla="*/ 106 w 236"/>
                  <a:gd name="T21" fmla="*/ 114 h 236"/>
                  <a:gd name="T22" fmla="*/ 54 w 236"/>
                  <a:gd name="T23" fmla="*/ 114 h 236"/>
                  <a:gd name="T24" fmla="*/ 54 w 236"/>
                  <a:gd name="T25" fmla="*/ 72 h 236"/>
                  <a:gd name="T26" fmla="*/ 106 w 236"/>
                  <a:gd name="T27" fmla="*/ 64 h 236"/>
                  <a:gd name="T28" fmla="*/ 106 w 236"/>
                  <a:gd name="T29" fmla="*/ 114 h 236"/>
                  <a:gd name="T30" fmla="*/ 182 w 236"/>
                  <a:gd name="T31" fmla="*/ 182 h 236"/>
                  <a:gd name="T32" fmla="*/ 113 w 236"/>
                  <a:gd name="T33" fmla="*/ 172 h 236"/>
                  <a:gd name="T34" fmla="*/ 113 w 236"/>
                  <a:gd name="T35" fmla="*/ 121 h 236"/>
                  <a:gd name="T36" fmla="*/ 182 w 236"/>
                  <a:gd name="T37" fmla="*/ 121 h 236"/>
                  <a:gd name="T38" fmla="*/ 182 w 236"/>
                  <a:gd name="T39" fmla="*/ 182 h 236"/>
                  <a:gd name="T40" fmla="*/ 182 w 236"/>
                  <a:gd name="T41" fmla="*/ 114 h 236"/>
                  <a:gd name="T42" fmla="*/ 113 w 236"/>
                  <a:gd name="T43" fmla="*/ 114 h 236"/>
                  <a:gd name="T44" fmla="*/ 113 w 236"/>
                  <a:gd name="T45" fmla="*/ 63 h 236"/>
                  <a:gd name="T46" fmla="*/ 182 w 236"/>
                  <a:gd name="T47" fmla="*/ 53 h 236"/>
                  <a:gd name="T48" fmla="*/ 182 w 236"/>
                  <a:gd name="T49" fmla="*/ 11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06" y="171"/>
                    </a:moveTo>
                    <a:cubicBezTo>
                      <a:pt x="54" y="163"/>
                      <a:pt x="54" y="163"/>
                      <a:pt x="54" y="163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71"/>
                    </a:lnTo>
                    <a:close/>
                    <a:moveTo>
                      <a:pt x="106" y="114"/>
                    </a:moveTo>
                    <a:cubicBezTo>
                      <a:pt x="54" y="114"/>
                      <a:pt x="54" y="114"/>
                      <a:pt x="54" y="114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106" y="64"/>
                      <a:pt x="106" y="64"/>
                      <a:pt x="106" y="64"/>
                    </a:cubicBezTo>
                    <a:lnTo>
                      <a:pt x="106" y="114"/>
                    </a:lnTo>
                    <a:close/>
                    <a:moveTo>
                      <a:pt x="182" y="182"/>
                    </a:moveTo>
                    <a:cubicBezTo>
                      <a:pt x="113" y="172"/>
                      <a:pt x="113" y="172"/>
                      <a:pt x="113" y="172"/>
                    </a:cubicBezTo>
                    <a:cubicBezTo>
                      <a:pt x="113" y="121"/>
                      <a:pt x="113" y="121"/>
                      <a:pt x="113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lnTo>
                      <a:pt x="182" y="182"/>
                    </a:lnTo>
                    <a:close/>
                    <a:moveTo>
                      <a:pt x="182" y="114"/>
                    </a:move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182" y="53"/>
                      <a:pt x="182" y="53"/>
                      <a:pt x="182" y="53"/>
                    </a:cubicBezTo>
                    <a:lnTo>
                      <a:pt x="182" y="1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8" name="Text3" descr="867c154a-575b-4fc6-8540-bf1f51babb26">
                <a:extLst>
                  <a:ext uri="{FF2B5EF4-FFF2-40B4-BE49-F238E27FC236}">
                    <a16:creationId id="{71F3BCA6-22F8-4DC4-B519-FD1F5A019425}"/>
                  </a:ext>
                </a:extLst>
              </p:cNvPr>
              <p:cNvSpPr/>
              <p:nvPr/>
            </p:nvSpPr>
            <p:spPr bwMode="auto">
              <a:xfrm>
                <a:off x="673100" y="4134276"/>
                <a:ext cx="3262000" cy="920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200" dirty="0"/>
                  <a:t>支付2025年房租，取得20年经营租赁权。</a:t>
                </a:r>
                <a:endParaRPr lang="en-US" dirty="0"/>
              </a:p>
            </p:txBody>
          </p:sp>
          <p:sp>
            <p:nvSpPr>
              <p:cNvPr id="19" name="Bullet3" descr="ec4d830b-0a14-46c0-88dc-b8a1e32adae8">
                <a:extLst>
                  <a:ext uri="{FF2B5EF4-FFF2-40B4-BE49-F238E27FC236}">
                    <a16:creationId id="{A910F32E-4270-464C-B3C9-2DFAF8622C05}"/>
                  </a:ext>
                </a:extLst>
              </p:cNvPr>
              <p:cNvSpPr txBox="1"/>
              <p:nvPr/>
            </p:nvSpPr>
            <p:spPr bwMode="auto">
              <a:xfrm>
                <a:off x="673100" y="3721396"/>
                <a:ext cx="3262000" cy="41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b="1" dirty="0"/>
                  <a:t>已投入用途</a:t>
                </a:r>
                <a:endParaRPr lang="en-US" dirty="0"/>
              </a:p>
            </p:txBody>
          </p:sp>
        </p:grpSp>
        <p:grpSp>
          <p:nvGrpSpPr>
            <p:cNvPr id="30" name="组合 29" descr="ed8ee266-4ae9-43c6-b11f-10ae77013414">
              <a:extLst>
                <a:ext uri="{FF2B5EF4-FFF2-40B4-BE49-F238E27FC236}">
                  <a16:creationId id="{06585A17-16DF-B41A-266A-36CF5C56FB5B}"/>
                </a:ext>
              </a:extLst>
            </p:cNvPr>
            <p:cNvGrpSpPr/>
            <p:nvPr/>
          </p:nvGrpSpPr>
          <p:grpSpPr>
            <a:xfrm>
              <a:off x="4440238" y="3977392"/>
              <a:ext cx="7078662" cy="1712208"/>
              <a:chOff x="4440238" y="3977392"/>
              <a:chExt cx="7078662" cy="1712208"/>
            </a:xfrm>
          </p:grpSpPr>
          <p:sp>
            <p:nvSpPr>
              <p:cNvPr id="6" name="IconBackground4" descr="25853811-f40d-4e92-8645-0288b4b2ae12">
                <a:extLst>
                  <a:ext uri="{FF2B5EF4-FFF2-40B4-BE49-F238E27FC236}">
                    <a16:creationId id="{F2BBF585-5BAC-489B-9F9A-9C51CE9A6DED}"/>
                  </a:ext>
                </a:extLst>
              </p:cNvPr>
              <p:cNvSpPr/>
              <p:nvPr/>
            </p:nvSpPr>
            <p:spPr bwMode="auto">
              <a:xfrm>
                <a:off x="4440238" y="3977392"/>
                <a:ext cx="3433763" cy="1455241"/>
              </a:xfrm>
              <a:custGeom>
                <a:avLst/>
                <a:gdLst>
                  <a:gd name="T0" fmla="*/ 1628 w 2163"/>
                  <a:gd name="T1" fmla="*/ 858 h 858"/>
                  <a:gd name="T2" fmla="*/ 2163 w 2163"/>
                  <a:gd name="T3" fmla="*/ 0 h 858"/>
                  <a:gd name="T4" fmla="*/ 0 w 2163"/>
                  <a:gd name="T5" fmla="*/ 426 h 858"/>
                  <a:gd name="T6" fmla="*/ 1628 w 2163"/>
                  <a:gd name="T7" fmla="*/ 858 h 858"/>
                  <a:gd name="connsiteX0" fmla="*/ 6787 w 10000"/>
                  <a:gd name="connsiteY0" fmla="*/ 10684 h 10684"/>
                  <a:gd name="connsiteX1" fmla="*/ 10000 w 10000"/>
                  <a:gd name="connsiteY1" fmla="*/ 0 h 10684"/>
                  <a:gd name="connsiteX2" fmla="*/ 0 w 10000"/>
                  <a:gd name="connsiteY2" fmla="*/ 4965 h 10684"/>
                  <a:gd name="connsiteX3" fmla="*/ 6787 w 10000"/>
                  <a:gd name="connsiteY3" fmla="*/ 10684 h 10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0684">
                    <a:moveTo>
                      <a:pt x="6787" y="10684"/>
                    </a:moveTo>
                    <a:lnTo>
                      <a:pt x="10000" y="0"/>
                    </a:lnTo>
                    <a:lnTo>
                      <a:pt x="0" y="4965"/>
                    </a:lnTo>
                    <a:lnTo>
                      <a:pt x="6787" y="1068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57150"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1" name="Icon4" descr="0ad3f524-5a35-4ef9-af76-656c1944d6ea">
                <a:extLst>
                  <a:ext uri="{FF2B5EF4-FFF2-40B4-BE49-F238E27FC236}">
                    <a16:creationId id="{E960A924-D363-429F-843F-458304503745}"/>
                  </a:ext>
                </a:extLst>
              </p:cNvPr>
              <p:cNvSpPr/>
              <p:nvPr/>
            </p:nvSpPr>
            <p:spPr bwMode="auto">
              <a:xfrm>
                <a:off x="6320753" y="4605946"/>
                <a:ext cx="556000" cy="556000"/>
              </a:xfrm>
              <a:custGeom>
                <a:avLst/>
                <a:gdLst>
                  <a:gd name="T0" fmla="*/ 119 w 236"/>
                  <a:gd name="T1" fmla="*/ 123 h 236"/>
                  <a:gd name="T2" fmla="*/ 111 w 236"/>
                  <a:gd name="T3" fmla="*/ 131 h 236"/>
                  <a:gd name="T4" fmla="*/ 115 w 236"/>
                  <a:gd name="T5" fmla="*/ 138 h 236"/>
                  <a:gd name="T6" fmla="*/ 115 w 236"/>
                  <a:gd name="T7" fmla="*/ 150 h 236"/>
                  <a:gd name="T8" fmla="*/ 118 w 236"/>
                  <a:gd name="T9" fmla="*/ 154 h 236"/>
                  <a:gd name="T10" fmla="*/ 119 w 236"/>
                  <a:gd name="T11" fmla="*/ 154 h 236"/>
                  <a:gd name="T12" fmla="*/ 122 w 236"/>
                  <a:gd name="T13" fmla="*/ 150 h 236"/>
                  <a:gd name="T14" fmla="*/ 122 w 236"/>
                  <a:gd name="T15" fmla="*/ 138 h 236"/>
                  <a:gd name="T16" fmla="*/ 126 w 236"/>
                  <a:gd name="T17" fmla="*/ 131 h 236"/>
                  <a:gd name="T18" fmla="*/ 119 w 236"/>
                  <a:gd name="T19" fmla="*/ 123 h 236"/>
                  <a:gd name="T20" fmla="*/ 119 w 236"/>
                  <a:gd name="T21" fmla="*/ 66 h 236"/>
                  <a:gd name="T22" fmla="*/ 100 w 236"/>
                  <a:gd name="T23" fmla="*/ 84 h 236"/>
                  <a:gd name="T24" fmla="*/ 100 w 236"/>
                  <a:gd name="T25" fmla="*/ 102 h 236"/>
                  <a:gd name="T26" fmla="*/ 137 w 236"/>
                  <a:gd name="T27" fmla="*/ 102 h 236"/>
                  <a:gd name="T28" fmla="*/ 137 w 236"/>
                  <a:gd name="T29" fmla="*/ 84 h 236"/>
                  <a:gd name="T30" fmla="*/ 119 w 236"/>
                  <a:gd name="T31" fmla="*/ 66 h 236"/>
                  <a:gd name="T32" fmla="*/ 118 w 236"/>
                  <a:gd name="T33" fmla="*/ 0 h 236"/>
                  <a:gd name="T34" fmla="*/ 0 w 236"/>
                  <a:gd name="T35" fmla="*/ 118 h 236"/>
                  <a:gd name="T36" fmla="*/ 118 w 236"/>
                  <a:gd name="T37" fmla="*/ 236 h 236"/>
                  <a:gd name="T38" fmla="*/ 236 w 236"/>
                  <a:gd name="T39" fmla="*/ 118 h 236"/>
                  <a:gd name="T40" fmla="*/ 118 w 236"/>
                  <a:gd name="T41" fmla="*/ 0 h 236"/>
                  <a:gd name="T42" fmla="*/ 164 w 236"/>
                  <a:gd name="T43" fmla="*/ 161 h 236"/>
                  <a:gd name="T44" fmla="*/ 149 w 236"/>
                  <a:gd name="T45" fmla="*/ 176 h 236"/>
                  <a:gd name="T46" fmla="*/ 88 w 236"/>
                  <a:gd name="T47" fmla="*/ 176 h 236"/>
                  <a:gd name="T48" fmla="*/ 73 w 236"/>
                  <a:gd name="T49" fmla="*/ 161 h 236"/>
                  <a:gd name="T50" fmla="*/ 73 w 236"/>
                  <a:gd name="T51" fmla="*/ 105 h 236"/>
                  <a:gd name="T52" fmla="*/ 76 w 236"/>
                  <a:gd name="T53" fmla="*/ 102 h 236"/>
                  <a:gd name="T54" fmla="*/ 86 w 236"/>
                  <a:gd name="T55" fmla="*/ 102 h 236"/>
                  <a:gd name="T56" fmla="*/ 86 w 236"/>
                  <a:gd name="T57" fmla="*/ 84 h 236"/>
                  <a:gd name="T58" fmla="*/ 118 w 236"/>
                  <a:gd name="T59" fmla="*/ 51 h 236"/>
                  <a:gd name="T60" fmla="*/ 119 w 236"/>
                  <a:gd name="T61" fmla="*/ 51 h 236"/>
                  <a:gd name="T62" fmla="*/ 152 w 236"/>
                  <a:gd name="T63" fmla="*/ 84 h 236"/>
                  <a:gd name="T64" fmla="*/ 152 w 236"/>
                  <a:gd name="T65" fmla="*/ 102 h 236"/>
                  <a:gd name="T66" fmla="*/ 161 w 236"/>
                  <a:gd name="T67" fmla="*/ 102 h 236"/>
                  <a:gd name="T68" fmla="*/ 164 w 236"/>
                  <a:gd name="T69" fmla="*/ 105 h 236"/>
                  <a:gd name="T70" fmla="*/ 164 w 236"/>
                  <a:gd name="T71" fmla="*/ 161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6" h="236">
                    <a:moveTo>
                      <a:pt x="119" y="123"/>
                    </a:moveTo>
                    <a:cubicBezTo>
                      <a:pt x="114" y="123"/>
                      <a:pt x="111" y="127"/>
                      <a:pt x="111" y="131"/>
                    </a:cubicBezTo>
                    <a:cubicBezTo>
                      <a:pt x="111" y="134"/>
                      <a:pt x="112" y="136"/>
                      <a:pt x="115" y="138"/>
                    </a:cubicBezTo>
                    <a:cubicBezTo>
                      <a:pt x="115" y="150"/>
                      <a:pt x="115" y="150"/>
                      <a:pt x="115" y="150"/>
                    </a:cubicBezTo>
                    <a:cubicBezTo>
                      <a:pt x="115" y="152"/>
                      <a:pt x="116" y="154"/>
                      <a:pt x="118" y="154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21" y="154"/>
                      <a:pt x="122" y="152"/>
                      <a:pt x="122" y="150"/>
                    </a:cubicBezTo>
                    <a:cubicBezTo>
                      <a:pt x="122" y="138"/>
                      <a:pt x="122" y="138"/>
                      <a:pt x="122" y="138"/>
                    </a:cubicBezTo>
                    <a:cubicBezTo>
                      <a:pt x="125" y="136"/>
                      <a:pt x="126" y="134"/>
                      <a:pt x="126" y="131"/>
                    </a:cubicBezTo>
                    <a:cubicBezTo>
                      <a:pt x="126" y="126"/>
                      <a:pt x="123" y="123"/>
                      <a:pt x="119" y="123"/>
                    </a:cubicBezTo>
                    <a:close/>
                    <a:moveTo>
                      <a:pt x="119" y="66"/>
                    </a:moveTo>
                    <a:cubicBezTo>
                      <a:pt x="108" y="66"/>
                      <a:pt x="100" y="74"/>
                      <a:pt x="100" y="84"/>
                    </a:cubicBezTo>
                    <a:cubicBezTo>
                      <a:pt x="100" y="102"/>
                      <a:pt x="100" y="102"/>
                      <a:pt x="100" y="102"/>
                    </a:cubicBezTo>
                    <a:cubicBezTo>
                      <a:pt x="137" y="102"/>
                      <a:pt x="137" y="102"/>
                      <a:pt x="137" y="102"/>
                    </a:cubicBezTo>
                    <a:cubicBezTo>
                      <a:pt x="137" y="84"/>
                      <a:pt x="137" y="84"/>
                      <a:pt x="137" y="84"/>
                    </a:cubicBezTo>
                    <a:cubicBezTo>
                      <a:pt x="137" y="74"/>
                      <a:pt x="129" y="66"/>
                      <a:pt x="119" y="66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64" y="161"/>
                    </a:moveTo>
                    <a:cubicBezTo>
                      <a:pt x="164" y="169"/>
                      <a:pt x="157" y="176"/>
                      <a:pt x="149" y="176"/>
                    </a:cubicBezTo>
                    <a:cubicBezTo>
                      <a:pt x="88" y="176"/>
                      <a:pt x="88" y="176"/>
                      <a:pt x="88" y="176"/>
                    </a:cubicBezTo>
                    <a:cubicBezTo>
                      <a:pt x="80" y="176"/>
                      <a:pt x="73" y="169"/>
                      <a:pt x="73" y="161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3" y="103"/>
                      <a:pt x="74" y="102"/>
                      <a:pt x="76" y="102"/>
                    </a:cubicBezTo>
                    <a:cubicBezTo>
                      <a:pt x="86" y="102"/>
                      <a:pt x="86" y="102"/>
                      <a:pt x="86" y="102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6" y="66"/>
                      <a:pt x="100" y="52"/>
                      <a:pt x="118" y="51"/>
                    </a:cubicBezTo>
                    <a:cubicBezTo>
                      <a:pt x="119" y="51"/>
                      <a:pt x="119" y="51"/>
                      <a:pt x="119" y="51"/>
                    </a:cubicBezTo>
                    <a:cubicBezTo>
                      <a:pt x="137" y="52"/>
                      <a:pt x="152" y="66"/>
                      <a:pt x="152" y="84"/>
                    </a:cubicBezTo>
                    <a:cubicBezTo>
                      <a:pt x="152" y="102"/>
                      <a:pt x="152" y="102"/>
                      <a:pt x="152" y="102"/>
                    </a:cubicBezTo>
                    <a:cubicBezTo>
                      <a:pt x="161" y="102"/>
                      <a:pt x="161" y="102"/>
                      <a:pt x="161" y="102"/>
                    </a:cubicBezTo>
                    <a:cubicBezTo>
                      <a:pt x="163" y="102"/>
                      <a:pt x="164" y="103"/>
                      <a:pt x="164" y="105"/>
                    </a:cubicBezTo>
                    <a:lnTo>
                      <a:pt x="164" y="1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2" name="Text4" descr="68c567d3-fc4d-4a67-a9fd-76529ef03ed8">
                <a:extLst>
                  <a:ext uri="{FF2B5EF4-FFF2-40B4-BE49-F238E27FC236}">
                    <a16:creationId id="{CDCDB893-F66C-42C4-A94C-B40C2993BDB9}"/>
                  </a:ext>
                </a:extLst>
              </p:cNvPr>
              <p:cNvSpPr/>
              <p:nvPr/>
            </p:nvSpPr>
            <p:spPr bwMode="auto">
              <a:xfrm>
                <a:off x="8256900" y="4769178"/>
                <a:ext cx="3262000" cy="920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200" dirty="0"/>
                  <a:t>展示已投入资金的使用效果。</a:t>
                </a:r>
                <a:endParaRPr lang="en-US" dirty="0"/>
              </a:p>
            </p:txBody>
          </p:sp>
          <p:sp>
            <p:nvSpPr>
              <p:cNvPr id="23" name="Bullet4" descr="2f12294c-6940-4dfa-b8c5-93c6b00ba6ce">
                <a:extLst>
                  <a:ext uri="{FF2B5EF4-FFF2-40B4-BE49-F238E27FC236}">
                    <a16:creationId id="{FCBC5809-84D0-4743-8347-6235BBA7AA23}"/>
                  </a:ext>
                </a:extLst>
              </p:cNvPr>
              <p:cNvSpPr txBox="1"/>
              <p:nvPr/>
            </p:nvSpPr>
            <p:spPr bwMode="auto">
              <a:xfrm>
                <a:off x="8256900" y="4356298"/>
                <a:ext cx="3262000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b="1" dirty="0"/>
                  <a:t>投入效果</a:t>
                </a:r>
                <a:endParaRPr lang="en-US" dirty="0"/>
              </a:p>
            </p:txBody>
          </p:sp>
        </p:grpSp>
        <p:sp>
          <p:nvSpPr>
            <p:cNvPr id="26" name="Title" descr="af06a065-c989-418f-8d0d-49f3e0fb0a26">
              <a:extLst>
                <a:ext uri="{FF2B5EF4-FFF2-40B4-BE49-F238E27FC236}">
                  <a16:creationId id="{9BDD9357-7931-4CD3-42B5-F4D7FE267A34}"/>
                </a:ext>
              </a:extLst>
            </p:cNvPr>
            <p:cNvSpPr txBox="1"/>
            <p:nvPr/>
          </p:nvSpPr>
          <p:spPr>
            <a:xfrm>
              <a:off x="660400" y="1168400"/>
              <a:ext cx="10858500" cy="544252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normAutofit/>
            </a:bodyPr>
            <a:lstStyle/>
            <a:p>
              <a:pPr algn="ctr"/>
              <a:r>
                <a:rPr lang="zh-CN" altLang="en-US" sz="2400" b="1" dirty="0"/>
                <a:t>项目总投资与已投入情况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a16="http://schemas.microsoft.com/office/drawing/2014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" descr="b5437aa7-f7b4-41a2-83d5-5dd9ae3b5da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资金用途</a:t>
            </a:r>
            <a:endParaRPr lang="en-US" dirty="0"/>
          </a:p>
        </p:txBody>
      </p:sp>
      <p:grpSp>
        <p:nvGrpSpPr>
          <p:cNvPr id="8" name="aee64c1f-d494-4ec4-8eb7-0c8a008e71e4.source.4.zh-Hans.pptx" descr="42ce5f6c-2300-4581-9f01-91a7fbe78800">
            <a:extLst>
              <a:ext uri="{FF2B5EF4-FFF2-40B4-BE49-F238E27FC236}">
                <a16:creationId id="{02B89665-8E7D-4D32-F4B1-8120885B74A4}"/>
              </a:ext>
            </a:extLst>
          </p:cNvPr>
          <p:cNvGrpSpPr/>
          <p:nvPr/>
        </p:nvGrpSpPr>
        <p:grpSpPr>
          <a:xfrm>
            <a:off x="660400" y="1182850"/>
            <a:ext cx="10858500" cy="4850542"/>
            <a:chOff x="660400" y="1182850"/>
            <a:chExt cx="10858500" cy="4850542"/>
          </a:xfrm>
        </p:grpSpPr>
        <p:grpSp>
          <p:nvGrpSpPr>
            <p:cNvPr id="3" name="Group 3" descr="4b0e848a-c820-4471-b632-693957e42000">
              <a:extLst>
                <a:ext uri="{FF2B5EF4-FFF2-40B4-BE49-F238E27FC236}">
                  <a16:creationId id="{04E9A908-2A91-4B8C-AD3E-A9564AF66657}"/>
                </a:ext>
              </a:extLst>
            </p:cNvPr>
            <p:cNvGrpSpPr/>
            <p:nvPr/>
          </p:nvGrpSpPr>
          <p:grpSpPr>
            <a:xfrm>
              <a:off x="673100" y="2033749"/>
              <a:ext cx="3046644" cy="1847284"/>
              <a:chOff x="673100" y="1371051"/>
              <a:chExt cx="3046644" cy="1847284"/>
            </a:xfrm>
          </p:grpSpPr>
          <p:sp>
            <p:nvSpPr>
              <p:cNvPr id="33" name="Text1" descr="a84ea5e3-33c6-4a43-9e27-3d4ffbd2d9c2">
                <a:extLst>
                  <a:ext uri="{FF2B5EF4-FFF2-40B4-BE49-F238E27FC236}">
                    <a16:creationId id="{30EB8959-2137-4427-97F0-F87E78BE7AF7}"/>
                  </a:ext>
                </a:extLst>
              </p:cNvPr>
              <p:cNvSpPr txBox="1"/>
              <p:nvPr/>
            </p:nvSpPr>
            <p:spPr>
              <a:xfrm flipH="1">
                <a:off x="673100" y="2097059"/>
                <a:ext cx="3046640" cy="11212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sz="1200" dirty="0"/>
                  <a:t>总装修费用预计3000万元。</a:t>
                </a:r>
                <a:endParaRPr lang="en-US" dirty="0"/>
              </a:p>
            </p:txBody>
          </p:sp>
          <p:sp>
            <p:nvSpPr>
              <p:cNvPr id="34" name="Bullet1" descr="0cb803f7-206a-4866-a42b-aff789dd662e">
                <a:extLst>
                  <a:ext uri="{FF2B5EF4-FFF2-40B4-BE49-F238E27FC236}">
                    <a16:creationId id="{247AE6EB-AC81-418E-9277-493FFE390BA1}"/>
                  </a:ext>
                </a:extLst>
              </p:cNvPr>
              <p:cNvSpPr txBox="1"/>
              <p:nvPr/>
            </p:nvSpPr>
            <p:spPr>
              <a:xfrm flipH="1">
                <a:off x="673104" y="1371051"/>
                <a:ext cx="3046640" cy="7260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zh-CN" altLang="en-US" b="1" dirty="0"/>
                  <a:t>装修费用</a:t>
                </a:r>
                <a:endParaRPr lang="en-US" dirty="0"/>
              </a:p>
            </p:txBody>
          </p:sp>
        </p:grpSp>
        <p:grpSp>
          <p:nvGrpSpPr>
            <p:cNvPr id="4" name="Group 4" descr="933cae2d-20d4-465d-a544-7971e635bc80">
              <a:extLst>
                <a:ext uri="{FF2B5EF4-FFF2-40B4-BE49-F238E27FC236}">
                  <a16:creationId id="{2EA4C28C-4B2F-474F-8B4B-3F4CE98A6FDB}"/>
                </a:ext>
              </a:extLst>
            </p:cNvPr>
            <p:cNvGrpSpPr/>
            <p:nvPr/>
          </p:nvGrpSpPr>
          <p:grpSpPr>
            <a:xfrm>
              <a:off x="8472256" y="2033749"/>
              <a:ext cx="3046644" cy="1847284"/>
              <a:chOff x="673100" y="1371051"/>
              <a:chExt cx="3046644" cy="1847284"/>
            </a:xfrm>
          </p:grpSpPr>
          <p:sp>
            <p:nvSpPr>
              <p:cNvPr id="31" name="Text2" descr="6433c4e2-e924-4345-afcf-df178a039695">
                <a:extLst>
                  <a:ext uri="{FF2B5EF4-FFF2-40B4-BE49-F238E27FC236}">
                    <a16:creationId id="{B1BC55B2-1419-4658-9A90-151A77E9B4B3}"/>
                  </a:ext>
                </a:extLst>
              </p:cNvPr>
              <p:cNvSpPr txBox="1"/>
              <p:nvPr/>
            </p:nvSpPr>
            <p:spPr>
              <a:xfrm flipH="1">
                <a:off x="673100" y="2097059"/>
                <a:ext cx="3046640" cy="11212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sz="1200" dirty="0"/>
                  <a:t>装修周期预计3个月。</a:t>
                </a:r>
                <a:endParaRPr lang="en-US" dirty="0"/>
              </a:p>
            </p:txBody>
          </p:sp>
          <p:sp>
            <p:nvSpPr>
              <p:cNvPr id="32" name="Bullet2" descr="aae450f1-9935-4fee-a571-fb335eb99b41">
                <a:extLst>
                  <a:ext uri="{FF2B5EF4-FFF2-40B4-BE49-F238E27FC236}">
                    <a16:creationId id="{874A1C86-E0F2-4F37-AEA7-75F49B65FB76}"/>
                  </a:ext>
                </a:extLst>
              </p:cNvPr>
              <p:cNvSpPr txBox="1"/>
              <p:nvPr/>
            </p:nvSpPr>
            <p:spPr>
              <a:xfrm flipH="1">
                <a:off x="673104" y="1371051"/>
                <a:ext cx="3046640" cy="7260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zh-CN" altLang="en-US" b="1" dirty="0"/>
                  <a:t>装修周期</a:t>
                </a:r>
                <a:endParaRPr lang="en-US" dirty="0"/>
              </a:p>
            </p:txBody>
          </p:sp>
        </p:grpSp>
        <p:grpSp>
          <p:nvGrpSpPr>
            <p:cNvPr id="5" name="Group 5" descr="048ae65c-6187-438e-a179-acce9f3d2290">
              <a:extLst>
                <a:ext uri="{FF2B5EF4-FFF2-40B4-BE49-F238E27FC236}">
                  <a16:creationId id="{C705B42E-F8D4-45BD-8992-1721E98842F9}"/>
                </a:ext>
              </a:extLst>
            </p:cNvPr>
            <p:cNvGrpSpPr/>
            <p:nvPr/>
          </p:nvGrpSpPr>
          <p:grpSpPr>
            <a:xfrm>
              <a:off x="673100" y="4186108"/>
              <a:ext cx="3046644" cy="1847284"/>
              <a:chOff x="673100" y="1371051"/>
              <a:chExt cx="3046644" cy="1847284"/>
            </a:xfrm>
          </p:grpSpPr>
          <p:sp>
            <p:nvSpPr>
              <p:cNvPr id="29" name="Text3" descr="389d62f2-d083-4655-a39c-bb247fd2a8bb">
                <a:extLst>
                  <a:ext uri="{FF2B5EF4-FFF2-40B4-BE49-F238E27FC236}">
                    <a16:creationId id="{E6B4102A-28D7-4950-9A07-E663664DDF00}"/>
                  </a:ext>
                </a:extLst>
              </p:cNvPr>
              <p:cNvSpPr txBox="1"/>
              <p:nvPr/>
            </p:nvSpPr>
            <p:spPr>
              <a:xfrm flipH="1">
                <a:off x="673100" y="2097059"/>
                <a:ext cx="3046640" cy="11212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sz="1200" dirty="0"/>
                  <a:t>施工队已于3月25日入场。</a:t>
                </a:r>
                <a:endParaRPr lang="en-US" dirty="0"/>
              </a:p>
            </p:txBody>
          </p:sp>
          <p:sp>
            <p:nvSpPr>
              <p:cNvPr id="30" name="Bullet3" descr="eb0378c1-ceee-4e23-a6c9-29060b8e95c4">
                <a:extLst>
                  <a:ext uri="{FF2B5EF4-FFF2-40B4-BE49-F238E27FC236}">
                    <a16:creationId id="{374B4821-295F-4141-BA47-84509F14F225}"/>
                  </a:ext>
                </a:extLst>
              </p:cNvPr>
              <p:cNvSpPr txBox="1"/>
              <p:nvPr/>
            </p:nvSpPr>
            <p:spPr>
              <a:xfrm flipH="1">
                <a:off x="673104" y="1371051"/>
                <a:ext cx="3046640" cy="7260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zh-CN" altLang="en-US" b="1" dirty="0"/>
                  <a:t>施工队入场时间</a:t>
                </a:r>
                <a:endParaRPr lang="en-US" dirty="0"/>
              </a:p>
            </p:txBody>
          </p:sp>
        </p:grpSp>
        <p:grpSp>
          <p:nvGrpSpPr>
            <p:cNvPr id="6" name="Group 6" descr="7f13e0ab-ee89-4031-ace0-bc142249db6e">
              <a:extLst>
                <a:ext uri="{FF2B5EF4-FFF2-40B4-BE49-F238E27FC236}">
                  <a16:creationId id="{FF3F0DFA-ADBA-47B1-97FF-3DBA7488095A}"/>
                </a:ext>
              </a:extLst>
            </p:cNvPr>
            <p:cNvGrpSpPr/>
            <p:nvPr/>
          </p:nvGrpSpPr>
          <p:grpSpPr>
            <a:xfrm>
              <a:off x="8472256" y="4186108"/>
              <a:ext cx="3046644" cy="1847284"/>
              <a:chOff x="673100" y="1371051"/>
              <a:chExt cx="3046644" cy="1847284"/>
            </a:xfrm>
          </p:grpSpPr>
          <p:sp>
            <p:nvSpPr>
              <p:cNvPr id="27" name="Text4" descr="2f2c6f5c-1025-45e3-8b8b-e0a797658ef6">
                <a:extLst>
                  <a:ext uri="{FF2B5EF4-FFF2-40B4-BE49-F238E27FC236}">
                    <a16:creationId id="{F053EBC6-B563-4083-B213-9D6F97BA6B04}"/>
                  </a:ext>
                </a:extLst>
              </p:cNvPr>
              <p:cNvSpPr txBox="1"/>
              <p:nvPr/>
            </p:nvSpPr>
            <p:spPr>
              <a:xfrm flipH="1">
                <a:off x="673100" y="2097059"/>
                <a:ext cx="3046640" cy="11212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sz="1200" dirty="0"/>
                  <a:t>展示详细的装修设计效果图。</a:t>
                </a:r>
                <a:endParaRPr lang="en-US" dirty="0"/>
              </a:p>
            </p:txBody>
          </p:sp>
          <p:sp>
            <p:nvSpPr>
              <p:cNvPr id="28" name="Bullet4" descr="6d1bccdb-b65f-4b83-9423-efcb47fce656">
                <a:extLst>
                  <a:ext uri="{FF2B5EF4-FFF2-40B4-BE49-F238E27FC236}">
                    <a16:creationId id="{C308E909-57E1-4B95-BB06-BE940F30196A}"/>
                  </a:ext>
                </a:extLst>
              </p:cNvPr>
              <p:cNvSpPr txBox="1"/>
              <p:nvPr/>
            </p:nvSpPr>
            <p:spPr>
              <a:xfrm flipH="1">
                <a:off x="673104" y="1371051"/>
                <a:ext cx="3046640" cy="7260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zh-CN" altLang="en-US" b="1" dirty="0"/>
                  <a:t>装修设计效果</a:t>
                </a:r>
                <a:endParaRPr lang="en-US" dirty="0"/>
              </a:p>
            </p:txBody>
          </p:sp>
        </p:grpSp>
        <p:sp>
          <p:nvSpPr>
            <p:cNvPr id="47" name="椭圆 46" descr="f39e703e-8553-4632-9bc2-c08d246aad61">
              <a:extLst>
                <a:ext uri="{FF2B5EF4-FFF2-40B4-BE49-F238E27FC236}">
                  <a16:creationId id="{3D294E58-8EB6-7CF2-47F9-75D41F6AD280}"/>
                </a:ext>
              </a:extLst>
            </p:cNvPr>
            <p:cNvSpPr/>
            <p:nvPr/>
          </p:nvSpPr>
          <p:spPr>
            <a:xfrm>
              <a:off x="4439237" y="2074564"/>
              <a:ext cx="3313526" cy="32908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grpSp>
          <p:nvGrpSpPr>
            <p:cNvPr id="36" name="Group 36" descr="9396d9da-ea57-4296-b5a0-2ed97077d640">
              <a:extLst>
                <a:ext uri="{FF2B5EF4-FFF2-40B4-BE49-F238E27FC236}">
                  <a16:creationId id="{8FD8C1AD-DA02-5828-BA7A-37FD0A7A9027}"/>
                </a:ext>
              </a:extLst>
            </p:cNvPr>
            <p:cNvGrpSpPr/>
            <p:nvPr/>
          </p:nvGrpSpPr>
          <p:grpSpPr>
            <a:xfrm>
              <a:off x="5809000" y="3376539"/>
              <a:ext cx="616192" cy="616381"/>
              <a:chOff x="5809000" y="3218885"/>
              <a:chExt cx="616192" cy="616381"/>
            </a:xfrm>
          </p:grpSpPr>
          <p:sp>
            <p:nvSpPr>
              <p:cNvPr id="25" name="椭圆 24" descr="049a7a99-5a6a-47e7-9bb2-7f4194f82a14">
                <a:extLst>
                  <a:ext uri="{FF2B5EF4-FFF2-40B4-BE49-F238E27FC236}">
                    <a16:creationId id="{12501F20-26C8-4F10-AB81-B48AD88E9EB6}"/>
                  </a:ext>
                </a:extLst>
              </p:cNvPr>
              <p:cNvSpPr/>
              <p:nvPr/>
            </p:nvSpPr>
            <p:spPr>
              <a:xfrm>
                <a:off x="5809000" y="3218885"/>
                <a:ext cx="616192" cy="61638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6" name="IconMisc" descr="d8bb075f-5032-4af6-b9c4-8bb3da77adfe">
                <a:extLst>
                  <a:ext uri="{FF2B5EF4-FFF2-40B4-BE49-F238E27FC236}">
                    <a16:creationId id="{8A2D2AE7-F7B4-42A7-99C4-28D3935A33F8}"/>
                  </a:ext>
                </a:extLst>
              </p:cNvPr>
              <p:cNvSpPr/>
              <p:nvPr/>
            </p:nvSpPr>
            <p:spPr bwMode="auto">
              <a:xfrm>
                <a:off x="5929277" y="3329990"/>
                <a:ext cx="375638" cy="394170"/>
              </a:xfrm>
              <a:custGeom>
                <a:avLst/>
                <a:gdLst>
                  <a:gd name="connsiteX0" fmla="*/ 187361 w 577119"/>
                  <a:gd name="connsiteY0" fmla="*/ 338996 h 605592"/>
                  <a:gd name="connsiteX1" fmla="*/ 241860 w 577119"/>
                  <a:gd name="connsiteY1" fmla="*/ 510949 h 605592"/>
                  <a:gd name="connsiteX2" fmla="*/ 249288 w 577119"/>
                  <a:gd name="connsiteY2" fmla="*/ 534308 h 605592"/>
                  <a:gd name="connsiteX3" fmla="*/ 273706 w 577119"/>
                  <a:gd name="connsiteY3" fmla="*/ 465342 h 605592"/>
                  <a:gd name="connsiteX4" fmla="*/ 288375 w 577119"/>
                  <a:gd name="connsiteY4" fmla="*/ 383490 h 605592"/>
                  <a:gd name="connsiteX5" fmla="*/ 288561 w 577119"/>
                  <a:gd name="connsiteY5" fmla="*/ 383490 h 605592"/>
                  <a:gd name="connsiteX6" fmla="*/ 288653 w 577119"/>
                  <a:gd name="connsiteY6" fmla="*/ 383490 h 605592"/>
                  <a:gd name="connsiteX7" fmla="*/ 288746 w 577119"/>
                  <a:gd name="connsiteY7" fmla="*/ 383490 h 605592"/>
                  <a:gd name="connsiteX8" fmla="*/ 288932 w 577119"/>
                  <a:gd name="connsiteY8" fmla="*/ 383490 h 605592"/>
                  <a:gd name="connsiteX9" fmla="*/ 303601 w 577119"/>
                  <a:gd name="connsiteY9" fmla="*/ 465342 h 605592"/>
                  <a:gd name="connsiteX10" fmla="*/ 328019 w 577119"/>
                  <a:gd name="connsiteY10" fmla="*/ 534308 h 605592"/>
                  <a:gd name="connsiteX11" fmla="*/ 335447 w 577119"/>
                  <a:gd name="connsiteY11" fmla="*/ 510949 h 605592"/>
                  <a:gd name="connsiteX12" fmla="*/ 389946 w 577119"/>
                  <a:gd name="connsiteY12" fmla="*/ 338996 h 605592"/>
                  <a:gd name="connsiteX13" fmla="*/ 502936 w 577119"/>
                  <a:gd name="connsiteY13" fmla="*/ 393502 h 605592"/>
                  <a:gd name="connsiteX14" fmla="*/ 577118 w 577119"/>
                  <a:gd name="connsiteY14" fmla="*/ 569162 h 605592"/>
                  <a:gd name="connsiteX15" fmla="*/ 540909 w 577119"/>
                  <a:gd name="connsiteY15" fmla="*/ 605592 h 605592"/>
                  <a:gd name="connsiteX16" fmla="*/ 288932 w 577119"/>
                  <a:gd name="connsiteY16" fmla="*/ 605592 h 605592"/>
                  <a:gd name="connsiteX17" fmla="*/ 288189 w 577119"/>
                  <a:gd name="connsiteY17" fmla="*/ 605592 h 605592"/>
                  <a:gd name="connsiteX18" fmla="*/ 36120 w 577119"/>
                  <a:gd name="connsiteY18" fmla="*/ 605592 h 605592"/>
                  <a:gd name="connsiteX19" fmla="*/ 4 w 577119"/>
                  <a:gd name="connsiteY19" fmla="*/ 569162 h 605592"/>
                  <a:gd name="connsiteX20" fmla="*/ 74371 w 577119"/>
                  <a:gd name="connsiteY20" fmla="*/ 393502 h 605592"/>
                  <a:gd name="connsiteX21" fmla="*/ 187361 w 577119"/>
                  <a:gd name="connsiteY21" fmla="*/ 338996 h 605592"/>
                  <a:gd name="connsiteX22" fmla="*/ 363241 w 577119"/>
                  <a:gd name="connsiteY22" fmla="*/ 222951 h 605592"/>
                  <a:gd name="connsiteX23" fmla="*/ 336963 w 577119"/>
                  <a:gd name="connsiteY23" fmla="*/ 275978 h 605592"/>
                  <a:gd name="connsiteX24" fmla="*/ 395556 w 577119"/>
                  <a:gd name="connsiteY24" fmla="*/ 222951 h 605592"/>
                  <a:gd name="connsiteX25" fmla="*/ 300842 w 577119"/>
                  <a:gd name="connsiteY25" fmla="*/ 222951 h 605592"/>
                  <a:gd name="connsiteX26" fmla="*/ 300842 w 577119"/>
                  <a:gd name="connsiteY26" fmla="*/ 280798 h 605592"/>
                  <a:gd name="connsiteX27" fmla="*/ 337334 w 577119"/>
                  <a:gd name="connsiteY27" fmla="*/ 222951 h 605592"/>
                  <a:gd name="connsiteX28" fmla="*/ 239928 w 577119"/>
                  <a:gd name="connsiteY28" fmla="*/ 222951 h 605592"/>
                  <a:gd name="connsiteX29" fmla="*/ 276328 w 577119"/>
                  <a:gd name="connsiteY29" fmla="*/ 280613 h 605592"/>
                  <a:gd name="connsiteX30" fmla="*/ 276328 w 577119"/>
                  <a:gd name="connsiteY30" fmla="*/ 222951 h 605592"/>
                  <a:gd name="connsiteX31" fmla="*/ 181614 w 577119"/>
                  <a:gd name="connsiteY31" fmla="*/ 222951 h 605592"/>
                  <a:gd name="connsiteX32" fmla="*/ 240114 w 577119"/>
                  <a:gd name="connsiteY32" fmla="*/ 275885 h 605592"/>
                  <a:gd name="connsiteX33" fmla="*/ 213928 w 577119"/>
                  <a:gd name="connsiteY33" fmla="*/ 222951 h 605592"/>
                  <a:gd name="connsiteX34" fmla="*/ 233056 w 577119"/>
                  <a:gd name="connsiteY34" fmla="*/ 129321 h 605592"/>
                  <a:gd name="connsiteX35" fmla="*/ 229899 w 577119"/>
                  <a:gd name="connsiteY35" fmla="*/ 163899 h 605592"/>
                  <a:gd name="connsiteX36" fmla="*/ 233242 w 577119"/>
                  <a:gd name="connsiteY36" fmla="*/ 198478 h 605592"/>
                  <a:gd name="connsiteX37" fmla="*/ 276328 w 577119"/>
                  <a:gd name="connsiteY37" fmla="*/ 198478 h 605592"/>
                  <a:gd name="connsiteX38" fmla="*/ 276328 w 577119"/>
                  <a:gd name="connsiteY38" fmla="*/ 129321 h 605592"/>
                  <a:gd name="connsiteX39" fmla="*/ 171307 w 577119"/>
                  <a:gd name="connsiteY39" fmla="*/ 129321 h 605592"/>
                  <a:gd name="connsiteX40" fmla="*/ 166200 w 577119"/>
                  <a:gd name="connsiteY40" fmla="*/ 163899 h 605592"/>
                  <a:gd name="connsiteX41" fmla="*/ 171307 w 577119"/>
                  <a:gd name="connsiteY41" fmla="*/ 198478 h 605592"/>
                  <a:gd name="connsiteX42" fmla="*/ 208078 w 577119"/>
                  <a:gd name="connsiteY42" fmla="*/ 198478 h 605592"/>
                  <a:gd name="connsiteX43" fmla="*/ 205200 w 577119"/>
                  <a:gd name="connsiteY43" fmla="*/ 163899 h 605592"/>
                  <a:gd name="connsiteX44" fmla="*/ 208078 w 577119"/>
                  <a:gd name="connsiteY44" fmla="*/ 129321 h 605592"/>
                  <a:gd name="connsiteX45" fmla="*/ 368999 w 577119"/>
                  <a:gd name="connsiteY45" fmla="*/ 129136 h 605592"/>
                  <a:gd name="connsiteX46" fmla="*/ 371877 w 577119"/>
                  <a:gd name="connsiteY46" fmla="*/ 163807 h 605592"/>
                  <a:gd name="connsiteX47" fmla="*/ 368999 w 577119"/>
                  <a:gd name="connsiteY47" fmla="*/ 198385 h 605592"/>
                  <a:gd name="connsiteX48" fmla="*/ 405770 w 577119"/>
                  <a:gd name="connsiteY48" fmla="*/ 198385 h 605592"/>
                  <a:gd name="connsiteX49" fmla="*/ 410877 w 577119"/>
                  <a:gd name="connsiteY49" fmla="*/ 163807 h 605592"/>
                  <a:gd name="connsiteX50" fmla="*/ 405770 w 577119"/>
                  <a:gd name="connsiteY50" fmla="*/ 129136 h 605592"/>
                  <a:gd name="connsiteX51" fmla="*/ 300842 w 577119"/>
                  <a:gd name="connsiteY51" fmla="*/ 129136 h 605592"/>
                  <a:gd name="connsiteX52" fmla="*/ 300842 w 577119"/>
                  <a:gd name="connsiteY52" fmla="*/ 198385 h 605592"/>
                  <a:gd name="connsiteX53" fmla="*/ 344020 w 577119"/>
                  <a:gd name="connsiteY53" fmla="*/ 198385 h 605592"/>
                  <a:gd name="connsiteX54" fmla="*/ 347270 w 577119"/>
                  <a:gd name="connsiteY54" fmla="*/ 163807 h 605592"/>
                  <a:gd name="connsiteX55" fmla="*/ 343927 w 577119"/>
                  <a:gd name="connsiteY55" fmla="*/ 129136 h 605592"/>
                  <a:gd name="connsiteX56" fmla="*/ 336963 w 577119"/>
                  <a:gd name="connsiteY56" fmla="*/ 51821 h 605592"/>
                  <a:gd name="connsiteX57" fmla="*/ 363241 w 577119"/>
                  <a:gd name="connsiteY57" fmla="*/ 104662 h 605592"/>
                  <a:gd name="connsiteX58" fmla="*/ 395556 w 577119"/>
                  <a:gd name="connsiteY58" fmla="*/ 104662 h 605592"/>
                  <a:gd name="connsiteX59" fmla="*/ 336963 w 577119"/>
                  <a:gd name="connsiteY59" fmla="*/ 51821 h 605592"/>
                  <a:gd name="connsiteX60" fmla="*/ 240114 w 577119"/>
                  <a:gd name="connsiteY60" fmla="*/ 51636 h 605592"/>
                  <a:gd name="connsiteX61" fmla="*/ 181614 w 577119"/>
                  <a:gd name="connsiteY61" fmla="*/ 104569 h 605592"/>
                  <a:gd name="connsiteX62" fmla="*/ 213928 w 577119"/>
                  <a:gd name="connsiteY62" fmla="*/ 104569 h 605592"/>
                  <a:gd name="connsiteX63" fmla="*/ 240114 w 577119"/>
                  <a:gd name="connsiteY63" fmla="*/ 51636 h 605592"/>
                  <a:gd name="connsiteX64" fmla="*/ 300842 w 577119"/>
                  <a:gd name="connsiteY64" fmla="*/ 47093 h 605592"/>
                  <a:gd name="connsiteX65" fmla="*/ 300842 w 577119"/>
                  <a:gd name="connsiteY65" fmla="*/ 104662 h 605592"/>
                  <a:gd name="connsiteX66" fmla="*/ 337242 w 577119"/>
                  <a:gd name="connsiteY66" fmla="*/ 104662 h 605592"/>
                  <a:gd name="connsiteX67" fmla="*/ 300842 w 577119"/>
                  <a:gd name="connsiteY67" fmla="*/ 47093 h 605592"/>
                  <a:gd name="connsiteX68" fmla="*/ 276328 w 577119"/>
                  <a:gd name="connsiteY68" fmla="*/ 46815 h 605592"/>
                  <a:gd name="connsiteX69" fmla="*/ 239742 w 577119"/>
                  <a:gd name="connsiteY69" fmla="*/ 104662 h 605592"/>
                  <a:gd name="connsiteX70" fmla="*/ 276328 w 577119"/>
                  <a:gd name="connsiteY70" fmla="*/ 104662 h 605592"/>
                  <a:gd name="connsiteX71" fmla="*/ 288585 w 577119"/>
                  <a:gd name="connsiteY71" fmla="*/ 0 h 605592"/>
                  <a:gd name="connsiteX72" fmla="*/ 452755 w 577119"/>
                  <a:gd name="connsiteY72" fmla="*/ 163899 h 605592"/>
                  <a:gd name="connsiteX73" fmla="*/ 288585 w 577119"/>
                  <a:gd name="connsiteY73" fmla="*/ 327706 h 605592"/>
                  <a:gd name="connsiteX74" fmla="*/ 124414 w 577119"/>
                  <a:gd name="connsiteY74" fmla="*/ 163899 h 605592"/>
                  <a:gd name="connsiteX75" fmla="*/ 288585 w 577119"/>
                  <a:gd name="connsiteY75" fmla="*/ 0 h 60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577119" h="605592">
                    <a:moveTo>
                      <a:pt x="187361" y="338996"/>
                    </a:moveTo>
                    <a:lnTo>
                      <a:pt x="241860" y="510949"/>
                    </a:lnTo>
                    <a:lnTo>
                      <a:pt x="249288" y="534308"/>
                    </a:lnTo>
                    <a:lnTo>
                      <a:pt x="273706" y="465342"/>
                    </a:lnTo>
                    <a:cubicBezTo>
                      <a:pt x="217721" y="387384"/>
                      <a:pt x="277977" y="383676"/>
                      <a:pt x="288375" y="383490"/>
                    </a:cubicBezTo>
                    <a:lnTo>
                      <a:pt x="288561" y="383490"/>
                    </a:lnTo>
                    <a:lnTo>
                      <a:pt x="288653" y="383490"/>
                    </a:lnTo>
                    <a:lnTo>
                      <a:pt x="288746" y="383490"/>
                    </a:lnTo>
                    <a:lnTo>
                      <a:pt x="288932" y="383490"/>
                    </a:lnTo>
                    <a:cubicBezTo>
                      <a:pt x="299423" y="383490"/>
                      <a:pt x="359679" y="387198"/>
                      <a:pt x="303601" y="465342"/>
                    </a:cubicBezTo>
                    <a:lnTo>
                      <a:pt x="328019" y="534308"/>
                    </a:lnTo>
                    <a:lnTo>
                      <a:pt x="335447" y="510949"/>
                    </a:lnTo>
                    <a:lnTo>
                      <a:pt x="389946" y="338996"/>
                    </a:lnTo>
                    <a:cubicBezTo>
                      <a:pt x="389946" y="338996"/>
                      <a:pt x="432282" y="366620"/>
                      <a:pt x="502936" y="393502"/>
                    </a:cubicBezTo>
                    <a:cubicBezTo>
                      <a:pt x="572475" y="418715"/>
                      <a:pt x="576003" y="472479"/>
                      <a:pt x="577118" y="569162"/>
                    </a:cubicBezTo>
                    <a:cubicBezTo>
                      <a:pt x="577303" y="589185"/>
                      <a:pt x="561148" y="605592"/>
                      <a:pt x="540909" y="605592"/>
                    </a:cubicBezTo>
                    <a:lnTo>
                      <a:pt x="288932" y="605592"/>
                    </a:lnTo>
                    <a:lnTo>
                      <a:pt x="288189" y="605592"/>
                    </a:lnTo>
                    <a:lnTo>
                      <a:pt x="36120" y="605592"/>
                    </a:lnTo>
                    <a:cubicBezTo>
                      <a:pt x="16066" y="605592"/>
                      <a:pt x="-275" y="589277"/>
                      <a:pt x="4" y="569162"/>
                    </a:cubicBezTo>
                    <a:cubicBezTo>
                      <a:pt x="1118" y="472479"/>
                      <a:pt x="4646" y="418715"/>
                      <a:pt x="74371" y="393502"/>
                    </a:cubicBezTo>
                    <a:cubicBezTo>
                      <a:pt x="145025" y="366620"/>
                      <a:pt x="187361" y="338996"/>
                      <a:pt x="187361" y="338996"/>
                    </a:cubicBezTo>
                    <a:close/>
                    <a:moveTo>
                      <a:pt x="363241" y="222951"/>
                    </a:moveTo>
                    <a:cubicBezTo>
                      <a:pt x="356649" y="244644"/>
                      <a:pt x="346992" y="262165"/>
                      <a:pt x="336963" y="275978"/>
                    </a:cubicBezTo>
                    <a:cubicBezTo>
                      <a:pt x="361849" y="265224"/>
                      <a:pt x="382370" y="246498"/>
                      <a:pt x="395556" y="222951"/>
                    </a:cubicBezTo>
                    <a:close/>
                    <a:moveTo>
                      <a:pt x="300842" y="222951"/>
                    </a:moveTo>
                    <a:lnTo>
                      <a:pt x="300842" y="280798"/>
                    </a:lnTo>
                    <a:cubicBezTo>
                      <a:pt x="312727" y="268839"/>
                      <a:pt x="327677" y="249928"/>
                      <a:pt x="337334" y="222951"/>
                    </a:cubicBezTo>
                    <a:close/>
                    <a:moveTo>
                      <a:pt x="239928" y="222951"/>
                    </a:moveTo>
                    <a:cubicBezTo>
                      <a:pt x="249585" y="249650"/>
                      <a:pt x="264442" y="268561"/>
                      <a:pt x="276328" y="280613"/>
                    </a:cubicBezTo>
                    <a:lnTo>
                      <a:pt x="276328" y="222951"/>
                    </a:lnTo>
                    <a:close/>
                    <a:moveTo>
                      <a:pt x="181614" y="222951"/>
                    </a:moveTo>
                    <a:cubicBezTo>
                      <a:pt x="194707" y="246498"/>
                      <a:pt x="215228" y="265224"/>
                      <a:pt x="240114" y="275885"/>
                    </a:cubicBezTo>
                    <a:cubicBezTo>
                      <a:pt x="230085" y="262072"/>
                      <a:pt x="220428" y="244458"/>
                      <a:pt x="213928" y="222951"/>
                    </a:cubicBezTo>
                    <a:close/>
                    <a:moveTo>
                      <a:pt x="233056" y="129321"/>
                    </a:moveTo>
                    <a:cubicBezTo>
                      <a:pt x="231106" y="139889"/>
                      <a:pt x="229899" y="151384"/>
                      <a:pt x="229899" y="163899"/>
                    </a:cubicBezTo>
                    <a:cubicBezTo>
                      <a:pt x="229899" y="176414"/>
                      <a:pt x="231106" y="187909"/>
                      <a:pt x="233242" y="198478"/>
                    </a:cubicBezTo>
                    <a:lnTo>
                      <a:pt x="276328" y="198478"/>
                    </a:lnTo>
                    <a:lnTo>
                      <a:pt x="276328" y="129321"/>
                    </a:lnTo>
                    <a:close/>
                    <a:moveTo>
                      <a:pt x="171307" y="129321"/>
                    </a:moveTo>
                    <a:cubicBezTo>
                      <a:pt x="167964" y="140260"/>
                      <a:pt x="166200" y="151941"/>
                      <a:pt x="166200" y="163899"/>
                    </a:cubicBezTo>
                    <a:cubicBezTo>
                      <a:pt x="166200" y="175858"/>
                      <a:pt x="168057" y="187539"/>
                      <a:pt x="171307" y="198478"/>
                    </a:cubicBezTo>
                    <a:lnTo>
                      <a:pt x="208078" y="198478"/>
                    </a:lnTo>
                    <a:cubicBezTo>
                      <a:pt x="206221" y="187724"/>
                      <a:pt x="205200" y="176229"/>
                      <a:pt x="205200" y="163899"/>
                    </a:cubicBezTo>
                    <a:cubicBezTo>
                      <a:pt x="205200" y="151570"/>
                      <a:pt x="206221" y="140075"/>
                      <a:pt x="208078" y="129321"/>
                    </a:cubicBezTo>
                    <a:close/>
                    <a:moveTo>
                      <a:pt x="368999" y="129136"/>
                    </a:moveTo>
                    <a:cubicBezTo>
                      <a:pt x="370856" y="139889"/>
                      <a:pt x="371877" y="151384"/>
                      <a:pt x="371877" y="163807"/>
                    </a:cubicBezTo>
                    <a:cubicBezTo>
                      <a:pt x="371877" y="176136"/>
                      <a:pt x="370856" y="187631"/>
                      <a:pt x="368999" y="198385"/>
                    </a:cubicBezTo>
                    <a:lnTo>
                      <a:pt x="405770" y="198385"/>
                    </a:lnTo>
                    <a:cubicBezTo>
                      <a:pt x="409113" y="187353"/>
                      <a:pt x="410877" y="175765"/>
                      <a:pt x="410877" y="163807"/>
                    </a:cubicBezTo>
                    <a:cubicBezTo>
                      <a:pt x="410877" y="151755"/>
                      <a:pt x="409020" y="140167"/>
                      <a:pt x="405770" y="129136"/>
                    </a:cubicBezTo>
                    <a:close/>
                    <a:moveTo>
                      <a:pt x="300842" y="129136"/>
                    </a:moveTo>
                    <a:lnTo>
                      <a:pt x="300842" y="198385"/>
                    </a:lnTo>
                    <a:lnTo>
                      <a:pt x="344020" y="198385"/>
                    </a:lnTo>
                    <a:cubicBezTo>
                      <a:pt x="345970" y="187724"/>
                      <a:pt x="347270" y="176229"/>
                      <a:pt x="347270" y="163807"/>
                    </a:cubicBezTo>
                    <a:cubicBezTo>
                      <a:pt x="347270" y="151292"/>
                      <a:pt x="345970" y="139797"/>
                      <a:pt x="343927" y="129136"/>
                    </a:cubicBezTo>
                    <a:close/>
                    <a:moveTo>
                      <a:pt x="336963" y="51821"/>
                    </a:moveTo>
                    <a:cubicBezTo>
                      <a:pt x="346992" y="65634"/>
                      <a:pt x="356649" y="83155"/>
                      <a:pt x="363241" y="104662"/>
                    </a:cubicBezTo>
                    <a:lnTo>
                      <a:pt x="395556" y="104662"/>
                    </a:lnTo>
                    <a:cubicBezTo>
                      <a:pt x="382370" y="81208"/>
                      <a:pt x="361849" y="62389"/>
                      <a:pt x="336963" y="51821"/>
                    </a:cubicBezTo>
                    <a:close/>
                    <a:moveTo>
                      <a:pt x="240114" y="51636"/>
                    </a:moveTo>
                    <a:cubicBezTo>
                      <a:pt x="215228" y="62389"/>
                      <a:pt x="194707" y="81208"/>
                      <a:pt x="181614" y="104569"/>
                    </a:cubicBezTo>
                    <a:lnTo>
                      <a:pt x="213928" y="104569"/>
                    </a:lnTo>
                    <a:cubicBezTo>
                      <a:pt x="220428" y="83062"/>
                      <a:pt x="230085" y="65541"/>
                      <a:pt x="240114" y="51636"/>
                    </a:cubicBezTo>
                    <a:close/>
                    <a:moveTo>
                      <a:pt x="300842" y="47093"/>
                    </a:moveTo>
                    <a:lnTo>
                      <a:pt x="300842" y="104662"/>
                    </a:lnTo>
                    <a:lnTo>
                      <a:pt x="337242" y="104662"/>
                    </a:lnTo>
                    <a:cubicBezTo>
                      <a:pt x="327585" y="77963"/>
                      <a:pt x="312727" y="59052"/>
                      <a:pt x="300842" y="47093"/>
                    </a:cubicBezTo>
                    <a:close/>
                    <a:moveTo>
                      <a:pt x="276328" y="46815"/>
                    </a:moveTo>
                    <a:cubicBezTo>
                      <a:pt x="264442" y="58867"/>
                      <a:pt x="249399" y="77778"/>
                      <a:pt x="239742" y="104662"/>
                    </a:cubicBezTo>
                    <a:lnTo>
                      <a:pt x="276328" y="104662"/>
                    </a:lnTo>
                    <a:close/>
                    <a:moveTo>
                      <a:pt x="288585" y="0"/>
                    </a:moveTo>
                    <a:cubicBezTo>
                      <a:pt x="379027" y="0"/>
                      <a:pt x="452755" y="73514"/>
                      <a:pt x="452755" y="163899"/>
                    </a:cubicBezTo>
                    <a:cubicBezTo>
                      <a:pt x="452755" y="254285"/>
                      <a:pt x="379027" y="327706"/>
                      <a:pt x="288585" y="327706"/>
                    </a:cubicBezTo>
                    <a:cubicBezTo>
                      <a:pt x="198050" y="327706"/>
                      <a:pt x="124414" y="254285"/>
                      <a:pt x="124414" y="163899"/>
                    </a:cubicBezTo>
                    <a:cubicBezTo>
                      <a:pt x="124414" y="73514"/>
                      <a:pt x="198050" y="0"/>
                      <a:pt x="2885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sp>
          <p:nvSpPr>
            <p:cNvPr id="2" name="Title" descr="daba89c0-3c20-4788-803d-009ce304ed17">
              <a:extLst>
                <a:ext uri="{FF2B5EF4-FFF2-40B4-BE49-F238E27FC236}">
                  <a16:creationId id="{EF7AC466-C596-3E58-D98F-271C00B9FB8E}"/>
                </a:ext>
              </a:extLst>
            </p:cNvPr>
            <p:cNvSpPr txBox="1"/>
            <p:nvPr/>
          </p:nvSpPr>
          <p:spPr>
            <a:xfrm>
              <a:off x="660400" y="1182850"/>
              <a:ext cx="10858500" cy="598374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normAutofit/>
            </a:bodyPr>
            <a:lstStyle/>
            <a:p>
              <a:pPr algn="ctr"/>
              <a:r>
                <a:rPr lang="zh-CN" altLang="en-US" sz="2400" b="1" dirty="0"/>
                <a:t>装修费用与进度安排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" descr="b504371e-bbb6-4141-bab7-55b1235978f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融资需求</a:t>
            </a:r>
            <a:endParaRPr lang="en-US" dirty="0"/>
          </a:p>
        </p:txBody>
      </p:sp>
      <p:sp>
        <p:nvSpPr>
          <p:cNvPr id="3" name="" descr="18f13d79-5c2b-434e-b32f-9697c6af961f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说明项目融资相关信息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a16="http://schemas.microsoft.com/office/drawing/2014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" descr="b5437aa7-f7b4-41a2-83d5-5dd9ae3b5da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融资金额与方式</a:t>
            </a:r>
            <a:endParaRPr lang="en-US" dirty="0"/>
          </a:p>
        </p:txBody>
      </p:sp>
      <p:grpSp>
        <p:nvGrpSpPr>
          <p:cNvPr id="51" name="48608c4b-9472-4251-b83a-32462d7a968b.source.5.zh-Hans.pptx" descr="c59b728b-43e3-4d2d-9a9a-ce87ffbaa682">
            <a:extLst>
              <a:ext uri="{FF2B5EF4-FFF2-40B4-BE49-F238E27FC236}">
                <a16:creationId id="{CC4B47F3-A9E8-02FD-D0D3-DB98BFE7E1EA}"/>
              </a:ext>
            </a:extLst>
          </p:cNvPr>
          <p:cNvGrpSpPr/>
          <p:nvPr/>
        </p:nvGrpSpPr>
        <p:grpSpPr>
          <a:xfrm>
            <a:off x="793" y="1473201"/>
            <a:ext cx="12190414" cy="5384800"/>
            <a:chOff x="793" y="1473201"/>
            <a:chExt cx="12190414" cy="5384800"/>
          </a:xfrm>
        </p:grpSpPr>
        <p:sp>
          <p:nvSpPr>
            <p:cNvPr id="44" name="íS1îďé" descr="0fad45a3-80f6-4225-ab73-96ef84375815">
              <a:extLst>
                <a:ext uri="{FF2B5EF4-FFF2-40B4-BE49-F238E27FC236}">
                  <a16:creationId id="{01ACA72A-1188-1B21-21CB-7CB732936053}"/>
                </a:ext>
              </a:extLst>
            </p:cNvPr>
            <p:cNvSpPr/>
            <p:nvPr/>
          </p:nvSpPr>
          <p:spPr>
            <a:xfrm>
              <a:off x="793" y="3888919"/>
              <a:ext cx="12190414" cy="2969082"/>
            </a:xfrm>
            <a:prstGeom prst="rect">
              <a:avLst/>
            </a:prstGeom>
            <a:solidFill>
              <a:schemeClr val="tx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1" name="íṣḷiḍè" descr="5b7a868a-0104-4a64-a75e-645820520ac1">
              <a:extLst>
                <a:ext uri="{FF2B5EF4-FFF2-40B4-BE49-F238E27FC236}">
                  <a16:creationId id="{BBED03EF-02B4-4FF7-AD63-054122172D15}"/>
                </a:ext>
              </a:extLst>
            </p:cNvPr>
            <p:cNvSpPr/>
            <p:nvPr/>
          </p:nvSpPr>
          <p:spPr bwMode="auto">
            <a:xfrm>
              <a:off x="7304427" y="3888918"/>
              <a:ext cx="388938" cy="937419"/>
            </a:xfrm>
            <a:custGeom>
              <a:avLst/>
              <a:gdLst>
                <a:gd name="T0" fmla="*/ 0 w 490"/>
                <a:gd name="T1" fmla="*/ 885 h 1181"/>
                <a:gd name="T2" fmla="*/ 490 w 490"/>
                <a:gd name="T3" fmla="*/ 1181 h 1181"/>
                <a:gd name="T4" fmla="*/ 490 w 490"/>
                <a:gd name="T5" fmla="*/ 296 h 1181"/>
                <a:gd name="T6" fmla="*/ 0 w 490"/>
                <a:gd name="T7" fmla="*/ 0 h 1181"/>
                <a:gd name="T8" fmla="*/ 0 w 490"/>
                <a:gd name="T9" fmla="*/ 885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1181">
                  <a:moveTo>
                    <a:pt x="0" y="885"/>
                  </a:moveTo>
                  <a:lnTo>
                    <a:pt x="490" y="1181"/>
                  </a:lnTo>
                  <a:lnTo>
                    <a:pt x="490" y="296"/>
                  </a:lnTo>
                  <a:lnTo>
                    <a:pt x="0" y="0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2" name="iş1îḍê" descr="a97508c1-4620-462d-aaca-a2812ce48adf">
              <a:extLst>
                <a:ext uri="{FF2B5EF4-FFF2-40B4-BE49-F238E27FC236}">
                  <a16:creationId id="{2CC6F296-BD27-44D4-9D41-2A1F57367AD5}"/>
                </a:ext>
              </a:extLst>
            </p:cNvPr>
            <p:cNvSpPr/>
            <p:nvPr/>
          </p:nvSpPr>
          <p:spPr bwMode="auto">
            <a:xfrm>
              <a:off x="7693365" y="3888918"/>
              <a:ext cx="392906" cy="937419"/>
            </a:xfrm>
            <a:custGeom>
              <a:avLst/>
              <a:gdLst>
                <a:gd name="T0" fmla="*/ 495 w 495"/>
                <a:gd name="T1" fmla="*/ 885 h 1181"/>
                <a:gd name="T2" fmla="*/ 0 w 495"/>
                <a:gd name="T3" fmla="*/ 1181 h 1181"/>
                <a:gd name="T4" fmla="*/ 0 w 495"/>
                <a:gd name="T5" fmla="*/ 296 h 1181"/>
                <a:gd name="T6" fmla="*/ 495 w 495"/>
                <a:gd name="T7" fmla="*/ 0 h 1181"/>
                <a:gd name="T8" fmla="*/ 495 w 495"/>
                <a:gd name="T9" fmla="*/ 885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1181">
                  <a:moveTo>
                    <a:pt x="495" y="885"/>
                  </a:moveTo>
                  <a:lnTo>
                    <a:pt x="0" y="1181"/>
                  </a:lnTo>
                  <a:lnTo>
                    <a:pt x="0" y="296"/>
                  </a:lnTo>
                  <a:lnTo>
                    <a:pt x="495" y="0"/>
                  </a:lnTo>
                  <a:lnTo>
                    <a:pt x="495" y="885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8" name="ís1íḍé" descr="849af414-357d-471b-b144-118c07043cbb">
              <a:extLst>
                <a:ext uri="{FF2B5EF4-FFF2-40B4-BE49-F238E27FC236}">
                  <a16:creationId id="{354F7DDC-E378-41FB-A60A-F0781241A71D}"/>
                </a:ext>
              </a:extLst>
            </p:cNvPr>
            <p:cNvSpPr/>
            <p:nvPr/>
          </p:nvSpPr>
          <p:spPr bwMode="auto">
            <a:xfrm>
              <a:off x="8242163" y="3032462"/>
              <a:ext cx="388938" cy="1793875"/>
            </a:xfrm>
            <a:custGeom>
              <a:avLst/>
              <a:gdLst>
                <a:gd name="T0" fmla="*/ 0 w 490"/>
                <a:gd name="T1" fmla="*/ 1964 h 2260"/>
                <a:gd name="T2" fmla="*/ 490 w 490"/>
                <a:gd name="T3" fmla="*/ 2260 h 2260"/>
                <a:gd name="T4" fmla="*/ 490 w 490"/>
                <a:gd name="T5" fmla="*/ 292 h 2260"/>
                <a:gd name="T6" fmla="*/ 0 w 490"/>
                <a:gd name="T7" fmla="*/ 0 h 2260"/>
                <a:gd name="T8" fmla="*/ 0 w 490"/>
                <a:gd name="T9" fmla="*/ 1964 h 2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2260">
                  <a:moveTo>
                    <a:pt x="0" y="1964"/>
                  </a:moveTo>
                  <a:lnTo>
                    <a:pt x="490" y="2260"/>
                  </a:lnTo>
                  <a:lnTo>
                    <a:pt x="490" y="292"/>
                  </a:lnTo>
                  <a:lnTo>
                    <a:pt x="0" y="0"/>
                  </a:lnTo>
                  <a:lnTo>
                    <a:pt x="0" y="1964"/>
                  </a:lnTo>
                  <a:close/>
                </a:path>
              </a:pathLst>
            </a:custGeom>
            <a:solidFill>
              <a:schemeClr val="tx2">
                <a:alpha val="7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9" name="ïṥ1iḑê" descr="d59402e9-7a8c-4987-9388-9b29cd65c137">
              <a:extLst>
                <a:ext uri="{FF2B5EF4-FFF2-40B4-BE49-F238E27FC236}">
                  <a16:creationId id="{4A567A8A-E845-4635-9552-09DEA06AD0AA}"/>
                </a:ext>
              </a:extLst>
            </p:cNvPr>
            <p:cNvSpPr/>
            <p:nvPr/>
          </p:nvSpPr>
          <p:spPr bwMode="auto">
            <a:xfrm>
              <a:off x="8631101" y="3032462"/>
              <a:ext cx="388938" cy="1793875"/>
            </a:xfrm>
            <a:custGeom>
              <a:avLst/>
              <a:gdLst>
                <a:gd name="T0" fmla="*/ 490 w 490"/>
                <a:gd name="T1" fmla="*/ 1964 h 2260"/>
                <a:gd name="T2" fmla="*/ 0 w 490"/>
                <a:gd name="T3" fmla="*/ 2260 h 2260"/>
                <a:gd name="T4" fmla="*/ 0 w 490"/>
                <a:gd name="T5" fmla="*/ 292 h 2260"/>
                <a:gd name="T6" fmla="*/ 490 w 490"/>
                <a:gd name="T7" fmla="*/ 0 h 2260"/>
                <a:gd name="T8" fmla="*/ 490 w 490"/>
                <a:gd name="T9" fmla="*/ 1964 h 2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2260">
                  <a:moveTo>
                    <a:pt x="490" y="1964"/>
                  </a:moveTo>
                  <a:lnTo>
                    <a:pt x="0" y="2260"/>
                  </a:lnTo>
                  <a:lnTo>
                    <a:pt x="0" y="292"/>
                  </a:lnTo>
                  <a:lnTo>
                    <a:pt x="490" y="0"/>
                  </a:lnTo>
                  <a:lnTo>
                    <a:pt x="490" y="1964"/>
                  </a:lnTo>
                  <a:close/>
                </a:path>
              </a:pathLst>
            </a:custGeom>
            <a:solidFill>
              <a:schemeClr val="tx2">
                <a:alpha val="7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5" name="íśḻïḋe" descr="f47a26d7-1816-495c-a742-f2fbd080bbf0">
              <a:extLst>
                <a:ext uri="{FF2B5EF4-FFF2-40B4-BE49-F238E27FC236}">
                  <a16:creationId id="{6AECA0BC-E224-49EF-8CEF-7044ECB75B0E}"/>
                </a:ext>
              </a:extLst>
            </p:cNvPr>
            <p:cNvSpPr/>
            <p:nvPr/>
          </p:nvSpPr>
          <p:spPr bwMode="auto">
            <a:xfrm>
              <a:off x="10110493" y="3187243"/>
              <a:ext cx="388938" cy="1639094"/>
            </a:xfrm>
            <a:custGeom>
              <a:avLst/>
              <a:gdLst>
                <a:gd name="T0" fmla="*/ 0 w 490"/>
                <a:gd name="T1" fmla="*/ 1769 h 2065"/>
                <a:gd name="T2" fmla="*/ 490 w 490"/>
                <a:gd name="T3" fmla="*/ 2065 h 2065"/>
                <a:gd name="T4" fmla="*/ 490 w 490"/>
                <a:gd name="T5" fmla="*/ 292 h 2065"/>
                <a:gd name="T6" fmla="*/ 0 w 490"/>
                <a:gd name="T7" fmla="*/ 0 h 2065"/>
                <a:gd name="T8" fmla="*/ 0 w 490"/>
                <a:gd name="T9" fmla="*/ 1769 h 2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2065">
                  <a:moveTo>
                    <a:pt x="0" y="1769"/>
                  </a:moveTo>
                  <a:lnTo>
                    <a:pt x="490" y="2065"/>
                  </a:lnTo>
                  <a:lnTo>
                    <a:pt x="490" y="292"/>
                  </a:lnTo>
                  <a:lnTo>
                    <a:pt x="0" y="0"/>
                  </a:lnTo>
                  <a:lnTo>
                    <a:pt x="0" y="1769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6" name="is1îḑé" descr="07e32652-85d5-4792-86cb-32be5782b0a5">
              <a:extLst>
                <a:ext uri="{FF2B5EF4-FFF2-40B4-BE49-F238E27FC236}">
                  <a16:creationId id="{C1A0BDB5-5908-4AF0-AA35-25C5B460DF28}"/>
                </a:ext>
              </a:extLst>
            </p:cNvPr>
            <p:cNvSpPr/>
            <p:nvPr/>
          </p:nvSpPr>
          <p:spPr bwMode="auto">
            <a:xfrm>
              <a:off x="10499430" y="3187243"/>
              <a:ext cx="388938" cy="1639094"/>
            </a:xfrm>
            <a:custGeom>
              <a:avLst/>
              <a:gdLst>
                <a:gd name="T0" fmla="*/ 490 w 490"/>
                <a:gd name="T1" fmla="*/ 1769 h 2065"/>
                <a:gd name="T2" fmla="*/ 0 w 490"/>
                <a:gd name="T3" fmla="*/ 2065 h 2065"/>
                <a:gd name="T4" fmla="*/ 0 w 490"/>
                <a:gd name="T5" fmla="*/ 292 h 2065"/>
                <a:gd name="T6" fmla="*/ 490 w 490"/>
                <a:gd name="T7" fmla="*/ 0 h 2065"/>
                <a:gd name="T8" fmla="*/ 490 w 490"/>
                <a:gd name="T9" fmla="*/ 1769 h 2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2065">
                  <a:moveTo>
                    <a:pt x="490" y="1769"/>
                  </a:moveTo>
                  <a:lnTo>
                    <a:pt x="0" y="2065"/>
                  </a:lnTo>
                  <a:lnTo>
                    <a:pt x="0" y="292"/>
                  </a:lnTo>
                  <a:lnTo>
                    <a:pt x="490" y="0"/>
                  </a:lnTo>
                  <a:lnTo>
                    <a:pt x="490" y="1769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2" name="íṡľiḍe" descr="b648f54b-9ff8-4128-b5d7-324365fdd29c">
              <a:extLst>
                <a:ext uri="{FF2B5EF4-FFF2-40B4-BE49-F238E27FC236}">
                  <a16:creationId id="{49F14603-2ADE-4932-BF9E-9A01A0A04DDF}"/>
                </a:ext>
              </a:extLst>
            </p:cNvPr>
            <p:cNvSpPr/>
            <p:nvPr/>
          </p:nvSpPr>
          <p:spPr bwMode="auto">
            <a:xfrm>
              <a:off x="9175931" y="3499187"/>
              <a:ext cx="389731" cy="1327150"/>
            </a:xfrm>
            <a:custGeom>
              <a:avLst/>
              <a:gdLst>
                <a:gd name="T0" fmla="*/ 0 w 491"/>
                <a:gd name="T1" fmla="*/ 1376 h 1672"/>
                <a:gd name="T2" fmla="*/ 491 w 491"/>
                <a:gd name="T3" fmla="*/ 1672 h 1672"/>
                <a:gd name="T4" fmla="*/ 491 w 491"/>
                <a:gd name="T5" fmla="*/ 292 h 1672"/>
                <a:gd name="T6" fmla="*/ 0 w 491"/>
                <a:gd name="T7" fmla="*/ 0 h 1672"/>
                <a:gd name="T8" fmla="*/ 0 w 491"/>
                <a:gd name="T9" fmla="*/ 1376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1672">
                  <a:moveTo>
                    <a:pt x="0" y="1376"/>
                  </a:moveTo>
                  <a:lnTo>
                    <a:pt x="491" y="1672"/>
                  </a:lnTo>
                  <a:lnTo>
                    <a:pt x="491" y="292"/>
                  </a:lnTo>
                  <a:lnTo>
                    <a:pt x="0" y="0"/>
                  </a:lnTo>
                  <a:lnTo>
                    <a:pt x="0" y="1376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3" name="îsḷiḋè" descr="731ac53c-9923-4f52-aa31-09b1c8e25861">
              <a:extLst>
                <a:ext uri="{FF2B5EF4-FFF2-40B4-BE49-F238E27FC236}">
                  <a16:creationId id="{7F7989A8-E161-4EC0-9CD6-9BA5D09C3FCD}"/>
                </a:ext>
              </a:extLst>
            </p:cNvPr>
            <p:cNvSpPr/>
            <p:nvPr/>
          </p:nvSpPr>
          <p:spPr bwMode="auto">
            <a:xfrm>
              <a:off x="9565663" y="3499187"/>
              <a:ext cx="388938" cy="1327150"/>
            </a:xfrm>
            <a:custGeom>
              <a:avLst/>
              <a:gdLst>
                <a:gd name="T0" fmla="*/ 490 w 490"/>
                <a:gd name="T1" fmla="*/ 1376 h 1672"/>
                <a:gd name="T2" fmla="*/ 0 w 490"/>
                <a:gd name="T3" fmla="*/ 1672 h 1672"/>
                <a:gd name="T4" fmla="*/ 0 w 490"/>
                <a:gd name="T5" fmla="*/ 292 h 1672"/>
                <a:gd name="T6" fmla="*/ 490 w 490"/>
                <a:gd name="T7" fmla="*/ 0 h 1672"/>
                <a:gd name="T8" fmla="*/ 490 w 490"/>
                <a:gd name="T9" fmla="*/ 1376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1672">
                  <a:moveTo>
                    <a:pt x="490" y="1376"/>
                  </a:moveTo>
                  <a:lnTo>
                    <a:pt x="0" y="1672"/>
                  </a:lnTo>
                  <a:lnTo>
                    <a:pt x="0" y="292"/>
                  </a:lnTo>
                  <a:lnTo>
                    <a:pt x="490" y="0"/>
                  </a:lnTo>
                  <a:lnTo>
                    <a:pt x="490" y="1376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9" name="iṩļiďe" descr="297abf29-9a8e-4943-81aa-1ac74268f901">
              <a:extLst>
                <a:ext uri="{FF2B5EF4-FFF2-40B4-BE49-F238E27FC236}">
                  <a16:creationId id="{FEF9DCD6-5215-4E14-A7C9-EA5819F3190D}"/>
                </a:ext>
              </a:extLst>
            </p:cNvPr>
            <p:cNvSpPr/>
            <p:nvPr/>
          </p:nvSpPr>
          <p:spPr bwMode="auto">
            <a:xfrm>
              <a:off x="6366691" y="4123868"/>
              <a:ext cx="392113" cy="702469"/>
            </a:xfrm>
            <a:custGeom>
              <a:avLst/>
              <a:gdLst>
                <a:gd name="T0" fmla="*/ 0 w 494"/>
                <a:gd name="T1" fmla="*/ 589 h 885"/>
                <a:gd name="T2" fmla="*/ 494 w 494"/>
                <a:gd name="T3" fmla="*/ 885 h 885"/>
                <a:gd name="T4" fmla="*/ 494 w 494"/>
                <a:gd name="T5" fmla="*/ 297 h 885"/>
                <a:gd name="T6" fmla="*/ 0 w 494"/>
                <a:gd name="T7" fmla="*/ 0 h 885"/>
                <a:gd name="T8" fmla="*/ 0 w 494"/>
                <a:gd name="T9" fmla="*/ 589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885">
                  <a:moveTo>
                    <a:pt x="0" y="589"/>
                  </a:moveTo>
                  <a:lnTo>
                    <a:pt x="494" y="885"/>
                  </a:lnTo>
                  <a:lnTo>
                    <a:pt x="494" y="297"/>
                  </a:lnTo>
                  <a:lnTo>
                    <a:pt x="0" y="0"/>
                  </a:lnTo>
                  <a:lnTo>
                    <a:pt x="0" y="589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0" name="ísḷîḍé" descr="1f667d65-ffa8-4069-8686-2be55dc4d5c5">
              <a:extLst>
                <a:ext uri="{FF2B5EF4-FFF2-40B4-BE49-F238E27FC236}">
                  <a16:creationId id="{41A7975F-BF1E-4D80-97DE-77A333BC52BA}"/>
                </a:ext>
              </a:extLst>
            </p:cNvPr>
            <p:cNvSpPr/>
            <p:nvPr/>
          </p:nvSpPr>
          <p:spPr bwMode="auto">
            <a:xfrm>
              <a:off x="6758803" y="4123868"/>
              <a:ext cx="389731" cy="702469"/>
            </a:xfrm>
            <a:custGeom>
              <a:avLst/>
              <a:gdLst>
                <a:gd name="T0" fmla="*/ 491 w 491"/>
                <a:gd name="T1" fmla="*/ 589 h 885"/>
                <a:gd name="T2" fmla="*/ 0 w 491"/>
                <a:gd name="T3" fmla="*/ 885 h 885"/>
                <a:gd name="T4" fmla="*/ 0 w 491"/>
                <a:gd name="T5" fmla="*/ 297 h 885"/>
                <a:gd name="T6" fmla="*/ 491 w 491"/>
                <a:gd name="T7" fmla="*/ 0 h 885"/>
                <a:gd name="T8" fmla="*/ 491 w 491"/>
                <a:gd name="T9" fmla="*/ 589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885">
                  <a:moveTo>
                    <a:pt x="491" y="589"/>
                  </a:moveTo>
                  <a:lnTo>
                    <a:pt x="0" y="885"/>
                  </a:lnTo>
                  <a:lnTo>
                    <a:pt x="0" y="297"/>
                  </a:lnTo>
                  <a:lnTo>
                    <a:pt x="491" y="0"/>
                  </a:lnTo>
                  <a:lnTo>
                    <a:pt x="491" y="589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grpSp>
          <p:nvGrpSpPr>
            <p:cNvPr id="50" name="组合 49" descr="2533c1d6-47bc-4d1b-924d-c00fbadda829">
              <a:extLst>
                <a:ext uri="{FF2B5EF4-FFF2-40B4-BE49-F238E27FC236}">
                  <a16:creationId id="{A650BAD5-08D8-4CD7-D30B-DCDF62573E27}"/>
                </a:ext>
              </a:extLst>
            </p:cNvPr>
            <p:cNvGrpSpPr/>
            <p:nvPr/>
          </p:nvGrpSpPr>
          <p:grpSpPr>
            <a:xfrm>
              <a:off x="673100" y="3888918"/>
              <a:ext cx="6475435" cy="2245182"/>
              <a:chOff x="673100" y="3888918"/>
              <a:chExt cx="6475435" cy="2245182"/>
            </a:xfrm>
          </p:grpSpPr>
          <p:sp>
            <p:nvSpPr>
              <p:cNvPr id="31" name="Number1" descr="12d19356-7093-4f1f-b210-ea34fff216ab">
                <a:extLst>
                  <a:ext uri="{FF2B5EF4-FFF2-40B4-BE49-F238E27FC236}">
                    <a16:creationId id="{448FC460-D6E1-409D-BDA8-DFD35FBEB22C}"/>
                  </a:ext>
                </a:extLst>
              </p:cNvPr>
              <p:cNvSpPr/>
              <p:nvPr/>
            </p:nvSpPr>
            <p:spPr bwMode="auto">
              <a:xfrm>
                <a:off x="6366691" y="3888918"/>
                <a:ext cx="781844" cy="470694"/>
              </a:xfrm>
              <a:custGeom>
                <a:avLst/>
                <a:gdLst>
                  <a:gd name="T0" fmla="*/ 0 w 985"/>
                  <a:gd name="T1" fmla="*/ 296 h 593"/>
                  <a:gd name="T2" fmla="*/ 494 w 985"/>
                  <a:gd name="T3" fmla="*/ 0 h 593"/>
                  <a:gd name="T4" fmla="*/ 985 w 985"/>
                  <a:gd name="T5" fmla="*/ 296 h 593"/>
                  <a:gd name="T6" fmla="*/ 494 w 985"/>
                  <a:gd name="T7" fmla="*/ 593 h 593"/>
                  <a:gd name="T8" fmla="*/ 0 w 985"/>
                  <a:gd name="T9" fmla="*/ 296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5" h="593">
                    <a:moveTo>
                      <a:pt x="0" y="296"/>
                    </a:moveTo>
                    <a:lnTo>
                      <a:pt x="494" y="0"/>
                    </a:lnTo>
                    <a:lnTo>
                      <a:pt x="985" y="296"/>
                    </a:lnTo>
                    <a:lnTo>
                      <a:pt x="494" y="593"/>
                    </a:lnTo>
                    <a:lnTo>
                      <a:pt x="0" y="29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r>
                  <a:rPr lang="de-DE" altLang="zh-CN" sz="1400" dirty="0">
                    <a:solidFill>
                      <a:srgbClr val="FFFFFF"/>
                    </a:solidFill>
                  </a:rPr>
                  <a:t>25 %</a:t>
                </a:r>
              </a:p>
            </p:txBody>
          </p:sp>
          <p:sp>
            <p:nvSpPr>
              <p:cNvPr id="22" name="Text1" descr="a1d3c72b-eb35-4249-b659-3232165b923f">
                <a:extLst>
                  <a:ext uri="{FF2B5EF4-FFF2-40B4-BE49-F238E27FC236}">
                    <a16:creationId id="{C0456935-3FB5-487C-A717-1B6C31054231}"/>
                  </a:ext>
                </a:extLst>
              </p:cNvPr>
              <p:cNvSpPr txBox="1"/>
              <p:nvPr/>
            </p:nvSpPr>
            <p:spPr>
              <a:xfrm>
                <a:off x="673100" y="5306484"/>
                <a:ext cx="1984622" cy="8276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200" dirty="0"/>
                  <a:t>融资金额不超过1960万元。</a:t>
                </a:r>
                <a:endParaRPr lang="en-US" dirty="0"/>
              </a:p>
            </p:txBody>
          </p:sp>
          <p:sp>
            <p:nvSpPr>
              <p:cNvPr id="23" name="Bullet1" descr="168fd6a0-942e-4123-9213-bb25d09f94b7">
                <a:extLst>
                  <a:ext uri="{FF2B5EF4-FFF2-40B4-BE49-F238E27FC236}">
                    <a16:creationId id="{50EA57CD-874A-4580-95FD-44A33D4F7D94}"/>
                  </a:ext>
                </a:extLst>
              </p:cNvPr>
              <p:cNvSpPr/>
              <p:nvPr/>
            </p:nvSpPr>
            <p:spPr>
              <a:xfrm>
                <a:off x="673100" y="4859720"/>
                <a:ext cx="1984622" cy="446763"/>
              </a:xfrm>
              <a:prstGeom prst="rect">
                <a:avLst/>
              </a:prstGeom>
            </p:spPr>
            <p:txBody>
              <a:bodyPr wrap="square" lIns="91440" tIns="45720" rIns="91440" bIns="45720" anchor="b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/>
                <a:r>
                  <a:rPr lang="zh-CN" altLang="en-US" b="1" dirty="0"/>
                  <a:t>融资金额</a:t>
                </a:r>
                <a:endParaRPr lang="en-US" dirty="0"/>
              </a:p>
            </p:txBody>
          </p:sp>
        </p:grpSp>
        <p:grpSp>
          <p:nvGrpSpPr>
            <p:cNvPr id="46" name="组合 45" descr="f5b93b36-71c9-4293-80ed-70f51ce63192">
              <a:extLst>
                <a:ext uri="{FF2B5EF4-FFF2-40B4-BE49-F238E27FC236}">
                  <a16:creationId id="{A1C18BF9-0CE7-91B7-7435-BFE5F763D290}"/>
                </a:ext>
              </a:extLst>
            </p:cNvPr>
            <p:cNvGrpSpPr/>
            <p:nvPr/>
          </p:nvGrpSpPr>
          <p:grpSpPr>
            <a:xfrm>
              <a:off x="2888394" y="3657143"/>
              <a:ext cx="5197877" cy="2476957"/>
              <a:chOff x="2888394" y="3657143"/>
              <a:chExt cx="5197877" cy="2476957"/>
            </a:xfrm>
          </p:grpSpPr>
          <p:sp>
            <p:nvSpPr>
              <p:cNvPr id="43" name="Number2" descr="7878870a-57f4-43ac-bcd3-a547c592fc03">
                <a:extLst>
                  <a:ext uri="{FF2B5EF4-FFF2-40B4-BE49-F238E27FC236}">
                    <a16:creationId id="{E825DFFD-5E81-4303-A8CB-2362F546211F}"/>
                  </a:ext>
                </a:extLst>
              </p:cNvPr>
              <p:cNvSpPr/>
              <p:nvPr/>
            </p:nvSpPr>
            <p:spPr bwMode="auto">
              <a:xfrm>
                <a:off x="7304427" y="3657143"/>
                <a:ext cx="781844" cy="466725"/>
              </a:xfrm>
              <a:custGeom>
                <a:avLst/>
                <a:gdLst>
                  <a:gd name="T0" fmla="*/ 0 w 985"/>
                  <a:gd name="T1" fmla="*/ 292 h 588"/>
                  <a:gd name="T2" fmla="*/ 490 w 985"/>
                  <a:gd name="T3" fmla="*/ 0 h 588"/>
                  <a:gd name="T4" fmla="*/ 985 w 985"/>
                  <a:gd name="T5" fmla="*/ 292 h 588"/>
                  <a:gd name="T6" fmla="*/ 490 w 985"/>
                  <a:gd name="T7" fmla="*/ 588 h 588"/>
                  <a:gd name="T8" fmla="*/ 0 w 985"/>
                  <a:gd name="T9" fmla="*/ 292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5" h="588">
                    <a:moveTo>
                      <a:pt x="0" y="292"/>
                    </a:moveTo>
                    <a:lnTo>
                      <a:pt x="490" y="0"/>
                    </a:lnTo>
                    <a:lnTo>
                      <a:pt x="985" y="292"/>
                    </a:lnTo>
                    <a:lnTo>
                      <a:pt x="490" y="588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r>
                  <a:rPr lang="de-DE" altLang="zh-CN" sz="1400">
                    <a:solidFill>
                      <a:srgbClr val="FFFFFF"/>
                    </a:solidFill>
                  </a:rPr>
                  <a:t>35 %</a:t>
                </a:r>
                <a:endParaRPr lang="de-DE" altLang="zh-CN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Text2" descr="7f9d5ae8-d329-4da4-83a1-f6e3c4485e54">
                <a:extLst>
                  <a:ext uri="{FF2B5EF4-FFF2-40B4-BE49-F238E27FC236}">
                    <a16:creationId id="{C0456935-3FB5-487C-A717-1B6C31054231}"/>
                  </a:ext>
                </a:extLst>
              </p:cNvPr>
              <p:cNvSpPr txBox="1"/>
              <p:nvPr/>
            </p:nvSpPr>
            <p:spPr>
              <a:xfrm>
                <a:off x="2888394" y="5306484"/>
                <a:ext cx="1984622" cy="8276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200" dirty="0"/>
                  <a:t>出让一定比例股权（如30%）。</a:t>
                </a:r>
                <a:endParaRPr lang="en-US" dirty="0"/>
              </a:p>
            </p:txBody>
          </p:sp>
          <p:sp>
            <p:nvSpPr>
              <p:cNvPr id="21" name="Bullet2" descr="a847608b-bcac-4944-84b7-60b42b5136d9">
                <a:extLst>
                  <a:ext uri="{FF2B5EF4-FFF2-40B4-BE49-F238E27FC236}">
                    <a16:creationId id="{50EA57CD-874A-4580-95FD-44A33D4F7D94}"/>
                  </a:ext>
                </a:extLst>
              </p:cNvPr>
              <p:cNvSpPr/>
              <p:nvPr/>
            </p:nvSpPr>
            <p:spPr>
              <a:xfrm>
                <a:off x="2888394" y="4859720"/>
                <a:ext cx="1984622" cy="446763"/>
              </a:xfrm>
              <a:prstGeom prst="rect">
                <a:avLst/>
              </a:prstGeom>
            </p:spPr>
            <p:txBody>
              <a:bodyPr wrap="square" lIns="91440" tIns="45720" rIns="91440" bIns="45720" anchor="b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/>
                <a:r>
                  <a:rPr lang="zh-CN" altLang="en-US" b="1" dirty="0"/>
                  <a:t>股权融资比例</a:t>
                </a:r>
                <a:endParaRPr lang="en-US" dirty="0"/>
              </a:p>
            </p:txBody>
          </p:sp>
        </p:grpSp>
        <p:grpSp>
          <p:nvGrpSpPr>
            <p:cNvPr id="47" name="组合 46" descr="7f26ceb8-acea-424b-86ed-b3ed4309b7fe">
              <a:extLst>
                <a:ext uri="{FF2B5EF4-FFF2-40B4-BE49-F238E27FC236}">
                  <a16:creationId id="{070A12E6-8381-68E4-60F8-1ABAFEE08650}"/>
                </a:ext>
              </a:extLst>
            </p:cNvPr>
            <p:cNvGrpSpPr/>
            <p:nvPr/>
          </p:nvGrpSpPr>
          <p:grpSpPr>
            <a:xfrm>
              <a:off x="5103689" y="2797512"/>
              <a:ext cx="3916349" cy="3336588"/>
              <a:chOff x="5103689" y="2797512"/>
              <a:chExt cx="3916349" cy="3336588"/>
            </a:xfrm>
          </p:grpSpPr>
          <p:sp>
            <p:nvSpPr>
              <p:cNvPr id="40" name="Number3" descr="cee425af-388e-424f-926c-3d2849898089">
                <a:extLst>
                  <a:ext uri="{FF2B5EF4-FFF2-40B4-BE49-F238E27FC236}">
                    <a16:creationId id="{0094127A-91D0-4402-A5C9-B2B07CC6F677}"/>
                  </a:ext>
                </a:extLst>
              </p:cNvPr>
              <p:cNvSpPr/>
              <p:nvPr/>
            </p:nvSpPr>
            <p:spPr bwMode="auto">
              <a:xfrm>
                <a:off x="8242163" y="2797512"/>
                <a:ext cx="777875" cy="466725"/>
              </a:xfrm>
              <a:custGeom>
                <a:avLst/>
                <a:gdLst>
                  <a:gd name="T0" fmla="*/ 0 w 980"/>
                  <a:gd name="T1" fmla="*/ 296 h 588"/>
                  <a:gd name="T2" fmla="*/ 490 w 980"/>
                  <a:gd name="T3" fmla="*/ 0 h 588"/>
                  <a:gd name="T4" fmla="*/ 980 w 980"/>
                  <a:gd name="T5" fmla="*/ 296 h 588"/>
                  <a:gd name="T6" fmla="*/ 490 w 980"/>
                  <a:gd name="T7" fmla="*/ 588 h 588"/>
                  <a:gd name="T8" fmla="*/ 0 w 980"/>
                  <a:gd name="T9" fmla="*/ 296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0" h="588">
                    <a:moveTo>
                      <a:pt x="0" y="296"/>
                    </a:moveTo>
                    <a:lnTo>
                      <a:pt x="490" y="0"/>
                    </a:lnTo>
                    <a:lnTo>
                      <a:pt x="980" y="296"/>
                    </a:lnTo>
                    <a:lnTo>
                      <a:pt x="490" y="588"/>
                    </a:lnTo>
                    <a:lnTo>
                      <a:pt x="0" y="296"/>
                    </a:lnTo>
                    <a:close/>
                  </a:path>
                </a:pathLst>
              </a:cu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r>
                  <a:rPr lang="de-DE" altLang="zh-CN" sz="1400">
                    <a:solidFill>
                      <a:srgbClr val="FFFFFF"/>
                    </a:solidFill>
                  </a:rPr>
                  <a:t>75 %</a:t>
                </a:r>
                <a:endParaRPr lang="de-DE" altLang="zh-CN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Text3" descr="0670f4e8-07b8-44b0-8e09-3190a1f4f4e3">
                <a:extLst>
                  <a:ext uri="{FF2B5EF4-FFF2-40B4-BE49-F238E27FC236}">
                    <a16:creationId id="{C0456935-3FB5-487C-A717-1B6C31054231}"/>
                  </a:ext>
                </a:extLst>
              </p:cNvPr>
              <p:cNvSpPr txBox="1"/>
              <p:nvPr/>
            </p:nvSpPr>
            <p:spPr>
              <a:xfrm>
                <a:off x="5103689" y="5306484"/>
                <a:ext cx="1984622" cy="8276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200" dirty="0"/>
                  <a:t>设定合理的股权回购机制。</a:t>
                </a:r>
                <a:endParaRPr lang="en-US" dirty="0"/>
              </a:p>
            </p:txBody>
          </p:sp>
          <p:sp>
            <p:nvSpPr>
              <p:cNvPr id="19" name="Bullet3" descr="2917c2c0-d1d0-4aac-90f0-40c8199d6ba0">
                <a:extLst>
                  <a:ext uri="{FF2B5EF4-FFF2-40B4-BE49-F238E27FC236}">
                    <a16:creationId id="{50EA57CD-874A-4580-95FD-44A33D4F7D94}"/>
                  </a:ext>
                </a:extLst>
              </p:cNvPr>
              <p:cNvSpPr/>
              <p:nvPr/>
            </p:nvSpPr>
            <p:spPr>
              <a:xfrm>
                <a:off x="5103689" y="4859720"/>
                <a:ext cx="1984622" cy="446763"/>
              </a:xfrm>
              <a:prstGeom prst="rect">
                <a:avLst/>
              </a:prstGeom>
            </p:spPr>
            <p:txBody>
              <a:bodyPr wrap="square" lIns="91440" tIns="45720" rIns="91440" bIns="45720" anchor="b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/>
                <a:r>
                  <a:rPr lang="zh-CN" altLang="en-US" b="1" dirty="0"/>
                  <a:t>股权回购机制</a:t>
                </a:r>
                <a:endParaRPr lang="en-US" dirty="0"/>
              </a:p>
            </p:txBody>
          </p:sp>
        </p:grpSp>
        <p:grpSp>
          <p:nvGrpSpPr>
            <p:cNvPr id="49" name="组合 48" descr="be48609b-fe13-46fc-b735-b3c60b46c74c">
              <a:extLst>
                <a:ext uri="{FF2B5EF4-FFF2-40B4-BE49-F238E27FC236}">
                  <a16:creationId id="{A0CBEA95-9B48-E4CF-ADCA-5AD22D6DD2E8}"/>
                </a:ext>
              </a:extLst>
            </p:cNvPr>
            <p:cNvGrpSpPr/>
            <p:nvPr/>
          </p:nvGrpSpPr>
          <p:grpSpPr>
            <a:xfrm>
              <a:off x="7318983" y="3264237"/>
              <a:ext cx="2635617" cy="2869863"/>
              <a:chOff x="7318983" y="3264237"/>
              <a:chExt cx="2635617" cy="2869863"/>
            </a:xfrm>
          </p:grpSpPr>
          <p:sp>
            <p:nvSpPr>
              <p:cNvPr id="34" name="Number4" descr="22780468-7a46-42e7-8d37-1cf9ac77a50c">
                <a:extLst>
                  <a:ext uri="{FF2B5EF4-FFF2-40B4-BE49-F238E27FC236}">
                    <a16:creationId id="{F829E74B-FD92-441D-A130-536BD3CCF9EE}"/>
                  </a:ext>
                </a:extLst>
              </p:cNvPr>
              <p:cNvSpPr/>
              <p:nvPr/>
            </p:nvSpPr>
            <p:spPr bwMode="auto">
              <a:xfrm>
                <a:off x="9175931" y="3264237"/>
                <a:ext cx="778669" cy="466725"/>
              </a:xfrm>
              <a:custGeom>
                <a:avLst/>
                <a:gdLst>
                  <a:gd name="T0" fmla="*/ 0 w 981"/>
                  <a:gd name="T1" fmla="*/ 296 h 588"/>
                  <a:gd name="T2" fmla="*/ 491 w 981"/>
                  <a:gd name="T3" fmla="*/ 0 h 588"/>
                  <a:gd name="T4" fmla="*/ 981 w 981"/>
                  <a:gd name="T5" fmla="*/ 296 h 588"/>
                  <a:gd name="T6" fmla="*/ 491 w 981"/>
                  <a:gd name="T7" fmla="*/ 588 h 588"/>
                  <a:gd name="T8" fmla="*/ 0 w 981"/>
                  <a:gd name="T9" fmla="*/ 296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1" h="588">
                    <a:moveTo>
                      <a:pt x="0" y="296"/>
                    </a:moveTo>
                    <a:lnTo>
                      <a:pt x="491" y="0"/>
                    </a:lnTo>
                    <a:lnTo>
                      <a:pt x="981" y="296"/>
                    </a:lnTo>
                    <a:lnTo>
                      <a:pt x="491" y="588"/>
                    </a:lnTo>
                    <a:lnTo>
                      <a:pt x="0" y="29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r>
                  <a:rPr lang="de-DE" altLang="zh-CN" sz="1400">
                    <a:solidFill>
                      <a:srgbClr val="FFFFFF"/>
                    </a:solidFill>
                  </a:rPr>
                  <a:t>55 %</a:t>
                </a:r>
                <a:endParaRPr lang="de-DE" altLang="zh-CN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Text4" descr="154ce213-9a5b-41d9-834c-6276732725f6">
                <a:extLst>
                  <a:ext uri="{FF2B5EF4-FFF2-40B4-BE49-F238E27FC236}">
                    <a16:creationId id="{C0456935-3FB5-487C-A717-1B6C31054231}"/>
                  </a:ext>
                </a:extLst>
              </p:cNvPr>
              <p:cNvSpPr txBox="1"/>
              <p:nvPr/>
            </p:nvSpPr>
            <p:spPr>
              <a:xfrm>
                <a:off x="7318983" y="5306484"/>
                <a:ext cx="1984622" cy="8276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200" dirty="0"/>
                  <a:t>年化利率在8% - 12%区间。</a:t>
                </a:r>
                <a:endParaRPr lang="en-US" dirty="0"/>
              </a:p>
            </p:txBody>
          </p:sp>
          <p:sp>
            <p:nvSpPr>
              <p:cNvPr id="17" name="Bullet4" descr="a340cdbf-22fd-4ced-8a2a-00f7302422d2">
                <a:extLst>
                  <a:ext uri="{FF2B5EF4-FFF2-40B4-BE49-F238E27FC236}">
                    <a16:creationId id="{50EA57CD-874A-4580-95FD-44A33D4F7D94}"/>
                  </a:ext>
                </a:extLst>
              </p:cNvPr>
              <p:cNvSpPr/>
              <p:nvPr/>
            </p:nvSpPr>
            <p:spPr>
              <a:xfrm>
                <a:off x="7318983" y="4859720"/>
                <a:ext cx="1984622" cy="446763"/>
              </a:xfrm>
              <a:prstGeom prst="rect">
                <a:avLst/>
              </a:prstGeom>
            </p:spPr>
            <p:txBody>
              <a:bodyPr wrap="square" lIns="91440" tIns="45720" rIns="91440" bIns="45720" anchor="b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/>
                <a:r>
                  <a:rPr lang="zh-CN" altLang="en-US" b="1" dirty="0"/>
                  <a:t>债权融资利率</a:t>
                </a:r>
                <a:endParaRPr lang="en-US" dirty="0"/>
              </a:p>
            </p:txBody>
          </p:sp>
        </p:grpSp>
        <p:grpSp>
          <p:nvGrpSpPr>
            <p:cNvPr id="48" name="组合 47" descr="72104ed5-6309-4ecf-8752-a380df3a3dbe">
              <a:extLst>
                <a:ext uri="{FF2B5EF4-FFF2-40B4-BE49-F238E27FC236}">
                  <a16:creationId id="{2DDB6034-0B05-6AAC-C4F7-BE0B48E20455}"/>
                </a:ext>
              </a:extLst>
            </p:cNvPr>
            <p:cNvGrpSpPr/>
            <p:nvPr/>
          </p:nvGrpSpPr>
          <p:grpSpPr>
            <a:xfrm>
              <a:off x="9534278" y="2951500"/>
              <a:ext cx="1984622" cy="3182600"/>
              <a:chOff x="9534278" y="2951500"/>
              <a:chExt cx="1984622" cy="3182600"/>
            </a:xfrm>
          </p:grpSpPr>
          <p:sp>
            <p:nvSpPr>
              <p:cNvPr id="37" name="Number5" descr="26a087c6-2817-4d25-a748-f90e2bce3b05">
                <a:extLst>
                  <a:ext uri="{FF2B5EF4-FFF2-40B4-BE49-F238E27FC236}">
                    <a16:creationId id="{5E453F30-260C-4F9B-A017-891DCDCAFAA1}"/>
                  </a:ext>
                </a:extLst>
              </p:cNvPr>
              <p:cNvSpPr/>
              <p:nvPr/>
            </p:nvSpPr>
            <p:spPr bwMode="auto">
              <a:xfrm>
                <a:off x="10110493" y="2951500"/>
                <a:ext cx="777875" cy="467519"/>
              </a:xfrm>
              <a:custGeom>
                <a:avLst/>
                <a:gdLst>
                  <a:gd name="T0" fmla="*/ 0 w 980"/>
                  <a:gd name="T1" fmla="*/ 297 h 589"/>
                  <a:gd name="T2" fmla="*/ 490 w 980"/>
                  <a:gd name="T3" fmla="*/ 0 h 589"/>
                  <a:gd name="T4" fmla="*/ 980 w 980"/>
                  <a:gd name="T5" fmla="*/ 297 h 589"/>
                  <a:gd name="T6" fmla="*/ 490 w 980"/>
                  <a:gd name="T7" fmla="*/ 589 h 589"/>
                  <a:gd name="T8" fmla="*/ 0 w 980"/>
                  <a:gd name="T9" fmla="*/ 297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0" h="589">
                    <a:moveTo>
                      <a:pt x="0" y="297"/>
                    </a:moveTo>
                    <a:lnTo>
                      <a:pt x="490" y="0"/>
                    </a:lnTo>
                    <a:lnTo>
                      <a:pt x="980" y="297"/>
                    </a:lnTo>
                    <a:lnTo>
                      <a:pt x="490" y="589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r>
                  <a:rPr lang="de-DE" altLang="zh-CN" sz="1400">
                    <a:solidFill>
                      <a:srgbClr val="FFFFFF"/>
                    </a:solidFill>
                  </a:rPr>
                  <a:t>65 %</a:t>
                </a:r>
                <a:endParaRPr lang="de-DE" altLang="zh-CN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Text5" descr="52c52ded-4649-4e76-8172-fa57f4a9c135">
                <a:extLst>
                  <a:ext uri="{FF2B5EF4-FFF2-40B4-BE49-F238E27FC236}">
                    <a16:creationId id="{C0456935-3FB5-487C-A717-1B6C31054231}"/>
                  </a:ext>
                </a:extLst>
              </p:cNvPr>
              <p:cNvSpPr txBox="1"/>
              <p:nvPr/>
            </p:nvSpPr>
            <p:spPr>
              <a:xfrm>
                <a:off x="9534278" y="5306484"/>
                <a:ext cx="1984622" cy="8276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200" dirty="0"/>
                  <a:t>合理规划还款计划，保障收益。</a:t>
                </a:r>
                <a:endParaRPr lang="en-US" dirty="0"/>
              </a:p>
            </p:txBody>
          </p:sp>
          <p:sp>
            <p:nvSpPr>
              <p:cNvPr id="15" name="Bullet5" descr="351a60f9-60f3-4b9e-91bc-2c23053486e6">
                <a:extLst>
                  <a:ext uri="{FF2B5EF4-FFF2-40B4-BE49-F238E27FC236}">
                    <a16:creationId id="{50EA57CD-874A-4580-95FD-44A33D4F7D94}"/>
                  </a:ext>
                </a:extLst>
              </p:cNvPr>
              <p:cNvSpPr/>
              <p:nvPr/>
            </p:nvSpPr>
            <p:spPr>
              <a:xfrm>
                <a:off x="9534278" y="4859720"/>
                <a:ext cx="1984622" cy="446763"/>
              </a:xfrm>
              <a:prstGeom prst="rect">
                <a:avLst/>
              </a:prstGeom>
            </p:spPr>
            <p:txBody>
              <a:bodyPr wrap="square" lIns="91440" tIns="45720" rIns="91440" bIns="45720" anchor="b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/>
                <a:r>
                  <a:rPr lang="zh-CN" altLang="en-US" b="1" dirty="0"/>
                  <a:t>还款计划</a:t>
                </a:r>
                <a:endParaRPr lang="en-US" dirty="0"/>
              </a:p>
            </p:txBody>
          </p:sp>
        </p:grpSp>
        <p:sp>
          <p:nvSpPr>
            <p:cNvPr id="45" name="Title" descr="d46474ab-4cb3-439b-ab96-c3c14d62c9a7">
              <a:extLst>
                <a:ext uri="{FF2B5EF4-FFF2-40B4-BE49-F238E27FC236}">
                  <a16:creationId id="{0F335AC3-BC16-2CEE-CAEE-B85348FC8634}"/>
                </a:ext>
              </a:extLst>
            </p:cNvPr>
            <p:cNvSpPr txBox="1"/>
            <p:nvPr/>
          </p:nvSpPr>
          <p:spPr>
            <a:xfrm>
              <a:off x="673100" y="1473201"/>
              <a:ext cx="10845800" cy="977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融资金额及具体方式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a16="http://schemas.microsoft.com/office/drawing/2014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" descr="b5437aa7-f7b4-41a2-83d5-5dd9ae3b5da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融资条件</a:t>
            </a:r>
            <a:endParaRPr lang="en-US" dirty="0"/>
          </a:p>
        </p:txBody>
      </p:sp>
      <p:grpSp>
        <p:nvGrpSpPr>
          <p:cNvPr id="22" name="189f55e3-4e52-48f4-9182-c206c0628c88.source.4.zh-Hans.pptx" descr="5eb4e307-102a-410d-8ea3-fbe098892d41">
            <a:extLst>
              <a:ext uri="{FF2B5EF4-FFF2-40B4-BE49-F238E27FC236}">
                <a16:creationId id="{88C23B38-37F5-4002-A7EB-E35CF9B7965C}"/>
              </a:ext>
            </a:extLst>
          </p:cNvPr>
          <p:cNvGrpSpPr/>
          <p:nvPr/>
        </p:nvGrpSpPr>
        <p:grpSpPr>
          <a:xfrm>
            <a:off x="672534" y="1130300"/>
            <a:ext cx="10846931" cy="4394991"/>
            <a:chOff x="672534" y="1130300"/>
            <a:chExt cx="10846931" cy="4394991"/>
          </a:xfrm>
        </p:grpSpPr>
        <p:sp>
          <p:nvSpPr>
            <p:cNvPr id="5" name="Title" descr="3cae90ad-8921-4975-bf33-1340e5e7aa23">
              <a:extLst>
                <a:ext uri="{FF2B5EF4-FFF2-40B4-BE49-F238E27FC236}">
                  <a16:creationId id="{83E3CB86-42A3-39D6-161A-F6B770C2F279}"/>
                </a:ext>
              </a:extLst>
            </p:cNvPr>
            <p:cNvSpPr/>
            <p:nvPr/>
          </p:nvSpPr>
          <p:spPr>
            <a:xfrm>
              <a:off x="673100" y="1130300"/>
              <a:ext cx="10845800" cy="1047578"/>
            </a:xfrm>
            <a:prstGeom prst="rect">
              <a:avLst/>
            </a:prstGeom>
          </p:spPr>
          <p:txBody>
            <a:bodyPr wrap="square" anchor="t" anchorCtr="1">
              <a:normAutofit/>
            </a:bodyPr>
            <a:lstStyle/>
            <a:p>
              <a:pPr algn="ctr">
                <a:buSzPct val="25000"/>
              </a:pPr>
              <a:r>
                <a:rPr lang="zh-CN" altLang="en-US" sz="2400" b="1" dirty="0"/>
                <a:t>保障投资者权益的条件</a:t>
              </a:r>
              <a:endParaRPr lang="en-US" dirty="0"/>
            </a:p>
          </p:txBody>
        </p:sp>
        <p:grpSp>
          <p:nvGrpSpPr>
            <p:cNvPr id="9" name="组合 8" descr="8d1fe642-b253-4fc5-bbb4-e3b4fa727a28">
              <a:extLst>
                <a:ext uri="{FF2B5EF4-FFF2-40B4-BE49-F238E27FC236}">
                  <a16:creationId id="{5C7DB176-EDE6-209F-017C-9349D6F89083}"/>
                </a:ext>
              </a:extLst>
            </p:cNvPr>
            <p:cNvGrpSpPr/>
            <p:nvPr/>
          </p:nvGrpSpPr>
          <p:grpSpPr>
            <a:xfrm>
              <a:off x="672534" y="2186459"/>
              <a:ext cx="2493817" cy="2267141"/>
              <a:chOff x="672534" y="2186459"/>
              <a:chExt cx="2493817" cy="2267141"/>
            </a:xfrm>
          </p:grpSpPr>
          <p:sp>
            <p:nvSpPr>
              <p:cNvPr id="7" name="ComponentBackground1" descr="e3f68c98-591c-446d-8266-68b2031923c3">
                <a:extLst>
                  <a:ext uri="{FF2B5EF4-FFF2-40B4-BE49-F238E27FC236}">
                    <a16:creationId id="{57C524DD-6FEB-1839-FF00-2FF3A63CC347}"/>
                  </a:ext>
                </a:extLst>
              </p:cNvPr>
              <p:cNvSpPr/>
              <p:nvPr/>
            </p:nvSpPr>
            <p:spPr>
              <a:xfrm>
                <a:off x="672534" y="2186459"/>
                <a:ext cx="2493817" cy="2267141"/>
              </a:xfrm>
              <a:prstGeom prst="roundRect">
                <a:avLst>
                  <a:gd name="adj" fmla="val 8000"/>
                </a:avLst>
              </a:prstGeom>
              <a:solidFill>
                <a:schemeClr val="tx2">
                  <a:alpha val="1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Bullet1" descr="892a6ba0-5c52-48d0-9ce1-1dc601b2c991">
                <a:extLst>
                  <a:ext uri="{FF2B5EF4-FFF2-40B4-BE49-F238E27FC236}">
                    <a16:creationId id="{9D1DDC1D-1CAD-2D43-46C2-DD71B8EE0D5A}"/>
                  </a:ext>
                </a:extLst>
              </p:cNvPr>
              <p:cNvSpPr/>
              <p:nvPr/>
            </p:nvSpPr>
            <p:spPr>
              <a:xfrm>
                <a:off x="934847" y="3121023"/>
                <a:ext cx="1969192" cy="4279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0000" bIns="90000" rtlCol="0" anchor="b" anchorCtr="1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kumimoji="1" lang="zh-CN" altLang="en-US" b="1" dirty="0">
                    <a:solidFill>
                      <a:schemeClr val="tx1"/>
                    </a:solidFill>
                  </a:rPr>
                  <a:t>垫资装修</a:t>
                </a:r>
                <a:endParaRPr lang="en-US" dirty="0"/>
              </a:p>
            </p:txBody>
          </p:sp>
          <p:sp>
            <p:nvSpPr>
              <p:cNvPr id="13" name="Text1" descr="0908bcd8-c644-42aa-a0dd-0e76da88fb98">
                <a:extLst>
                  <a:ext uri="{FF2B5EF4-FFF2-40B4-BE49-F238E27FC236}">
                    <a16:creationId id="{BCD9878E-4FFA-8DFE-59D5-64FCD51552FC}"/>
                  </a:ext>
                </a:extLst>
              </p:cNvPr>
              <p:cNvSpPr/>
              <p:nvPr/>
            </p:nvSpPr>
            <p:spPr>
              <a:xfrm>
                <a:off x="934847" y="3543116"/>
                <a:ext cx="1969192" cy="9104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t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kumimoji="1" lang="zh-CN" altLang="en-US" sz="1200" dirty="0">
                    <a:solidFill>
                      <a:schemeClr val="tx1"/>
                    </a:solidFill>
                  </a:rPr>
                  <a:t>同意垫资装修，加快项目进度。</a:t>
                </a:r>
                <a:endParaRPr lang="en-US" dirty="0"/>
              </a:p>
            </p:txBody>
          </p:sp>
          <p:sp>
            <p:nvSpPr>
              <p:cNvPr id="15" name="IconBackground1" descr="84c07e2d-970b-4ed3-a878-111641afcdd0">
                <a:extLst>
                  <a:ext uri="{FF2B5EF4-FFF2-40B4-BE49-F238E27FC236}">
                    <a16:creationId id="{F7EF2175-25AC-14F9-D5B6-1620427259F7}"/>
                  </a:ext>
                </a:extLst>
              </p:cNvPr>
              <p:cNvSpPr txBox="1"/>
              <p:nvPr/>
            </p:nvSpPr>
            <p:spPr>
              <a:xfrm>
                <a:off x="1649443" y="2498219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2000" b="1" dirty="0">
                  <a:noFill/>
                </a:endParaRPr>
              </a:p>
            </p:txBody>
          </p:sp>
          <p:sp>
            <p:nvSpPr>
              <p:cNvPr id="16" name="Icon1" descr="6bac9ca5-499d-454f-bc94-0554ac818128">
                <a:extLst>
                  <a:ext uri="{FF2B5EF4-FFF2-40B4-BE49-F238E27FC236}">
                    <a16:creationId id="{4AC99397-F6B8-697E-8445-8E42FEF4A40A}"/>
                  </a:ext>
                </a:extLst>
              </p:cNvPr>
              <p:cNvSpPr/>
              <p:nvPr/>
            </p:nvSpPr>
            <p:spPr>
              <a:xfrm>
                <a:off x="1806329" y="2630516"/>
                <a:ext cx="226228" cy="275406"/>
              </a:xfrm>
              <a:custGeom>
                <a:avLst/>
                <a:gdLst>
                  <a:gd name="connsiteX0" fmla="*/ 284197 w 438150"/>
                  <a:gd name="connsiteY0" fmla="*/ 621 h 533400"/>
                  <a:gd name="connsiteX1" fmla="*/ 286102 w 438150"/>
                  <a:gd name="connsiteY1" fmla="*/ 621 h 533400"/>
                  <a:gd name="connsiteX2" fmla="*/ 286102 w 438150"/>
                  <a:gd name="connsiteY2" fmla="*/ 124446 h 533400"/>
                  <a:gd name="connsiteX3" fmla="*/ 286102 w 438150"/>
                  <a:gd name="connsiteY3" fmla="*/ 126351 h 533400"/>
                  <a:gd name="connsiteX4" fmla="*/ 314677 w 438150"/>
                  <a:gd name="connsiteY4" fmla="*/ 153021 h 533400"/>
                  <a:gd name="connsiteX5" fmla="*/ 314677 w 438150"/>
                  <a:gd name="connsiteY5" fmla="*/ 153021 h 533400"/>
                  <a:gd name="connsiteX6" fmla="*/ 438502 w 438150"/>
                  <a:gd name="connsiteY6" fmla="*/ 153021 h 533400"/>
                  <a:gd name="connsiteX7" fmla="*/ 438502 w 438150"/>
                  <a:gd name="connsiteY7" fmla="*/ 154926 h 533400"/>
                  <a:gd name="connsiteX8" fmla="*/ 438502 w 438150"/>
                  <a:gd name="connsiteY8" fmla="*/ 505446 h 533400"/>
                  <a:gd name="connsiteX9" fmla="*/ 409927 w 438150"/>
                  <a:gd name="connsiteY9" fmla="*/ 534021 h 533400"/>
                  <a:gd name="connsiteX10" fmla="*/ 28927 w 438150"/>
                  <a:gd name="connsiteY10" fmla="*/ 534021 h 533400"/>
                  <a:gd name="connsiteX11" fmla="*/ 352 w 438150"/>
                  <a:gd name="connsiteY11" fmla="*/ 505446 h 533400"/>
                  <a:gd name="connsiteX12" fmla="*/ 352 w 438150"/>
                  <a:gd name="connsiteY12" fmla="*/ 29196 h 533400"/>
                  <a:gd name="connsiteX13" fmla="*/ 28927 w 438150"/>
                  <a:gd name="connsiteY13" fmla="*/ 621 h 533400"/>
                  <a:gd name="connsiteX14" fmla="*/ 284197 w 438150"/>
                  <a:gd name="connsiteY14" fmla="*/ 621 h 533400"/>
                  <a:gd name="connsiteX15" fmla="*/ 248002 w 438150"/>
                  <a:gd name="connsiteY15" fmla="*/ 200646 h 533400"/>
                  <a:gd name="connsiteX16" fmla="*/ 152752 w 438150"/>
                  <a:gd name="connsiteY16" fmla="*/ 200646 h 533400"/>
                  <a:gd name="connsiteX17" fmla="*/ 152752 w 438150"/>
                  <a:gd name="connsiteY17" fmla="*/ 410196 h 533400"/>
                  <a:gd name="connsiteX18" fmla="*/ 171802 w 438150"/>
                  <a:gd name="connsiteY18" fmla="*/ 410196 h 533400"/>
                  <a:gd name="connsiteX19" fmla="*/ 171802 w 438150"/>
                  <a:gd name="connsiteY19" fmla="*/ 314946 h 533400"/>
                  <a:gd name="connsiteX20" fmla="*/ 248002 w 438150"/>
                  <a:gd name="connsiteY20" fmla="*/ 314946 h 533400"/>
                  <a:gd name="connsiteX21" fmla="*/ 249907 w 438150"/>
                  <a:gd name="connsiteY21" fmla="*/ 314946 h 533400"/>
                  <a:gd name="connsiteX22" fmla="*/ 305152 w 438150"/>
                  <a:gd name="connsiteY22" fmla="*/ 257796 h 533400"/>
                  <a:gd name="connsiteX23" fmla="*/ 248002 w 438150"/>
                  <a:gd name="connsiteY23" fmla="*/ 200646 h 533400"/>
                  <a:gd name="connsiteX24" fmla="*/ 248002 w 438150"/>
                  <a:gd name="connsiteY24" fmla="*/ 200646 h 533400"/>
                  <a:gd name="connsiteX25" fmla="*/ 248002 w 438150"/>
                  <a:gd name="connsiteY25" fmla="*/ 219696 h 533400"/>
                  <a:gd name="connsiteX26" fmla="*/ 286102 w 438150"/>
                  <a:gd name="connsiteY26" fmla="*/ 257796 h 533400"/>
                  <a:gd name="connsiteX27" fmla="*/ 248002 w 438150"/>
                  <a:gd name="connsiteY27" fmla="*/ 295896 h 533400"/>
                  <a:gd name="connsiteX28" fmla="*/ 248002 w 438150"/>
                  <a:gd name="connsiteY28" fmla="*/ 295896 h 533400"/>
                  <a:gd name="connsiteX29" fmla="*/ 171802 w 438150"/>
                  <a:gd name="connsiteY29" fmla="*/ 295896 h 533400"/>
                  <a:gd name="connsiteX30" fmla="*/ 171802 w 438150"/>
                  <a:gd name="connsiteY30" fmla="*/ 219696 h 533400"/>
                  <a:gd name="connsiteX31" fmla="*/ 248002 w 438150"/>
                  <a:gd name="connsiteY31" fmla="*/ 219696 h 533400"/>
                  <a:gd name="connsiteX32" fmla="*/ 428977 w 438150"/>
                  <a:gd name="connsiteY32" fmla="*/ 133971 h 533400"/>
                  <a:gd name="connsiteX33" fmla="*/ 314677 w 438150"/>
                  <a:gd name="connsiteY33" fmla="*/ 133971 h 533400"/>
                  <a:gd name="connsiteX34" fmla="*/ 313724 w 438150"/>
                  <a:gd name="connsiteY34" fmla="*/ 133971 h 533400"/>
                  <a:gd name="connsiteX35" fmla="*/ 305152 w 438150"/>
                  <a:gd name="connsiteY35" fmla="*/ 124446 h 533400"/>
                  <a:gd name="connsiteX36" fmla="*/ 305152 w 438150"/>
                  <a:gd name="connsiteY36" fmla="*/ 124446 h 533400"/>
                  <a:gd name="connsiteX37" fmla="*/ 305152 w 438150"/>
                  <a:gd name="connsiteY37" fmla="*/ 10146 h 533400"/>
                  <a:gd name="connsiteX38" fmla="*/ 428977 w 438150"/>
                  <a:gd name="connsiteY38" fmla="*/ 133971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38150" h="533400">
                    <a:moveTo>
                      <a:pt x="284197" y="621"/>
                    </a:moveTo>
                    <a:cubicBezTo>
                      <a:pt x="285149" y="621"/>
                      <a:pt x="286102" y="621"/>
                      <a:pt x="286102" y="621"/>
                    </a:cubicBezTo>
                    <a:lnTo>
                      <a:pt x="286102" y="124446"/>
                    </a:lnTo>
                    <a:lnTo>
                      <a:pt x="286102" y="126351"/>
                    </a:lnTo>
                    <a:cubicBezTo>
                      <a:pt x="287055" y="141591"/>
                      <a:pt x="299437" y="153021"/>
                      <a:pt x="314677" y="153021"/>
                    </a:cubicBezTo>
                    <a:lnTo>
                      <a:pt x="314677" y="153021"/>
                    </a:lnTo>
                    <a:lnTo>
                      <a:pt x="438502" y="153021"/>
                    </a:lnTo>
                    <a:cubicBezTo>
                      <a:pt x="438502" y="153974"/>
                      <a:pt x="438502" y="154926"/>
                      <a:pt x="438502" y="154926"/>
                    </a:cubicBezTo>
                    <a:lnTo>
                      <a:pt x="438502" y="505446"/>
                    </a:lnTo>
                    <a:cubicBezTo>
                      <a:pt x="438502" y="521639"/>
                      <a:pt x="426120" y="534021"/>
                      <a:pt x="409927" y="534021"/>
                    </a:cubicBezTo>
                    <a:lnTo>
                      <a:pt x="28927" y="534021"/>
                    </a:lnTo>
                    <a:cubicBezTo>
                      <a:pt x="12734" y="534021"/>
                      <a:pt x="352" y="521639"/>
                      <a:pt x="352" y="505446"/>
                    </a:cubicBezTo>
                    <a:lnTo>
                      <a:pt x="352" y="29196"/>
                    </a:lnTo>
                    <a:cubicBezTo>
                      <a:pt x="352" y="13004"/>
                      <a:pt x="12734" y="621"/>
                      <a:pt x="28927" y="621"/>
                    </a:cubicBezTo>
                    <a:lnTo>
                      <a:pt x="284197" y="621"/>
                    </a:lnTo>
                    <a:close/>
                    <a:moveTo>
                      <a:pt x="248002" y="200646"/>
                    </a:moveTo>
                    <a:lnTo>
                      <a:pt x="152752" y="200646"/>
                    </a:lnTo>
                    <a:lnTo>
                      <a:pt x="152752" y="410196"/>
                    </a:lnTo>
                    <a:lnTo>
                      <a:pt x="171802" y="410196"/>
                    </a:lnTo>
                    <a:lnTo>
                      <a:pt x="171802" y="314946"/>
                    </a:lnTo>
                    <a:lnTo>
                      <a:pt x="248002" y="314946"/>
                    </a:lnTo>
                    <a:lnTo>
                      <a:pt x="249907" y="314946"/>
                    </a:lnTo>
                    <a:cubicBezTo>
                      <a:pt x="280387" y="313994"/>
                      <a:pt x="305152" y="288276"/>
                      <a:pt x="305152" y="257796"/>
                    </a:cubicBezTo>
                    <a:cubicBezTo>
                      <a:pt x="305152" y="226364"/>
                      <a:pt x="279434" y="200646"/>
                      <a:pt x="248002" y="200646"/>
                    </a:cubicBezTo>
                    <a:lnTo>
                      <a:pt x="248002" y="200646"/>
                    </a:lnTo>
                    <a:close/>
                    <a:moveTo>
                      <a:pt x="248002" y="219696"/>
                    </a:moveTo>
                    <a:cubicBezTo>
                      <a:pt x="268957" y="219696"/>
                      <a:pt x="286102" y="236841"/>
                      <a:pt x="286102" y="257796"/>
                    </a:cubicBezTo>
                    <a:cubicBezTo>
                      <a:pt x="286102" y="278751"/>
                      <a:pt x="268957" y="295896"/>
                      <a:pt x="248002" y="295896"/>
                    </a:cubicBezTo>
                    <a:lnTo>
                      <a:pt x="248002" y="295896"/>
                    </a:lnTo>
                    <a:lnTo>
                      <a:pt x="171802" y="295896"/>
                    </a:lnTo>
                    <a:lnTo>
                      <a:pt x="171802" y="219696"/>
                    </a:lnTo>
                    <a:lnTo>
                      <a:pt x="248002" y="219696"/>
                    </a:lnTo>
                    <a:close/>
                    <a:moveTo>
                      <a:pt x="428977" y="133971"/>
                    </a:moveTo>
                    <a:lnTo>
                      <a:pt x="314677" y="133971"/>
                    </a:lnTo>
                    <a:lnTo>
                      <a:pt x="313724" y="133971"/>
                    </a:lnTo>
                    <a:cubicBezTo>
                      <a:pt x="308962" y="133019"/>
                      <a:pt x="305152" y="129209"/>
                      <a:pt x="305152" y="124446"/>
                    </a:cubicBezTo>
                    <a:lnTo>
                      <a:pt x="305152" y="124446"/>
                    </a:lnTo>
                    <a:lnTo>
                      <a:pt x="305152" y="10146"/>
                    </a:lnTo>
                    <a:lnTo>
                      <a:pt x="428977" y="13397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0" name="组合 9" descr="c957f5f4-1b56-4cc8-adb3-8b4cf84cd544">
              <a:extLst>
                <a:ext uri="{FF2B5EF4-FFF2-40B4-BE49-F238E27FC236}">
                  <a16:creationId id="{2106ECC1-8573-B2D8-BBB5-73003ACC3651}"/>
                </a:ext>
              </a:extLst>
            </p:cNvPr>
            <p:cNvGrpSpPr/>
            <p:nvPr/>
          </p:nvGrpSpPr>
          <p:grpSpPr>
            <a:xfrm>
              <a:off x="3456717" y="3258149"/>
              <a:ext cx="2493817" cy="2267141"/>
              <a:chOff x="3456717" y="3258149"/>
              <a:chExt cx="2493817" cy="2267141"/>
            </a:xfrm>
          </p:grpSpPr>
          <p:sp>
            <p:nvSpPr>
              <p:cNvPr id="36" name="ComponentBackground2" descr="a76c6ec2-afe5-4cab-9b33-61f849be66fe">
                <a:extLst>
                  <a:ext uri="{FF2B5EF4-FFF2-40B4-BE49-F238E27FC236}">
                    <a16:creationId id="{C7822390-93EE-3281-B61F-9A92E71FE3E2}"/>
                  </a:ext>
                </a:extLst>
              </p:cNvPr>
              <p:cNvSpPr/>
              <p:nvPr/>
            </p:nvSpPr>
            <p:spPr>
              <a:xfrm>
                <a:off x="3456717" y="3258149"/>
                <a:ext cx="2493817" cy="2267141"/>
              </a:xfrm>
              <a:prstGeom prst="roundRect">
                <a:avLst>
                  <a:gd name="adj" fmla="val 8000"/>
                </a:avLst>
              </a:prstGeom>
              <a:solidFill>
                <a:schemeClr val="tx2">
                  <a:alpha val="1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Bullet2" descr="9f21f7cd-eb95-435e-85b8-03665eccab88">
                <a:extLst>
                  <a:ext uri="{FF2B5EF4-FFF2-40B4-BE49-F238E27FC236}">
                    <a16:creationId id="{CE319806-5D8F-C7E4-2A01-2F41C5135A43}"/>
                  </a:ext>
                </a:extLst>
              </p:cNvPr>
              <p:cNvSpPr/>
              <p:nvPr/>
            </p:nvSpPr>
            <p:spPr>
              <a:xfrm>
                <a:off x="3719030" y="4192328"/>
                <a:ext cx="1969192" cy="4279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0000" bIns="90000" rtlCol="0" anchor="b" anchorCtr="1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kumimoji="1" lang="zh-CN" altLang="en-US" b="1" dirty="0">
                    <a:solidFill>
                      <a:schemeClr val="tx1"/>
                    </a:solidFill>
                  </a:rPr>
                  <a:t>股权质押</a:t>
                </a:r>
                <a:endParaRPr lang="en-US" dirty="0"/>
              </a:p>
            </p:txBody>
          </p:sp>
          <p:sp>
            <p:nvSpPr>
              <p:cNvPr id="19" name="Text2" descr="40b0bd57-5808-4a94-acd0-7e29ab6aa9a6">
                <a:extLst>
                  <a:ext uri="{FF2B5EF4-FFF2-40B4-BE49-F238E27FC236}">
                    <a16:creationId id="{20CF55FC-8279-074E-3EA4-69CC5382B23C}"/>
                  </a:ext>
                </a:extLst>
              </p:cNvPr>
              <p:cNvSpPr/>
              <p:nvPr/>
            </p:nvSpPr>
            <p:spPr>
              <a:xfrm>
                <a:off x="3719030" y="4614421"/>
                <a:ext cx="1969192" cy="9104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t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kumimoji="1" lang="zh-CN" altLang="en-US" sz="1200" dirty="0">
                    <a:solidFill>
                      <a:schemeClr val="tx1"/>
                    </a:solidFill>
                  </a:rPr>
                  <a:t>将项目股权百分百质押给投资者。</a:t>
                </a:r>
                <a:endParaRPr lang="en-US" dirty="0"/>
              </a:p>
            </p:txBody>
          </p:sp>
          <p:sp>
            <p:nvSpPr>
              <p:cNvPr id="24" name="IconBackground2" descr="e116373a-c586-4fdc-a089-4b386f2edaf1">
                <a:extLst>
                  <a:ext uri="{FF2B5EF4-FFF2-40B4-BE49-F238E27FC236}">
                    <a16:creationId id="{2CF22673-EA0B-65DF-F62F-2FBF200AC90A}"/>
                  </a:ext>
                </a:extLst>
              </p:cNvPr>
              <p:cNvSpPr txBox="1"/>
              <p:nvPr/>
            </p:nvSpPr>
            <p:spPr>
              <a:xfrm>
                <a:off x="4433626" y="3570293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2000" b="1" dirty="0">
                  <a:noFill/>
                </a:endParaRPr>
              </a:p>
            </p:txBody>
          </p:sp>
          <p:sp>
            <p:nvSpPr>
              <p:cNvPr id="25" name="Icon2" descr="8bf24ffa-83d2-4cbb-bda5-5664051fb1ab">
                <a:extLst>
                  <a:ext uri="{FF2B5EF4-FFF2-40B4-BE49-F238E27FC236}">
                    <a16:creationId id="{88BCCC2F-B09E-6BF5-5BED-1F94E7D39F6F}"/>
                  </a:ext>
                </a:extLst>
              </p:cNvPr>
              <p:cNvSpPr/>
              <p:nvPr/>
            </p:nvSpPr>
            <p:spPr>
              <a:xfrm>
                <a:off x="4575759" y="3705049"/>
                <a:ext cx="255734" cy="270488"/>
              </a:xfrm>
              <a:custGeom>
                <a:avLst/>
                <a:gdLst>
                  <a:gd name="connsiteX0" fmla="*/ 371955 w 495300"/>
                  <a:gd name="connsiteY0" fmla="*/ 621 h 523875"/>
                  <a:gd name="connsiteX1" fmla="*/ 400530 w 495300"/>
                  <a:gd name="connsiteY1" fmla="*/ 29196 h 523875"/>
                  <a:gd name="connsiteX2" fmla="*/ 400530 w 495300"/>
                  <a:gd name="connsiteY2" fmla="*/ 133971 h 523875"/>
                  <a:gd name="connsiteX3" fmla="*/ 371955 w 495300"/>
                  <a:gd name="connsiteY3" fmla="*/ 162546 h 523875"/>
                  <a:gd name="connsiteX4" fmla="*/ 257655 w 495300"/>
                  <a:gd name="connsiteY4" fmla="*/ 162546 h 523875"/>
                  <a:gd name="connsiteX5" fmla="*/ 257655 w 495300"/>
                  <a:gd name="connsiteY5" fmla="*/ 286371 h 523875"/>
                  <a:gd name="connsiteX6" fmla="*/ 419580 w 495300"/>
                  <a:gd name="connsiteY6" fmla="*/ 286371 h 523875"/>
                  <a:gd name="connsiteX7" fmla="*/ 457680 w 495300"/>
                  <a:gd name="connsiteY7" fmla="*/ 322566 h 523875"/>
                  <a:gd name="connsiteX8" fmla="*/ 457680 w 495300"/>
                  <a:gd name="connsiteY8" fmla="*/ 324471 h 523875"/>
                  <a:gd name="connsiteX9" fmla="*/ 457680 w 495300"/>
                  <a:gd name="connsiteY9" fmla="*/ 429246 h 523875"/>
                  <a:gd name="connsiteX10" fmla="*/ 476730 w 495300"/>
                  <a:gd name="connsiteY10" fmla="*/ 429246 h 523875"/>
                  <a:gd name="connsiteX11" fmla="*/ 495780 w 495300"/>
                  <a:gd name="connsiteY11" fmla="*/ 448296 h 523875"/>
                  <a:gd name="connsiteX12" fmla="*/ 495780 w 495300"/>
                  <a:gd name="connsiteY12" fmla="*/ 505446 h 523875"/>
                  <a:gd name="connsiteX13" fmla="*/ 476730 w 495300"/>
                  <a:gd name="connsiteY13" fmla="*/ 524496 h 523875"/>
                  <a:gd name="connsiteX14" fmla="*/ 419580 w 495300"/>
                  <a:gd name="connsiteY14" fmla="*/ 524496 h 523875"/>
                  <a:gd name="connsiteX15" fmla="*/ 400530 w 495300"/>
                  <a:gd name="connsiteY15" fmla="*/ 505446 h 523875"/>
                  <a:gd name="connsiteX16" fmla="*/ 400530 w 495300"/>
                  <a:gd name="connsiteY16" fmla="*/ 448296 h 523875"/>
                  <a:gd name="connsiteX17" fmla="*/ 419580 w 495300"/>
                  <a:gd name="connsiteY17" fmla="*/ 429246 h 523875"/>
                  <a:gd name="connsiteX18" fmla="*/ 438630 w 495300"/>
                  <a:gd name="connsiteY18" fmla="*/ 429246 h 523875"/>
                  <a:gd name="connsiteX19" fmla="*/ 438630 w 495300"/>
                  <a:gd name="connsiteY19" fmla="*/ 324471 h 523875"/>
                  <a:gd name="connsiteX20" fmla="*/ 420533 w 495300"/>
                  <a:gd name="connsiteY20" fmla="*/ 305421 h 523875"/>
                  <a:gd name="connsiteX21" fmla="*/ 419580 w 495300"/>
                  <a:gd name="connsiteY21" fmla="*/ 305421 h 523875"/>
                  <a:gd name="connsiteX22" fmla="*/ 257655 w 495300"/>
                  <a:gd name="connsiteY22" fmla="*/ 305421 h 523875"/>
                  <a:gd name="connsiteX23" fmla="*/ 257655 w 495300"/>
                  <a:gd name="connsiteY23" fmla="*/ 429246 h 523875"/>
                  <a:gd name="connsiteX24" fmla="*/ 276705 w 495300"/>
                  <a:gd name="connsiteY24" fmla="*/ 429246 h 523875"/>
                  <a:gd name="connsiteX25" fmla="*/ 295755 w 495300"/>
                  <a:gd name="connsiteY25" fmla="*/ 448296 h 523875"/>
                  <a:gd name="connsiteX26" fmla="*/ 295755 w 495300"/>
                  <a:gd name="connsiteY26" fmla="*/ 505446 h 523875"/>
                  <a:gd name="connsiteX27" fmla="*/ 276705 w 495300"/>
                  <a:gd name="connsiteY27" fmla="*/ 524496 h 523875"/>
                  <a:gd name="connsiteX28" fmla="*/ 219555 w 495300"/>
                  <a:gd name="connsiteY28" fmla="*/ 524496 h 523875"/>
                  <a:gd name="connsiteX29" fmla="*/ 200505 w 495300"/>
                  <a:gd name="connsiteY29" fmla="*/ 505446 h 523875"/>
                  <a:gd name="connsiteX30" fmla="*/ 200505 w 495300"/>
                  <a:gd name="connsiteY30" fmla="*/ 448296 h 523875"/>
                  <a:gd name="connsiteX31" fmla="*/ 219555 w 495300"/>
                  <a:gd name="connsiteY31" fmla="*/ 429246 h 523875"/>
                  <a:gd name="connsiteX32" fmla="*/ 238605 w 495300"/>
                  <a:gd name="connsiteY32" fmla="*/ 429246 h 523875"/>
                  <a:gd name="connsiteX33" fmla="*/ 238605 w 495300"/>
                  <a:gd name="connsiteY33" fmla="*/ 305421 h 523875"/>
                  <a:gd name="connsiteX34" fmla="*/ 76680 w 495300"/>
                  <a:gd name="connsiteY34" fmla="*/ 305421 h 523875"/>
                  <a:gd name="connsiteX35" fmla="*/ 57630 w 495300"/>
                  <a:gd name="connsiteY35" fmla="*/ 323519 h 523875"/>
                  <a:gd name="connsiteX36" fmla="*/ 57630 w 495300"/>
                  <a:gd name="connsiteY36" fmla="*/ 324471 h 523875"/>
                  <a:gd name="connsiteX37" fmla="*/ 57630 w 495300"/>
                  <a:gd name="connsiteY37" fmla="*/ 429246 h 523875"/>
                  <a:gd name="connsiteX38" fmla="*/ 76680 w 495300"/>
                  <a:gd name="connsiteY38" fmla="*/ 429246 h 523875"/>
                  <a:gd name="connsiteX39" fmla="*/ 95730 w 495300"/>
                  <a:gd name="connsiteY39" fmla="*/ 448296 h 523875"/>
                  <a:gd name="connsiteX40" fmla="*/ 95730 w 495300"/>
                  <a:gd name="connsiteY40" fmla="*/ 505446 h 523875"/>
                  <a:gd name="connsiteX41" fmla="*/ 76680 w 495300"/>
                  <a:gd name="connsiteY41" fmla="*/ 524496 h 523875"/>
                  <a:gd name="connsiteX42" fmla="*/ 19530 w 495300"/>
                  <a:gd name="connsiteY42" fmla="*/ 524496 h 523875"/>
                  <a:gd name="connsiteX43" fmla="*/ 480 w 495300"/>
                  <a:gd name="connsiteY43" fmla="*/ 505446 h 523875"/>
                  <a:gd name="connsiteX44" fmla="*/ 480 w 495300"/>
                  <a:gd name="connsiteY44" fmla="*/ 448296 h 523875"/>
                  <a:gd name="connsiteX45" fmla="*/ 19530 w 495300"/>
                  <a:gd name="connsiteY45" fmla="*/ 429246 h 523875"/>
                  <a:gd name="connsiteX46" fmla="*/ 38580 w 495300"/>
                  <a:gd name="connsiteY46" fmla="*/ 429246 h 523875"/>
                  <a:gd name="connsiteX47" fmla="*/ 38580 w 495300"/>
                  <a:gd name="connsiteY47" fmla="*/ 324471 h 523875"/>
                  <a:gd name="connsiteX48" fmla="*/ 74775 w 495300"/>
                  <a:gd name="connsiteY48" fmla="*/ 286371 h 523875"/>
                  <a:gd name="connsiteX49" fmla="*/ 76680 w 495300"/>
                  <a:gd name="connsiteY49" fmla="*/ 286371 h 523875"/>
                  <a:gd name="connsiteX50" fmla="*/ 238605 w 495300"/>
                  <a:gd name="connsiteY50" fmla="*/ 286371 h 523875"/>
                  <a:gd name="connsiteX51" fmla="*/ 238605 w 495300"/>
                  <a:gd name="connsiteY51" fmla="*/ 162546 h 523875"/>
                  <a:gd name="connsiteX52" fmla="*/ 124305 w 495300"/>
                  <a:gd name="connsiteY52" fmla="*/ 162546 h 523875"/>
                  <a:gd name="connsiteX53" fmla="*/ 95730 w 495300"/>
                  <a:gd name="connsiteY53" fmla="*/ 133971 h 523875"/>
                  <a:gd name="connsiteX54" fmla="*/ 95730 w 495300"/>
                  <a:gd name="connsiteY54" fmla="*/ 29196 h 523875"/>
                  <a:gd name="connsiteX55" fmla="*/ 124305 w 495300"/>
                  <a:gd name="connsiteY55" fmla="*/ 621 h 523875"/>
                  <a:gd name="connsiteX56" fmla="*/ 371955 w 495300"/>
                  <a:gd name="connsiteY56" fmla="*/ 621 h 523875"/>
                  <a:gd name="connsiteX57" fmla="*/ 148118 w 495300"/>
                  <a:gd name="connsiteY57" fmla="*/ 95871 h 523875"/>
                  <a:gd name="connsiteX58" fmla="*/ 133830 w 495300"/>
                  <a:gd name="connsiteY58" fmla="*/ 110159 h 523875"/>
                  <a:gd name="connsiteX59" fmla="*/ 148118 w 495300"/>
                  <a:gd name="connsiteY59" fmla="*/ 124446 h 523875"/>
                  <a:gd name="connsiteX60" fmla="*/ 162405 w 495300"/>
                  <a:gd name="connsiteY60" fmla="*/ 110159 h 523875"/>
                  <a:gd name="connsiteX61" fmla="*/ 148118 w 495300"/>
                  <a:gd name="connsiteY61" fmla="*/ 9587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495300" h="523875">
                    <a:moveTo>
                      <a:pt x="371955" y="621"/>
                    </a:moveTo>
                    <a:cubicBezTo>
                      <a:pt x="388148" y="621"/>
                      <a:pt x="400530" y="13004"/>
                      <a:pt x="400530" y="29196"/>
                    </a:cubicBezTo>
                    <a:lnTo>
                      <a:pt x="400530" y="133971"/>
                    </a:lnTo>
                    <a:cubicBezTo>
                      <a:pt x="400530" y="150164"/>
                      <a:pt x="388148" y="162546"/>
                      <a:pt x="371955" y="162546"/>
                    </a:cubicBezTo>
                    <a:lnTo>
                      <a:pt x="257655" y="162546"/>
                    </a:lnTo>
                    <a:lnTo>
                      <a:pt x="257655" y="286371"/>
                    </a:lnTo>
                    <a:lnTo>
                      <a:pt x="419580" y="286371"/>
                    </a:lnTo>
                    <a:cubicBezTo>
                      <a:pt x="439583" y="286371"/>
                      <a:pt x="456727" y="302564"/>
                      <a:pt x="457680" y="322566"/>
                    </a:cubicBezTo>
                    <a:lnTo>
                      <a:pt x="457680" y="324471"/>
                    </a:lnTo>
                    <a:lnTo>
                      <a:pt x="457680" y="429246"/>
                    </a:lnTo>
                    <a:lnTo>
                      <a:pt x="476730" y="429246"/>
                    </a:lnTo>
                    <a:cubicBezTo>
                      <a:pt x="487208" y="429246"/>
                      <a:pt x="495780" y="437819"/>
                      <a:pt x="495780" y="448296"/>
                    </a:cubicBezTo>
                    <a:lnTo>
                      <a:pt x="495780" y="505446"/>
                    </a:lnTo>
                    <a:cubicBezTo>
                      <a:pt x="495780" y="515924"/>
                      <a:pt x="487208" y="524496"/>
                      <a:pt x="476730" y="524496"/>
                    </a:cubicBezTo>
                    <a:lnTo>
                      <a:pt x="419580" y="524496"/>
                    </a:lnTo>
                    <a:cubicBezTo>
                      <a:pt x="409102" y="524496"/>
                      <a:pt x="400530" y="515924"/>
                      <a:pt x="400530" y="505446"/>
                    </a:cubicBezTo>
                    <a:lnTo>
                      <a:pt x="400530" y="448296"/>
                    </a:lnTo>
                    <a:cubicBezTo>
                      <a:pt x="400530" y="437819"/>
                      <a:pt x="409102" y="429246"/>
                      <a:pt x="419580" y="429246"/>
                    </a:cubicBezTo>
                    <a:lnTo>
                      <a:pt x="438630" y="429246"/>
                    </a:lnTo>
                    <a:lnTo>
                      <a:pt x="438630" y="324471"/>
                    </a:lnTo>
                    <a:cubicBezTo>
                      <a:pt x="438630" y="313994"/>
                      <a:pt x="431010" y="306374"/>
                      <a:pt x="420533" y="305421"/>
                    </a:cubicBezTo>
                    <a:lnTo>
                      <a:pt x="419580" y="305421"/>
                    </a:lnTo>
                    <a:lnTo>
                      <a:pt x="257655" y="305421"/>
                    </a:lnTo>
                    <a:lnTo>
                      <a:pt x="257655" y="429246"/>
                    </a:lnTo>
                    <a:lnTo>
                      <a:pt x="276705" y="429246"/>
                    </a:lnTo>
                    <a:cubicBezTo>
                      <a:pt x="287183" y="429246"/>
                      <a:pt x="295755" y="437819"/>
                      <a:pt x="295755" y="448296"/>
                    </a:cubicBezTo>
                    <a:lnTo>
                      <a:pt x="295755" y="505446"/>
                    </a:lnTo>
                    <a:cubicBezTo>
                      <a:pt x="295755" y="515924"/>
                      <a:pt x="287183" y="524496"/>
                      <a:pt x="276705" y="524496"/>
                    </a:cubicBezTo>
                    <a:lnTo>
                      <a:pt x="219555" y="524496"/>
                    </a:lnTo>
                    <a:cubicBezTo>
                      <a:pt x="209077" y="524496"/>
                      <a:pt x="200505" y="515924"/>
                      <a:pt x="200505" y="505446"/>
                    </a:cubicBezTo>
                    <a:lnTo>
                      <a:pt x="200505" y="448296"/>
                    </a:lnTo>
                    <a:cubicBezTo>
                      <a:pt x="200505" y="437819"/>
                      <a:pt x="209077" y="429246"/>
                      <a:pt x="219555" y="429246"/>
                    </a:cubicBezTo>
                    <a:lnTo>
                      <a:pt x="238605" y="429246"/>
                    </a:lnTo>
                    <a:lnTo>
                      <a:pt x="238605" y="305421"/>
                    </a:lnTo>
                    <a:lnTo>
                      <a:pt x="76680" y="305421"/>
                    </a:lnTo>
                    <a:cubicBezTo>
                      <a:pt x="66202" y="305421"/>
                      <a:pt x="58583" y="313041"/>
                      <a:pt x="57630" y="323519"/>
                    </a:cubicBezTo>
                    <a:lnTo>
                      <a:pt x="57630" y="324471"/>
                    </a:lnTo>
                    <a:lnTo>
                      <a:pt x="57630" y="429246"/>
                    </a:lnTo>
                    <a:lnTo>
                      <a:pt x="76680" y="429246"/>
                    </a:lnTo>
                    <a:cubicBezTo>
                      <a:pt x="87158" y="429246"/>
                      <a:pt x="95730" y="437819"/>
                      <a:pt x="95730" y="448296"/>
                    </a:cubicBezTo>
                    <a:lnTo>
                      <a:pt x="95730" y="505446"/>
                    </a:lnTo>
                    <a:cubicBezTo>
                      <a:pt x="95730" y="515924"/>
                      <a:pt x="87158" y="524496"/>
                      <a:pt x="76680" y="524496"/>
                    </a:cubicBezTo>
                    <a:lnTo>
                      <a:pt x="19530" y="524496"/>
                    </a:lnTo>
                    <a:cubicBezTo>
                      <a:pt x="9052" y="524496"/>
                      <a:pt x="480" y="515924"/>
                      <a:pt x="480" y="505446"/>
                    </a:cubicBezTo>
                    <a:lnTo>
                      <a:pt x="480" y="448296"/>
                    </a:lnTo>
                    <a:cubicBezTo>
                      <a:pt x="480" y="437819"/>
                      <a:pt x="9052" y="429246"/>
                      <a:pt x="19530" y="429246"/>
                    </a:cubicBezTo>
                    <a:lnTo>
                      <a:pt x="38580" y="429246"/>
                    </a:lnTo>
                    <a:lnTo>
                      <a:pt x="38580" y="324471"/>
                    </a:lnTo>
                    <a:cubicBezTo>
                      <a:pt x="38580" y="304469"/>
                      <a:pt x="54773" y="287324"/>
                      <a:pt x="74775" y="286371"/>
                    </a:cubicBezTo>
                    <a:lnTo>
                      <a:pt x="76680" y="286371"/>
                    </a:lnTo>
                    <a:lnTo>
                      <a:pt x="238605" y="286371"/>
                    </a:lnTo>
                    <a:lnTo>
                      <a:pt x="238605" y="162546"/>
                    </a:lnTo>
                    <a:lnTo>
                      <a:pt x="124305" y="162546"/>
                    </a:lnTo>
                    <a:cubicBezTo>
                      <a:pt x="108112" y="162546"/>
                      <a:pt x="95730" y="150164"/>
                      <a:pt x="95730" y="133971"/>
                    </a:cubicBezTo>
                    <a:lnTo>
                      <a:pt x="95730" y="29196"/>
                    </a:lnTo>
                    <a:cubicBezTo>
                      <a:pt x="95730" y="13004"/>
                      <a:pt x="108112" y="621"/>
                      <a:pt x="124305" y="621"/>
                    </a:cubicBezTo>
                    <a:lnTo>
                      <a:pt x="371955" y="621"/>
                    </a:lnTo>
                    <a:close/>
                    <a:moveTo>
                      <a:pt x="148118" y="95871"/>
                    </a:moveTo>
                    <a:cubicBezTo>
                      <a:pt x="140498" y="95871"/>
                      <a:pt x="133830" y="102539"/>
                      <a:pt x="133830" y="110159"/>
                    </a:cubicBezTo>
                    <a:cubicBezTo>
                      <a:pt x="133830" y="117779"/>
                      <a:pt x="140498" y="124446"/>
                      <a:pt x="148118" y="124446"/>
                    </a:cubicBezTo>
                    <a:cubicBezTo>
                      <a:pt x="155737" y="124446"/>
                      <a:pt x="162405" y="117779"/>
                      <a:pt x="162405" y="110159"/>
                    </a:cubicBezTo>
                    <a:cubicBezTo>
                      <a:pt x="162405" y="102539"/>
                      <a:pt x="155737" y="95871"/>
                      <a:pt x="148118" y="95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0" name="组合 19" descr="3c763ad7-4c42-4758-b2e4-34d0ba181ae6">
              <a:extLst>
                <a:ext uri="{FF2B5EF4-FFF2-40B4-BE49-F238E27FC236}">
                  <a16:creationId id="{4E90EFA6-703F-8736-2F2D-15C885D4545F}"/>
                </a:ext>
              </a:extLst>
            </p:cNvPr>
            <p:cNvGrpSpPr/>
            <p:nvPr/>
          </p:nvGrpSpPr>
          <p:grpSpPr>
            <a:xfrm>
              <a:off x="6224850" y="2186460"/>
              <a:ext cx="2493817" cy="2275722"/>
              <a:chOff x="6224850" y="2186460"/>
              <a:chExt cx="2493817" cy="2275722"/>
            </a:xfrm>
          </p:grpSpPr>
          <p:sp>
            <p:nvSpPr>
              <p:cNvPr id="40" name="ComponentBackground3" descr="e12cd04a-9aa3-40c5-9355-3f61dcf0ba75">
                <a:extLst>
                  <a:ext uri="{FF2B5EF4-FFF2-40B4-BE49-F238E27FC236}">
                    <a16:creationId id="{F27D0DDB-3BF4-0B5B-6BA1-7CACF40A7F12}"/>
                  </a:ext>
                </a:extLst>
              </p:cNvPr>
              <p:cNvSpPr/>
              <p:nvPr/>
            </p:nvSpPr>
            <p:spPr>
              <a:xfrm>
                <a:off x="6224850" y="2186460"/>
                <a:ext cx="2493817" cy="2267141"/>
              </a:xfrm>
              <a:prstGeom prst="roundRect">
                <a:avLst>
                  <a:gd name="adj" fmla="val 8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54000" dist="127000" dir="2700000" algn="tl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" name="Bullet3" descr="b2e65fcf-2747-4346-8397-f88af88eaeec">
                <a:extLst>
                  <a:ext uri="{FF2B5EF4-FFF2-40B4-BE49-F238E27FC236}">
                    <a16:creationId id="{879AFD04-387A-E1F6-B669-C04998D74309}"/>
                  </a:ext>
                </a:extLst>
              </p:cNvPr>
              <p:cNvSpPr/>
              <p:nvPr/>
            </p:nvSpPr>
            <p:spPr>
              <a:xfrm>
                <a:off x="6503213" y="3129606"/>
                <a:ext cx="1969192" cy="4279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0000" bIns="90000" rtlCol="0" anchor="b" anchorCtr="1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kumimoji="1" lang="zh-CN" altLang="en-US" b="1" dirty="0">
                    <a:solidFill>
                      <a:srgbClr val="FFFFFF"/>
                    </a:solidFill>
                  </a:rPr>
                  <a:t>租金用途</a:t>
                </a:r>
                <a:endParaRPr lang="en-US" dirty="0"/>
              </a:p>
            </p:txBody>
          </p:sp>
          <p:sp>
            <p:nvSpPr>
              <p:cNvPr id="33" name="Text3" descr="51f9c568-bc1b-4a39-93f9-9a3d2bb5f94a">
                <a:extLst>
                  <a:ext uri="{FF2B5EF4-FFF2-40B4-BE49-F238E27FC236}">
                    <a16:creationId id="{F5AA14CE-642F-BA25-F4B0-14F0C53503C3}"/>
                  </a:ext>
                </a:extLst>
              </p:cNvPr>
              <p:cNvSpPr/>
              <p:nvPr/>
            </p:nvSpPr>
            <p:spPr>
              <a:xfrm>
                <a:off x="6503213" y="3551699"/>
                <a:ext cx="1969192" cy="9104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t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kumimoji="1" lang="zh-CN" altLang="en-US" sz="1200" dirty="0">
                    <a:solidFill>
                      <a:srgbClr val="FFFFFF"/>
                    </a:solidFill>
                  </a:rPr>
                  <a:t>明确租金收益优先用于偿还融资款项。</a:t>
                </a:r>
                <a:endParaRPr lang="en-US" dirty="0"/>
              </a:p>
            </p:txBody>
          </p:sp>
          <p:sp>
            <p:nvSpPr>
              <p:cNvPr id="42" name="IconBackground3" descr="56b4a4db-5e4b-4c22-9f76-c4a429ffb46c">
                <a:extLst>
                  <a:ext uri="{FF2B5EF4-FFF2-40B4-BE49-F238E27FC236}">
                    <a16:creationId id="{5FFC0948-CF32-4F3E-2AC6-689BC51AC9B7}"/>
                  </a:ext>
                </a:extLst>
              </p:cNvPr>
              <p:cNvSpPr txBox="1"/>
              <p:nvPr/>
            </p:nvSpPr>
            <p:spPr>
              <a:xfrm>
                <a:off x="7217809" y="2489636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2000" b="1" dirty="0">
                  <a:noFill/>
                </a:endParaRPr>
              </a:p>
            </p:txBody>
          </p:sp>
          <p:sp>
            <p:nvSpPr>
              <p:cNvPr id="43" name="Icon3" descr="e18d51a8-1b78-4e19-903d-633f3da3ea7c">
                <a:extLst>
                  <a:ext uri="{FF2B5EF4-FFF2-40B4-BE49-F238E27FC236}">
                    <a16:creationId id="{3D3AC358-6C33-CC45-0E0E-18EDD80E20FB}"/>
                  </a:ext>
                </a:extLst>
              </p:cNvPr>
              <p:cNvSpPr/>
              <p:nvPr/>
            </p:nvSpPr>
            <p:spPr>
              <a:xfrm>
                <a:off x="7350106" y="2656359"/>
                <a:ext cx="275406" cy="206554"/>
              </a:xfrm>
              <a:custGeom>
                <a:avLst/>
                <a:gdLst>
                  <a:gd name="connsiteX0" fmla="*/ 505433 w 533400"/>
                  <a:gd name="connsiteY0" fmla="*/ 621 h 400050"/>
                  <a:gd name="connsiteX1" fmla="*/ 534008 w 533400"/>
                  <a:gd name="connsiteY1" fmla="*/ 29196 h 400050"/>
                  <a:gd name="connsiteX2" fmla="*/ 534008 w 533400"/>
                  <a:gd name="connsiteY2" fmla="*/ 372096 h 400050"/>
                  <a:gd name="connsiteX3" fmla="*/ 505433 w 533400"/>
                  <a:gd name="connsiteY3" fmla="*/ 400671 h 400050"/>
                  <a:gd name="connsiteX4" fmla="*/ 29183 w 533400"/>
                  <a:gd name="connsiteY4" fmla="*/ 400671 h 400050"/>
                  <a:gd name="connsiteX5" fmla="*/ 608 w 533400"/>
                  <a:gd name="connsiteY5" fmla="*/ 372096 h 400050"/>
                  <a:gd name="connsiteX6" fmla="*/ 608 w 533400"/>
                  <a:gd name="connsiteY6" fmla="*/ 29196 h 400050"/>
                  <a:gd name="connsiteX7" fmla="*/ 29183 w 533400"/>
                  <a:gd name="connsiteY7" fmla="*/ 621 h 400050"/>
                  <a:gd name="connsiteX8" fmla="*/ 505433 w 533400"/>
                  <a:gd name="connsiteY8" fmla="*/ 621 h 400050"/>
                  <a:gd name="connsiteX9" fmla="*/ 391133 w 533400"/>
                  <a:gd name="connsiteY9" fmla="*/ 198741 h 400050"/>
                  <a:gd name="connsiteX10" fmla="*/ 351128 w 533400"/>
                  <a:gd name="connsiteY10" fmla="*/ 204456 h 400050"/>
                  <a:gd name="connsiteX11" fmla="*/ 351128 w 533400"/>
                  <a:gd name="connsiteY11" fmla="*/ 204456 h 400050"/>
                  <a:gd name="connsiteX12" fmla="*/ 267308 w 533400"/>
                  <a:gd name="connsiteY12" fmla="*/ 315899 h 400050"/>
                  <a:gd name="connsiteX13" fmla="*/ 264451 w 533400"/>
                  <a:gd name="connsiteY13" fmla="*/ 318756 h 400050"/>
                  <a:gd name="connsiteX14" fmla="*/ 224446 w 533400"/>
                  <a:gd name="connsiteY14" fmla="*/ 318756 h 400050"/>
                  <a:gd name="connsiteX15" fmla="*/ 224446 w 533400"/>
                  <a:gd name="connsiteY15" fmla="*/ 318756 h 400050"/>
                  <a:gd name="connsiteX16" fmla="*/ 162533 w 533400"/>
                  <a:gd name="connsiteY16" fmla="*/ 257796 h 400050"/>
                  <a:gd name="connsiteX17" fmla="*/ 160628 w 533400"/>
                  <a:gd name="connsiteY17" fmla="*/ 255891 h 400050"/>
                  <a:gd name="connsiteX18" fmla="*/ 120623 w 533400"/>
                  <a:gd name="connsiteY18" fmla="*/ 259701 h 400050"/>
                  <a:gd name="connsiteX19" fmla="*/ 120623 w 533400"/>
                  <a:gd name="connsiteY19" fmla="*/ 259701 h 400050"/>
                  <a:gd name="connsiteX20" fmla="*/ 32993 w 533400"/>
                  <a:gd name="connsiteY20" fmla="*/ 366381 h 400050"/>
                  <a:gd name="connsiteX21" fmla="*/ 31088 w 533400"/>
                  <a:gd name="connsiteY21" fmla="*/ 372096 h 400050"/>
                  <a:gd name="connsiteX22" fmla="*/ 40613 w 533400"/>
                  <a:gd name="connsiteY22" fmla="*/ 381621 h 400050"/>
                  <a:gd name="connsiteX23" fmla="*/ 40613 w 533400"/>
                  <a:gd name="connsiteY23" fmla="*/ 381621 h 400050"/>
                  <a:gd name="connsiteX24" fmla="*/ 497813 w 533400"/>
                  <a:gd name="connsiteY24" fmla="*/ 381621 h 400050"/>
                  <a:gd name="connsiteX25" fmla="*/ 503528 w 533400"/>
                  <a:gd name="connsiteY25" fmla="*/ 379716 h 400050"/>
                  <a:gd name="connsiteX26" fmla="*/ 506386 w 533400"/>
                  <a:gd name="connsiteY26" fmla="*/ 366381 h 400050"/>
                  <a:gd name="connsiteX27" fmla="*/ 506386 w 533400"/>
                  <a:gd name="connsiteY27" fmla="*/ 366381 h 400050"/>
                  <a:gd name="connsiteX28" fmla="*/ 398753 w 533400"/>
                  <a:gd name="connsiteY28" fmla="*/ 205409 h 400050"/>
                  <a:gd name="connsiteX29" fmla="*/ 391133 w 533400"/>
                  <a:gd name="connsiteY29" fmla="*/ 198741 h 400050"/>
                  <a:gd name="connsiteX30" fmla="*/ 95858 w 533400"/>
                  <a:gd name="connsiteY30" fmla="*/ 57771 h 400050"/>
                  <a:gd name="connsiteX31" fmla="*/ 57758 w 533400"/>
                  <a:gd name="connsiteY31" fmla="*/ 95871 h 400050"/>
                  <a:gd name="connsiteX32" fmla="*/ 95858 w 533400"/>
                  <a:gd name="connsiteY32" fmla="*/ 133971 h 400050"/>
                  <a:gd name="connsiteX33" fmla="*/ 133958 w 533400"/>
                  <a:gd name="connsiteY33" fmla="*/ 95871 h 400050"/>
                  <a:gd name="connsiteX34" fmla="*/ 95858 w 533400"/>
                  <a:gd name="connsiteY34" fmla="*/ 57771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3400" h="400050">
                    <a:moveTo>
                      <a:pt x="505433" y="621"/>
                    </a:moveTo>
                    <a:cubicBezTo>
                      <a:pt x="521626" y="621"/>
                      <a:pt x="534008" y="13004"/>
                      <a:pt x="534008" y="29196"/>
                    </a:cubicBezTo>
                    <a:lnTo>
                      <a:pt x="534008" y="372096"/>
                    </a:lnTo>
                    <a:cubicBezTo>
                      <a:pt x="534008" y="388289"/>
                      <a:pt x="521626" y="400671"/>
                      <a:pt x="505433" y="400671"/>
                    </a:cubicBezTo>
                    <a:lnTo>
                      <a:pt x="29183" y="400671"/>
                    </a:lnTo>
                    <a:cubicBezTo>
                      <a:pt x="12990" y="400671"/>
                      <a:pt x="608" y="388289"/>
                      <a:pt x="608" y="372096"/>
                    </a:cubicBezTo>
                    <a:lnTo>
                      <a:pt x="608" y="29196"/>
                    </a:lnTo>
                    <a:cubicBezTo>
                      <a:pt x="608" y="13004"/>
                      <a:pt x="12990" y="621"/>
                      <a:pt x="29183" y="621"/>
                    </a:cubicBezTo>
                    <a:lnTo>
                      <a:pt x="505433" y="621"/>
                    </a:lnTo>
                    <a:close/>
                    <a:moveTo>
                      <a:pt x="391133" y="198741"/>
                    </a:moveTo>
                    <a:cubicBezTo>
                      <a:pt x="378751" y="189216"/>
                      <a:pt x="360653" y="192074"/>
                      <a:pt x="351128" y="204456"/>
                    </a:cubicBezTo>
                    <a:lnTo>
                      <a:pt x="351128" y="204456"/>
                    </a:lnTo>
                    <a:lnTo>
                      <a:pt x="267308" y="315899"/>
                    </a:lnTo>
                    <a:cubicBezTo>
                      <a:pt x="266355" y="316851"/>
                      <a:pt x="265403" y="317804"/>
                      <a:pt x="264451" y="318756"/>
                    </a:cubicBezTo>
                    <a:cubicBezTo>
                      <a:pt x="253021" y="330186"/>
                      <a:pt x="234923" y="330186"/>
                      <a:pt x="224446" y="318756"/>
                    </a:cubicBezTo>
                    <a:lnTo>
                      <a:pt x="224446" y="318756"/>
                    </a:lnTo>
                    <a:lnTo>
                      <a:pt x="162533" y="257796"/>
                    </a:lnTo>
                    <a:cubicBezTo>
                      <a:pt x="161580" y="256844"/>
                      <a:pt x="161580" y="256844"/>
                      <a:pt x="160628" y="255891"/>
                    </a:cubicBezTo>
                    <a:cubicBezTo>
                      <a:pt x="148246" y="245414"/>
                      <a:pt x="130148" y="247319"/>
                      <a:pt x="120623" y="259701"/>
                    </a:cubicBezTo>
                    <a:lnTo>
                      <a:pt x="120623" y="259701"/>
                    </a:lnTo>
                    <a:lnTo>
                      <a:pt x="32993" y="366381"/>
                    </a:lnTo>
                    <a:cubicBezTo>
                      <a:pt x="32040" y="368286"/>
                      <a:pt x="31088" y="370191"/>
                      <a:pt x="31088" y="372096"/>
                    </a:cubicBezTo>
                    <a:cubicBezTo>
                      <a:pt x="31088" y="377811"/>
                      <a:pt x="34898" y="381621"/>
                      <a:pt x="40613" y="381621"/>
                    </a:cubicBezTo>
                    <a:lnTo>
                      <a:pt x="40613" y="381621"/>
                    </a:lnTo>
                    <a:lnTo>
                      <a:pt x="497813" y="381621"/>
                    </a:lnTo>
                    <a:cubicBezTo>
                      <a:pt x="499718" y="381621"/>
                      <a:pt x="501623" y="380669"/>
                      <a:pt x="503528" y="379716"/>
                    </a:cubicBezTo>
                    <a:cubicBezTo>
                      <a:pt x="508290" y="376859"/>
                      <a:pt x="509243" y="371144"/>
                      <a:pt x="506386" y="366381"/>
                    </a:cubicBezTo>
                    <a:lnTo>
                      <a:pt x="506386" y="366381"/>
                    </a:lnTo>
                    <a:lnTo>
                      <a:pt x="398753" y="205409"/>
                    </a:lnTo>
                    <a:cubicBezTo>
                      <a:pt x="395896" y="202551"/>
                      <a:pt x="393990" y="200646"/>
                      <a:pt x="391133" y="198741"/>
                    </a:cubicBezTo>
                    <a:close/>
                    <a:moveTo>
                      <a:pt x="95858" y="57771"/>
                    </a:moveTo>
                    <a:cubicBezTo>
                      <a:pt x="74903" y="57771"/>
                      <a:pt x="57758" y="74916"/>
                      <a:pt x="57758" y="95871"/>
                    </a:cubicBezTo>
                    <a:cubicBezTo>
                      <a:pt x="57758" y="116826"/>
                      <a:pt x="74903" y="133971"/>
                      <a:pt x="95858" y="133971"/>
                    </a:cubicBezTo>
                    <a:cubicBezTo>
                      <a:pt x="116813" y="133971"/>
                      <a:pt x="133958" y="116826"/>
                      <a:pt x="133958" y="95871"/>
                    </a:cubicBezTo>
                    <a:cubicBezTo>
                      <a:pt x="133958" y="74916"/>
                      <a:pt x="116813" y="57771"/>
                      <a:pt x="95858" y="5777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1" name="组合 20" descr="b8b2c952-392c-4ca9-940c-43ae76a8450c">
              <a:extLst>
                <a:ext uri="{FF2B5EF4-FFF2-40B4-BE49-F238E27FC236}">
                  <a16:creationId id="{A9B96929-64E2-E531-AA25-FDE5DE533396}"/>
                </a:ext>
              </a:extLst>
            </p:cNvPr>
            <p:cNvGrpSpPr/>
            <p:nvPr/>
          </p:nvGrpSpPr>
          <p:grpSpPr>
            <a:xfrm>
              <a:off x="9025648" y="3258150"/>
              <a:ext cx="2493817" cy="2267141"/>
              <a:chOff x="9025648" y="3258150"/>
              <a:chExt cx="2493817" cy="2267141"/>
            </a:xfrm>
          </p:grpSpPr>
          <p:sp>
            <p:nvSpPr>
              <p:cNvPr id="48" name="ComponentBackground4" descr="a1bc6bd1-133e-4e6d-b1ae-69ec6dccc73b">
                <a:extLst>
                  <a:ext uri="{FF2B5EF4-FFF2-40B4-BE49-F238E27FC236}">
                    <a16:creationId id="{DB88E164-6F42-71C1-AEB2-B92343B629A0}"/>
                  </a:ext>
                </a:extLst>
              </p:cNvPr>
              <p:cNvSpPr/>
              <p:nvPr/>
            </p:nvSpPr>
            <p:spPr>
              <a:xfrm>
                <a:off x="9025648" y="3258150"/>
                <a:ext cx="2493817" cy="2267141"/>
              </a:xfrm>
              <a:prstGeom prst="roundRect">
                <a:avLst>
                  <a:gd name="adj" fmla="val 8000"/>
                </a:avLst>
              </a:prstGeom>
              <a:solidFill>
                <a:schemeClr val="tx2">
                  <a:alpha val="1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Bullet4" descr="bc614024-ccb0-4b89-a7b3-ed6ce85e5bcd">
                <a:extLst>
                  <a:ext uri="{FF2B5EF4-FFF2-40B4-BE49-F238E27FC236}">
                    <a16:creationId id="{928E4EA0-2935-15FA-A359-C919E5E22E78}"/>
                  </a:ext>
                </a:extLst>
              </p:cNvPr>
              <p:cNvSpPr/>
              <p:nvPr/>
            </p:nvSpPr>
            <p:spPr>
              <a:xfrm>
                <a:off x="9287960" y="4192713"/>
                <a:ext cx="1969192" cy="4279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0000" bIns="90000" rtlCol="0" anchor="b" anchorCtr="1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kumimoji="1" lang="zh-CN" altLang="en-US" b="1" dirty="0">
                    <a:solidFill>
                      <a:schemeClr val="tx1"/>
                    </a:solidFill>
                  </a:rPr>
                  <a:t>投资者保障</a:t>
                </a:r>
                <a:endParaRPr lang="en-US" dirty="0"/>
              </a:p>
            </p:txBody>
          </p:sp>
          <p:sp>
            <p:nvSpPr>
              <p:cNvPr id="51" name="Text4" descr="7ef23fe1-16f8-478d-b432-46c7fd96b9f9">
                <a:extLst>
                  <a:ext uri="{FF2B5EF4-FFF2-40B4-BE49-F238E27FC236}">
                    <a16:creationId id="{F018339E-8EF4-E8D9-AAC5-5DB88DBAC89F}"/>
                  </a:ext>
                </a:extLst>
              </p:cNvPr>
              <p:cNvSpPr/>
              <p:nvPr/>
            </p:nvSpPr>
            <p:spPr>
              <a:xfrm>
                <a:off x="9287960" y="4614806"/>
                <a:ext cx="1969192" cy="9104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t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kumimoji="1" lang="zh-CN" altLang="en-US" sz="1200" dirty="0">
                    <a:solidFill>
                      <a:schemeClr val="tx1"/>
                    </a:solidFill>
                  </a:rPr>
                  <a:t>为投资者提供多重权益保障。</a:t>
                </a:r>
                <a:endParaRPr lang="en-US" dirty="0"/>
              </a:p>
            </p:txBody>
          </p:sp>
          <p:sp>
            <p:nvSpPr>
              <p:cNvPr id="56" name="IconBackground4" descr="aaaa745d-7994-4533-bd29-6edba9937119">
                <a:extLst>
                  <a:ext uri="{FF2B5EF4-FFF2-40B4-BE49-F238E27FC236}">
                    <a16:creationId id="{ABCC6871-A9AC-E7B4-8D9D-A54D8181CD71}"/>
                  </a:ext>
                </a:extLst>
              </p:cNvPr>
              <p:cNvSpPr txBox="1"/>
              <p:nvPr/>
            </p:nvSpPr>
            <p:spPr>
              <a:xfrm>
                <a:off x="10002556" y="3569909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2000" b="1" dirty="0">
                  <a:noFill/>
                </a:endParaRPr>
              </a:p>
            </p:txBody>
          </p:sp>
          <p:sp>
            <p:nvSpPr>
              <p:cNvPr id="57" name="Icon4" descr="76e7b7b1-d526-4268-9cb0-10e789878ead">
                <a:extLst>
                  <a:ext uri="{FF2B5EF4-FFF2-40B4-BE49-F238E27FC236}">
                    <a16:creationId id="{DB69BE0C-88C0-75E9-72E6-BD100690BB64}"/>
                  </a:ext>
                </a:extLst>
              </p:cNvPr>
              <p:cNvSpPr/>
              <p:nvPr/>
            </p:nvSpPr>
            <p:spPr>
              <a:xfrm>
                <a:off x="10146707" y="3704910"/>
                <a:ext cx="251698" cy="269998"/>
              </a:xfrm>
              <a:custGeom>
                <a:avLst/>
                <a:gdLst>
                  <a:gd name="connsiteX0" fmla="*/ 8356 w 487477"/>
                  <a:gd name="connsiteY0" fmla="*/ 512114 h 522922"/>
                  <a:gd name="connsiteX1" fmla="*/ 8356 w 487477"/>
                  <a:gd name="connsiteY1" fmla="*/ 512114 h 522922"/>
                  <a:gd name="connsiteX2" fmla="*/ 8356 w 487477"/>
                  <a:gd name="connsiteY2" fmla="*/ 512114 h 522922"/>
                  <a:gd name="connsiteX3" fmla="*/ 7404 w 487477"/>
                  <a:gd name="connsiteY3" fmla="*/ 511161 h 522922"/>
                  <a:gd name="connsiteX4" fmla="*/ 5499 w 487477"/>
                  <a:gd name="connsiteY4" fmla="*/ 508303 h 522922"/>
                  <a:gd name="connsiteX5" fmla="*/ 5499 w 487477"/>
                  <a:gd name="connsiteY5" fmla="*/ 508303 h 522922"/>
                  <a:gd name="connsiteX6" fmla="*/ 5499 w 487477"/>
                  <a:gd name="connsiteY6" fmla="*/ 507351 h 522922"/>
                  <a:gd name="connsiteX7" fmla="*/ 4546 w 487477"/>
                  <a:gd name="connsiteY7" fmla="*/ 505446 h 522922"/>
                  <a:gd name="connsiteX8" fmla="*/ 3593 w 487477"/>
                  <a:gd name="connsiteY8" fmla="*/ 503541 h 522922"/>
                  <a:gd name="connsiteX9" fmla="*/ 3593 w 487477"/>
                  <a:gd name="connsiteY9" fmla="*/ 503541 h 522922"/>
                  <a:gd name="connsiteX10" fmla="*/ 3593 w 487477"/>
                  <a:gd name="connsiteY10" fmla="*/ 503541 h 522922"/>
                  <a:gd name="connsiteX11" fmla="*/ 3593 w 487477"/>
                  <a:gd name="connsiteY11" fmla="*/ 503541 h 522922"/>
                  <a:gd name="connsiteX12" fmla="*/ 2641 w 487477"/>
                  <a:gd name="connsiteY12" fmla="*/ 501636 h 522922"/>
                  <a:gd name="connsiteX13" fmla="*/ 2641 w 487477"/>
                  <a:gd name="connsiteY13" fmla="*/ 500684 h 522922"/>
                  <a:gd name="connsiteX14" fmla="*/ 1689 w 487477"/>
                  <a:gd name="connsiteY14" fmla="*/ 498778 h 522922"/>
                  <a:gd name="connsiteX15" fmla="*/ 736 w 487477"/>
                  <a:gd name="connsiteY15" fmla="*/ 494968 h 522922"/>
                  <a:gd name="connsiteX16" fmla="*/ 736 w 487477"/>
                  <a:gd name="connsiteY16" fmla="*/ 492111 h 522922"/>
                  <a:gd name="connsiteX17" fmla="*/ 736 w 487477"/>
                  <a:gd name="connsiteY17" fmla="*/ 485443 h 522922"/>
                  <a:gd name="connsiteX18" fmla="*/ 5499 w 487477"/>
                  <a:gd name="connsiteY18" fmla="*/ 467346 h 522922"/>
                  <a:gd name="connsiteX19" fmla="*/ 155041 w 487477"/>
                  <a:gd name="connsiteY19" fmla="*/ 151116 h 522922"/>
                  <a:gd name="connsiteX20" fmla="*/ 158851 w 487477"/>
                  <a:gd name="connsiteY20" fmla="*/ 134924 h 522922"/>
                  <a:gd name="connsiteX21" fmla="*/ 158851 w 487477"/>
                  <a:gd name="connsiteY21" fmla="*/ 19671 h 522922"/>
                  <a:gd name="connsiteX22" fmla="*/ 120751 w 487477"/>
                  <a:gd name="connsiteY22" fmla="*/ 19671 h 522922"/>
                  <a:gd name="connsiteX23" fmla="*/ 120751 w 487477"/>
                  <a:gd name="connsiteY23" fmla="*/ 621 h 522922"/>
                  <a:gd name="connsiteX24" fmla="*/ 368401 w 487477"/>
                  <a:gd name="connsiteY24" fmla="*/ 621 h 522922"/>
                  <a:gd name="connsiteX25" fmla="*/ 368401 w 487477"/>
                  <a:gd name="connsiteY25" fmla="*/ 19671 h 522922"/>
                  <a:gd name="connsiteX26" fmla="*/ 330301 w 487477"/>
                  <a:gd name="connsiteY26" fmla="*/ 19671 h 522922"/>
                  <a:gd name="connsiteX27" fmla="*/ 330301 w 487477"/>
                  <a:gd name="connsiteY27" fmla="*/ 134924 h 522922"/>
                  <a:gd name="connsiteX28" fmla="*/ 334111 w 487477"/>
                  <a:gd name="connsiteY28" fmla="*/ 151116 h 522922"/>
                  <a:gd name="connsiteX29" fmla="*/ 483654 w 487477"/>
                  <a:gd name="connsiteY29" fmla="*/ 467346 h 522922"/>
                  <a:gd name="connsiteX30" fmla="*/ 485558 w 487477"/>
                  <a:gd name="connsiteY30" fmla="*/ 504493 h 522922"/>
                  <a:gd name="connsiteX31" fmla="*/ 485558 w 487477"/>
                  <a:gd name="connsiteY31" fmla="*/ 504493 h 522922"/>
                  <a:gd name="connsiteX32" fmla="*/ 484606 w 487477"/>
                  <a:gd name="connsiteY32" fmla="*/ 506399 h 522922"/>
                  <a:gd name="connsiteX33" fmla="*/ 459841 w 487477"/>
                  <a:gd name="connsiteY33" fmla="*/ 523543 h 522922"/>
                  <a:gd name="connsiteX34" fmla="*/ 457936 w 487477"/>
                  <a:gd name="connsiteY34" fmla="*/ 523543 h 522922"/>
                  <a:gd name="connsiteX35" fmla="*/ 32168 w 487477"/>
                  <a:gd name="connsiteY35" fmla="*/ 523543 h 522922"/>
                  <a:gd name="connsiteX36" fmla="*/ 30264 w 487477"/>
                  <a:gd name="connsiteY36" fmla="*/ 523543 h 522922"/>
                  <a:gd name="connsiteX37" fmla="*/ 27406 w 487477"/>
                  <a:gd name="connsiteY37" fmla="*/ 523543 h 522922"/>
                  <a:gd name="connsiteX38" fmla="*/ 23596 w 487477"/>
                  <a:gd name="connsiteY38" fmla="*/ 522591 h 522922"/>
                  <a:gd name="connsiteX39" fmla="*/ 23596 w 487477"/>
                  <a:gd name="connsiteY39" fmla="*/ 522591 h 522922"/>
                  <a:gd name="connsiteX40" fmla="*/ 17881 w 487477"/>
                  <a:gd name="connsiteY40" fmla="*/ 520686 h 522922"/>
                  <a:gd name="connsiteX41" fmla="*/ 15976 w 487477"/>
                  <a:gd name="connsiteY41" fmla="*/ 519734 h 522922"/>
                  <a:gd name="connsiteX42" fmla="*/ 15024 w 487477"/>
                  <a:gd name="connsiteY42" fmla="*/ 518781 h 522922"/>
                  <a:gd name="connsiteX43" fmla="*/ 10261 w 487477"/>
                  <a:gd name="connsiteY43" fmla="*/ 514971 h 522922"/>
                  <a:gd name="connsiteX44" fmla="*/ 8356 w 487477"/>
                  <a:gd name="connsiteY44" fmla="*/ 512114 h 522922"/>
                  <a:gd name="connsiteX45" fmla="*/ 8356 w 487477"/>
                  <a:gd name="connsiteY45" fmla="*/ 512114 h 522922"/>
                  <a:gd name="connsiteX46" fmla="*/ 255054 w 487477"/>
                  <a:gd name="connsiteY46" fmla="*/ 402576 h 522922"/>
                  <a:gd name="connsiteX47" fmla="*/ 252196 w 487477"/>
                  <a:gd name="connsiteY47" fmla="*/ 404481 h 522922"/>
                  <a:gd name="connsiteX48" fmla="*/ 246481 w 487477"/>
                  <a:gd name="connsiteY48" fmla="*/ 408291 h 522922"/>
                  <a:gd name="connsiteX49" fmla="*/ 55029 w 487477"/>
                  <a:gd name="connsiteY49" fmla="*/ 414959 h 522922"/>
                  <a:gd name="connsiteX50" fmla="*/ 51218 w 487477"/>
                  <a:gd name="connsiteY50" fmla="*/ 413053 h 522922"/>
                  <a:gd name="connsiteX51" fmla="*/ 22643 w 487477"/>
                  <a:gd name="connsiteY51" fmla="*/ 474014 h 522922"/>
                  <a:gd name="connsiteX52" fmla="*/ 21691 w 487477"/>
                  <a:gd name="connsiteY52" fmla="*/ 475918 h 522922"/>
                  <a:gd name="connsiteX53" fmla="*/ 21691 w 487477"/>
                  <a:gd name="connsiteY53" fmla="*/ 495921 h 522922"/>
                  <a:gd name="connsiteX54" fmla="*/ 29311 w 487477"/>
                  <a:gd name="connsiteY54" fmla="*/ 502589 h 522922"/>
                  <a:gd name="connsiteX55" fmla="*/ 30264 w 487477"/>
                  <a:gd name="connsiteY55" fmla="*/ 502589 h 522922"/>
                  <a:gd name="connsiteX56" fmla="*/ 31216 w 487477"/>
                  <a:gd name="connsiteY56" fmla="*/ 502589 h 522922"/>
                  <a:gd name="connsiteX57" fmla="*/ 456983 w 487477"/>
                  <a:gd name="connsiteY57" fmla="*/ 502589 h 522922"/>
                  <a:gd name="connsiteX58" fmla="*/ 457936 w 487477"/>
                  <a:gd name="connsiteY58" fmla="*/ 502589 h 522922"/>
                  <a:gd name="connsiteX59" fmla="*/ 466508 w 487477"/>
                  <a:gd name="connsiteY59" fmla="*/ 495921 h 522922"/>
                  <a:gd name="connsiteX60" fmla="*/ 467461 w 487477"/>
                  <a:gd name="connsiteY60" fmla="*/ 477824 h 522922"/>
                  <a:gd name="connsiteX61" fmla="*/ 466508 w 487477"/>
                  <a:gd name="connsiteY61" fmla="*/ 475918 h 522922"/>
                  <a:gd name="connsiteX62" fmla="*/ 465556 w 487477"/>
                  <a:gd name="connsiteY62" fmla="*/ 474014 h 522922"/>
                  <a:gd name="connsiteX63" fmla="*/ 423646 w 487477"/>
                  <a:gd name="connsiteY63" fmla="*/ 385431 h 522922"/>
                  <a:gd name="connsiteX64" fmla="*/ 255054 w 487477"/>
                  <a:gd name="connsiteY64" fmla="*/ 402576 h 522922"/>
                  <a:gd name="connsiteX65" fmla="*/ 305536 w 487477"/>
                  <a:gd name="connsiteY65" fmla="*/ 255891 h 522922"/>
                  <a:gd name="connsiteX66" fmla="*/ 272199 w 487477"/>
                  <a:gd name="connsiteY66" fmla="*/ 289228 h 522922"/>
                  <a:gd name="connsiteX67" fmla="*/ 305536 w 487477"/>
                  <a:gd name="connsiteY67" fmla="*/ 322566 h 522922"/>
                  <a:gd name="connsiteX68" fmla="*/ 338874 w 487477"/>
                  <a:gd name="connsiteY68" fmla="*/ 289228 h 522922"/>
                  <a:gd name="connsiteX69" fmla="*/ 305536 w 487477"/>
                  <a:gd name="connsiteY69" fmla="*/ 255891 h 52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487477" h="522922">
                    <a:moveTo>
                      <a:pt x="8356" y="512114"/>
                    </a:moveTo>
                    <a:lnTo>
                      <a:pt x="8356" y="512114"/>
                    </a:lnTo>
                    <a:lnTo>
                      <a:pt x="8356" y="512114"/>
                    </a:lnTo>
                    <a:lnTo>
                      <a:pt x="7404" y="511161"/>
                    </a:lnTo>
                    <a:cubicBezTo>
                      <a:pt x="6451" y="510209"/>
                      <a:pt x="6451" y="509256"/>
                      <a:pt x="5499" y="508303"/>
                    </a:cubicBezTo>
                    <a:lnTo>
                      <a:pt x="5499" y="508303"/>
                    </a:lnTo>
                    <a:lnTo>
                      <a:pt x="5499" y="507351"/>
                    </a:lnTo>
                    <a:lnTo>
                      <a:pt x="4546" y="505446"/>
                    </a:lnTo>
                    <a:lnTo>
                      <a:pt x="3593" y="503541"/>
                    </a:lnTo>
                    <a:lnTo>
                      <a:pt x="3593" y="503541"/>
                    </a:lnTo>
                    <a:lnTo>
                      <a:pt x="3593" y="503541"/>
                    </a:lnTo>
                    <a:lnTo>
                      <a:pt x="3593" y="503541"/>
                    </a:lnTo>
                    <a:lnTo>
                      <a:pt x="2641" y="501636"/>
                    </a:lnTo>
                    <a:cubicBezTo>
                      <a:pt x="2641" y="501636"/>
                      <a:pt x="2641" y="500684"/>
                      <a:pt x="2641" y="500684"/>
                    </a:cubicBezTo>
                    <a:cubicBezTo>
                      <a:pt x="2641" y="499731"/>
                      <a:pt x="2641" y="499731"/>
                      <a:pt x="1689" y="498778"/>
                    </a:cubicBezTo>
                    <a:cubicBezTo>
                      <a:pt x="1689" y="497826"/>
                      <a:pt x="736" y="495921"/>
                      <a:pt x="736" y="494968"/>
                    </a:cubicBezTo>
                    <a:lnTo>
                      <a:pt x="736" y="492111"/>
                    </a:lnTo>
                    <a:cubicBezTo>
                      <a:pt x="736" y="490206"/>
                      <a:pt x="736" y="487349"/>
                      <a:pt x="736" y="485443"/>
                    </a:cubicBezTo>
                    <a:cubicBezTo>
                      <a:pt x="736" y="478776"/>
                      <a:pt x="2641" y="473061"/>
                      <a:pt x="5499" y="467346"/>
                    </a:cubicBezTo>
                    <a:lnTo>
                      <a:pt x="155041" y="151116"/>
                    </a:lnTo>
                    <a:cubicBezTo>
                      <a:pt x="157899" y="146353"/>
                      <a:pt x="158851" y="140639"/>
                      <a:pt x="158851" y="134924"/>
                    </a:cubicBezTo>
                    <a:lnTo>
                      <a:pt x="158851" y="19671"/>
                    </a:lnTo>
                    <a:lnTo>
                      <a:pt x="120751" y="19671"/>
                    </a:lnTo>
                    <a:lnTo>
                      <a:pt x="120751" y="621"/>
                    </a:lnTo>
                    <a:lnTo>
                      <a:pt x="368401" y="621"/>
                    </a:lnTo>
                    <a:lnTo>
                      <a:pt x="368401" y="19671"/>
                    </a:lnTo>
                    <a:lnTo>
                      <a:pt x="330301" y="19671"/>
                    </a:lnTo>
                    <a:lnTo>
                      <a:pt x="330301" y="134924"/>
                    </a:lnTo>
                    <a:cubicBezTo>
                      <a:pt x="330301" y="140639"/>
                      <a:pt x="331254" y="146353"/>
                      <a:pt x="334111" y="151116"/>
                    </a:cubicBezTo>
                    <a:lnTo>
                      <a:pt x="483654" y="467346"/>
                    </a:lnTo>
                    <a:cubicBezTo>
                      <a:pt x="489368" y="478776"/>
                      <a:pt x="489368" y="492111"/>
                      <a:pt x="485558" y="504493"/>
                    </a:cubicBezTo>
                    <a:lnTo>
                      <a:pt x="485558" y="504493"/>
                    </a:lnTo>
                    <a:lnTo>
                      <a:pt x="484606" y="506399"/>
                    </a:lnTo>
                    <a:cubicBezTo>
                      <a:pt x="479843" y="515924"/>
                      <a:pt x="470318" y="522591"/>
                      <a:pt x="459841" y="523543"/>
                    </a:cubicBezTo>
                    <a:lnTo>
                      <a:pt x="457936" y="523543"/>
                    </a:lnTo>
                    <a:lnTo>
                      <a:pt x="32168" y="523543"/>
                    </a:lnTo>
                    <a:lnTo>
                      <a:pt x="30264" y="523543"/>
                    </a:lnTo>
                    <a:cubicBezTo>
                      <a:pt x="29311" y="523543"/>
                      <a:pt x="28358" y="523543"/>
                      <a:pt x="27406" y="523543"/>
                    </a:cubicBezTo>
                    <a:cubicBezTo>
                      <a:pt x="26454" y="523543"/>
                      <a:pt x="24549" y="523543"/>
                      <a:pt x="23596" y="522591"/>
                    </a:cubicBezTo>
                    <a:lnTo>
                      <a:pt x="23596" y="522591"/>
                    </a:lnTo>
                    <a:cubicBezTo>
                      <a:pt x="21691" y="521639"/>
                      <a:pt x="19786" y="521639"/>
                      <a:pt x="17881" y="520686"/>
                    </a:cubicBezTo>
                    <a:lnTo>
                      <a:pt x="15976" y="519734"/>
                    </a:lnTo>
                    <a:cubicBezTo>
                      <a:pt x="15976" y="519734"/>
                      <a:pt x="15024" y="519734"/>
                      <a:pt x="15024" y="518781"/>
                    </a:cubicBezTo>
                    <a:cubicBezTo>
                      <a:pt x="13118" y="517828"/>
                      <a:pt x="11214" y="515924"/>
                      <a:pt x="10261" y="514971"/>
                    </a:cubicBezTo>
                    <a:lnTo>
                      <a:pt x="8356" y="512114"/>
                    </a:lnTo>
                    <a:lnTo>
                      <a:pt x="8356" y="512114"/>
                    </a:lnTo>
                    <a:close/>
                    <a:moveTo>
                      <a:pt x="255054" y="402576"/>
                    </a:moveTo>
                    <a:lnTo>
                      <a:pt x="252196" y="404481"/>
                    </a:lnTo>
                    <a:lnTo>
                      <a:pt x="246481" y="408291"/>
                    </a:lnTo>
                    <a:cubicBezTo>
                      <a:pt x="198856" y="439724"/>
                      <a:pt x="119799" y="440676"/>
                      <a:pt x="55029" y="414959"/>
                    </a:cubicBezTo>
                    <a:lnTo>
                      <a:pt x="51218" y="413053"/>
                    </a:lnTo>
                    <a:lnTo>
                      <a:pt x="22643" y="474014"/>
                    </a:lnTo>
                    <a:lnTo>
                      <a:pt x="21691" y="475918"/>
                    </a:lnTo>
                    <a:cubicBezTo>
                      <a:pt x="18833" y="482586"/>
                      <a:pt x="18833" y="490206"/>
                      <a:pt x="21691" y="495921"/>
                    </a:cubicBezTo>
                    <a:cubicBezTo>
                      <a:pt x="22643" y="498778"/>
                      <a:pt x="25501" y="501636"/>
                      <a:pt x="29311" y="502589"/>
                    </a:cubicBezTo>
                    <a:lnTo>
                      <a:pt x="30264" y="502589"/>
                    </a:lnTo>
                    <a:lnTo>
                      <a:pt x="31216" y="502589"/>
                    </a:lnTo>
                    <a:lnTo>
                      <a:pt x="456983" y="502589"/>
                    </a:lnTo>
                    <a:lnTo>
                      <a:pt x="457936" y="502589"/>
                    </a:lnTo>
                    <a:cubicBezTo>
                      <a:pt x="461746" y="502589"/>
                      <a:pt x="464604" y="499731"/>
                      <a:pt x="466508" y="495921"/>
                    </a:cubicBezTo>
                    <a:cubicBezTo>
                      <a:pt x="468414" y="490206"/>
                      <a:pt x="469366" y="483539"/>
                      <a:pt x="467461" y="477824"/>
                    </a:cubicBezTo>
                    <a:lnTo>
                      <a:pt x="466508" y="475918"/>
                    </a:lnTo>
                    <a:lnTo>
                      <a:pt x="465556" y="474014"/>
                    </a:lnTo>
                    <a:lnTo>
                      <a:pt x="423646" y="385431"/>
                    </a:lnTo>
                    <a:cubicBezTo>
                      <a:pt x="365543" y="372096"/>
                      <a:pt x="296011" y="376859"/>
                      <a:pt x="255054" y="402576"/>
                    </a:cubicBezTo>
                    <a:close/>
                    <a:moveTo>
                      <a:pt x="305536" y="255891"/>
                    </a:moveTo>
                    <a:cubicBezTo>
                      <a:pt x="287439" y="255891"/>
                      <a:pt x="272199" y="271131"/>
                      <a:pt x="272199" y="289228"/>
                    </a:cubicBezTo>
                    <a:cubicBezTo>
                      <a:pt x="272199" y="307326"/>
                      <a:pt x="287439" y="322566"/>
                      <a:pt x="305536" y="322566"/>
                    </a:cubicBezTo>
                    <a:cubicBezTo>
                      <a:pt x="323633" y="322566"/>
                      <a:pt x="338874" y="307326"/>
                      <a:pt x="338874" y="289228"/>
                    </a:cubicBezTo>
                    <a:cubicBezTo>
                      <a:pt x="338874" y="270178"/>
                      <a:pt x="323633" y="255891"/>
                      <a:pt x="305536" y="2558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" descr="b504371e-bbb6-4141-bab7-55b1235978f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项目优势</a:t>
            </a:r>
            <a:endParaRPr lang="en-US" dirty="0"/>
          </a:p>
        </p:txBody>
      </p:sp>
      <p:sp>
        <p:nvSpPr>
          <p:cNvPr id="3" name="" descr="18f13d79-5c2b-434e-b32f-9697c6af961f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突出项目独特优势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a16="http://schemas.microsoft.com/office/drawing/2014/main" xmlns:r="http://schemas.openxmlformats.org/officeDocument/2006/relationships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" descr="b5437aa7-f7b4-41a2-83d5-5dd9ae3b5da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地理位置优势</a:t>
            </a:r>
            <a:endParaRPr lang="en-US" dirty="0"/>
          </a:p>
        </p:txBody>
      </p:sp>
      <p:grpSp>
        <p:nvGrpSpPr>
          <p:cNvPr id="32" name="f3f07105-9991-4f37-aa09-168c5d3ef958.source.4.zh-Hans.pptx" descr="a8196024-7395-4d04-bd50-45890e081bd0">
            <a:extLst>
              <a:ext uri="{FF2B5EF4-FFF2-40B4-BE49-F238E27FC236}">
                <a16:creationId id="{BD193790-43ED-E724-D2FB-755B245D010D}"/>
              </a:ext>
            </a:extLst>
          </p:cNvPr>
          <p:cNvGrpSpPr/>
          <p:nvPr/>
        </p:nvGrpSpPr>
        <p:grpSpPr>
          <a:xfrm>
            <a:off x="660400" y="1130300"/>
            <a:ext cx="10858500" cy="5206109"/>
            <a:chOff x="660400" y="1130300"/>
            <a:chExt cx="10858500" cy="5206109"/>
          </a:xfrm>
        </p:grpSpPr>
        <p:pic>
          <p:nvPicPr>
            <p:cNvPr id="3" name="islide-1-1" descr="ef6c05a1-ba8d-4cb4-9787-4fcc3ba47f1c">
              <a:extLst>
                <a:ext uri="{FF2B5EF4-FFF2-40B4-BE49-F238E27FC236}">
                  <a16:creationId id="{04A96770-2126-4B14-63CD-C8CD425B7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60401" y="3463961"/>
              <a:ext cx="4648141" cy="2872448"/>
            </a:xfrm>
            <a:prstGeom prst="rect">
              <a:avLst/>
            </a:prstGeom>
          </p:spPr>
        </p:pic>
        <p:sp>
          <p:nvSpPr>
            <p:cNvPr id="4" name="PictureMisc" descr="4364d8e5-0b05-4c52-bdef-101cd44527af">
              <a:extLst>
                <a:ext uri="{FF2B5EF4-FFF2-40B4-BE49-F238E27FC236}">
                  <a16:creationId id="{9F5461FC-2D17-C541-1C71-86628FE8C6ED}"/>
                </a:ext>
              </a:extLst>
            </p:cNvPr>
            <p:cNvSpPr/>
            <p:nvPr/>
          </p:nvSpPr>
          <p:spPr bwMode="auto">
            <a:xfrm>
              <a:off x="1304310" y="3850932"/>
              <a:ext cx="3363066" cy="2106443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/>
                  </a:ext>
                </a:extLst>
              </a:blip>
              <a:stretch>
                <a:fillRect l="14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" name="islide-2" descr="f303e0ad-8812-48b1-9a9d-6569b1d279ef">
              <a:extLst>
                <a:ext uri="{FF2B5EF4-FFF2-40B4-BE49-F238E27FC236}">
                  <a16:creationId id="{CD6CD790-DE36-F863-F21E-4EA426D131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7989" y="3556316"/>
              <a:ext cx="704994" cy="704994"/>
            </a:xfrm>
            <a:prstGeom prst="flowChartConnector">
              <a:avLst/>
            </a:prstGeom>
            <a:solidFill>
              <a:schemeClr val="accent4"/>
            </a:soli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342900" indent="-342900" algn="ctr" defTabSz="895350">
                <a:buSzPct val="120000"/>
              </a:pPr>
              <a:endParaRPr lang="id-ID" sz="1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islide-3" descr="a72fdfd3-f826-48fd-9b93-d3d6d684158c">
              <a:extLst>
                <a:ext uri="{FF2B5EF4-FFF2-40B4-BE49-F238E27FC236}">
                  <a16:creationId id="{5D9BC6FA-D501-97C9-8E15-698C343F4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945" y="4900185"/>
              <a:ext cx="833177" cy="833175"/>
            </a:xfrm>
            <a:prstGeom prst="flowChartConnector">
              <a:avLst/>
            </a:prstGeom>
            <a:solidFill>
              <a:schemeClr val="accent1"/>
            </a:soli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342900" indent="-342900" algn="ctr" defTabSz="895350">
                <a:buSzPct val="120000"/>
              </a:pPr>
              <a:endParaRPr lang="id-ID" sz="16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" name="islide-4" descr="0641c801-3ca9-4605-8848-5fb917c851d5">
              <a:extLst>
                <a:ext uri="{FF2B5EF4-FFF2-40B4-BE49-F238E27FC236}">
                  <a16:creationId id="{BF3FE3B3-C25D-ED63-AAC7-090C58CD6D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88073" y="4941401"/>
              <a:ext cx="384542" cy="384542"/>
            </a:xfrm>
            <a:prstGeom prst="flowChartConnector">
              <a:avLst/>
            </a:prstGeom>
            <a:solidFill>
              <a:schemeClr val="accent3"/>
            </a:soli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342900" indent="-342900" algn="ctr" defTabSz="895350">
                <a:buSzPct val="120000"/>
              </a:pPr>
              <a:endParaRPr lang="id-ID" sz="16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islide-8" descr="4f7a2a00-a0e7-43fc-9be4-d6c7b81dceec">
              <a:extLst>
                <a:ext uri="{FF2B5EF4-FFF2-40B4-BE49-F238E27FC236}">
                  <a16:creationId id="{2FC51C43-C693-3860-2C35-65451D6037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8328" y="5501232"/>
              <a:ext cx="192273" cy="192271"/>
            </a:xfrm>
            <a:prstGeom prst="flowChartConnector">
              <a:avLst/>
            </a:prstGeom>
            <a:solidFill>
              <a:schemeClr val="accent2"/>
            </a:soli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342900" indent="-342900" algn="ctr" defTabSz="895350">
                <a:buSzPct val="120000"/>
              </a:pPr>
              <a:endParaRPr lang="id-ID" sz="1600" b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8" name="Title" descr="dd2404f1-a084-4a67-aa77-14124ab4cc88">
              <a:extLst>
                <a:ext uri="{FF2B5EF4-FFF2-40B4-BE49-F238E27FC236}">
                  <a16:creationId id="{E67EA732-5FD1-84BC-BA3E-BF59C35617A9}"/>
                </a:ext>
              </a:extLst>
            </p:cNvPr>
            <p:cNvSpPr txBox="1"/>
            <p:nvPr/>
          </p:nvSpPr>
          <p:spPr>
            <a:xfrm>
              <a:off x="660400" y="1130300"/>
              <a:ext cx="108585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 anchorCtr="0">
              <a:normAutofit/>
            </a:bodyPr>
            <a:lstStyle>
              <a:defPPr>
                <a:defRPr lang="zh-CN"/>
              </a:defPPr>
              <a:lvl1pPr>
                <a:defRPr sz="3200" spc="300">
                  <a:gradFill>
                    <a:gsLst>
                      <a:gs pos="0">
                        <a:schemeClr val="bg1"/>
                      </a:gs>
                      <a:gs pos="100000">
                        <a:schemeClr val="accent4"/>
                      </a:gs>
                    </a:gsLst>
                    <a:lin ang="2700000" scaled="0"/>
                  </a:gradFill>
                  <a:latin typeface="+mj-ea"/>
                  <a:ea typeface="+mj-ea"/>
                </a:defRPr>
              </a:lvl1pPr>
            </a:lstStyle>
            <a:p>
              <a:pPr marL="0" marR="0" lvl="0" indent="0" algn="r" defTabSz="914400" rtl="0" eaLnBrk="1" fontAlgn="auto" latinLnBrk="0" hangingPunct="1"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项目地理位置带来的优势</a:t>
              </a:r>
              <a:endParaRPr lang="en-US" dirty="0"/>
            </a:p>
          </p:txBody>
        </p:sp>
        <p:grpSp>
          <p:nvGrpSpPr>
            <p:cNvPr id="17" name="组合 16" descr="91c53d80-cccc-4298-a9f0-58f5fba6711e">
              <a:extLst>
                <a:ext uri="{FF2B5EF4-FFF2-40B4-BE49-F238E27FC236}">
                  <a16:creationId id="{CABE489D-797D-FF33-F1E9-744011C07FB9}"/>
                </a:ext>
              </a:extLst>
            </p:cNvPr>
            <p:cNvGrpSpPr/>
            <p:nvPr/>
          </p:nvGrpSpPr>
          <p:grpSpPr>
            <a:xfrm>
              <a:off x="660400" y="1931044"/>
              <a:ext cx="4038311" cy="1409988"/>
              <a:chOff x="660400" y="1931044"/>
              <a:chExt cx="4038311" cy="1409988"/>
            </a:xfrm>
          </p:grpSpPr>
          <p:sp>
            <p:nvSpPr>
              <p:cNvPr id="9" name="Number1" descr="167be84e-f78d-41f2-81c1-d06cbff45f85">
                <a:extLst>
                  <a:ext uri="{FF2B5EF4-FFF2-40B4-BE49-F238E27FC236}">
                    <a16:creationId id="{6428CA5C-AA88-E9BC-DB7E-E4D12D50FF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88723" y="1931044"/>
                <a:ext cx="1409988" cy="1409988"/>
              </a:xfrm>
              <a:prstGeom prst="flowChartConnector">
                <a:avLst/>
              </a:prstGeom>
              <a:solidFill>
                <a:schemeClr val="accent3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342900" indent="-342900" algn="ctr" defTabSz="895350">
                  <a:buSzPct val="120000"/>
                </a:pPr>
                <a:r>
                  <a:rPr lang="en-US" sz="28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01</a:t>
                </a:r>
                <a:endParaRPr lang="id-ID" sz="28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Bullet1" descr="4f1c3e8c-9cf3-45fb-822d-68ea189a587c">
                <a:extLst>
                  <a:ext uri="{FF2B5EF4-FFF2-40B4-BE49-F238E27FC236}">
                    <a16:creationId id="{D1715744-4252-8690-9749-D4A3668061CA}"/>
                  </a:ext>
                </a:extLst>
              </p:cNvPr>
              <p:cNvSpPr txBox="1"/>
              <p:nvPr/>
            </p:nvSpPr>
            <p:spPr>
              <a:xfrm>
                <a:off x="660400" y="2051653"/>
                <a:ext cx="2563615" cy="35090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b">
                <a:normAutofit lnSpcReduction="10000"/>
              </a:bodyPr>
              <a:lstStyle/>
              <a:p>
                <a:pPr algn="r"/>
                <a:r>
                  <a:rPr lang="zh-CN" altLang="en-US" b="1" dirty="0">
                    <a:cs typeface="+mn-ea"/>
                    <a:sym typeface="+mn-lt"/>
                  </a:rPr>
                  <a:t>核心区域</a:t>
                </a:r>
                <a:endParaRPr lang="en-US" dirty="0"/>
              </a:p>
            </p:txBody>
          </p:sp>
          <p:sp>
            <p:nvSpPr>
              <p:cNvPr id="16" name="Text1" descr="cc921e8b-ede9-4077-9b45-8ee66ac36f2e">
                <a:extLst>
                  <a:ext uri="{FF2B5EF4-FFF2-40B4-BE49-F238E27FC236}">
                    <a16:creationId id="{837DAA7B-B259-FF46-D109-07A6618D7EE8}"/>
                  </a:ext>
                </a:extLst>
              </p:cNvPr>
              <p:cNvSpPr txBox="1"/>
              <p:nvPr/>
            </p:nvSpPr>
            <p:spPr>
              <a:xfrm>
                <a:off x="660400" y="2428949"/>
                <a:ext cx="2563615" cy="7914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地处淞南板块核心区域，地位重要。</a:t>
                </a:r>
                <a:endParaRPr lang="en-US" dirty="0"/>
              </a:p>
            </p:txBody>
          </p:sp>
        </p:grpSp>
        <p:grpSp>
          <p:nvGrpSpPr>
            <p:cNvPr id="29" name="组合 28" descr="3a293328-ebfe-4baa-9243-c1bcdd9c63d4">
              <a:extLst>
                <a:ext uri="{FF2B5EF4-FFF2-40B4-BE49-F238E27FC236}">
                  <a16:creationId id="{E908C687-284C-5F10-E5CE-1FC2B48B7CF5}"/>
                </a:ext>
              </a:extLst>
            </p:cNvPr>
            <p:cNvGrpSpPr/>
            <p:nvPr/>
          </p:nvGrpSpPr>
          <p:grpSpPr>
            <a:xfrm>
              <a:off x="5498868" y="2153884"/>
              <a:ext cx="3923353" cy="1217717"/>
              <a:chOff x="5498868" y="2153884"/>
              <a:chExt cx="3923353" cy="1217717"/>
            </a:xfrm>
          </p:grpSpPr>
          <p:sp>
            <p:nvSpPr>
              <p:cNvPr id="10" name="Number2" descr="9e9af674-fd17-4d62-906c-b12cd151aefd">
                <a:extLst>
                  <a:ext uri="{FF2B5EF4-FFF2-40B4-BE49-F238E27FC236}">
                    <a16:creationId id="{9919078B-8F32-D236-7F9A-E70DB9A291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98868" y="2153884"/>
                <a:ext cx="1217719" cy="1217717"/>
              </a:xfrm>
              <a:prstGeom prst="flowChartConnector">
                <a:avLst/>
              </a:prstGeom>
              <a:solidFill>
                <a:schemeClr val="accent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342900" indent="-342900" algn="ctr" defTabSz="895350">
                  <a:buSzPct val="120000"/>
                </a:pPr>
                <a:r>
                  <a:rPr lang="en-US" sz="24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02</a:t>
                </a:r>
                <a:endParaRPr lang="id-ID" sz="22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Bullet2" descr="2ce27070-699c-45b4-8e9e-854516d99712">
                <a:extLst>
                  <a:ext uri="{FF2B5EF4-FFF2-40B4-BE49-F238E27FC236}">
                    <a16:creationId id="{42AC8F49-E5CE-C6CD-DD1E-3D55C4E88654}"/>
                  </a:ext>
                </a:extLst>
              </p:cNvPr>
              <p:cNvSpPr txBox="1"/>
              <p:nvPr/>
            </p:nvSpPr>
            <p:spPr>
              <a:xfrm>
                <a:off x="6858606" y="2178357"/>
                <a:ext cx="2563615" cy="35090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b">
                <a:normAutofit lnSpcReduction="10000"/>
              </a:bodyPr>
              <a:lstStyle/>
              <a:p>
                <a:pPr/>
                <a:r>
                  <a:rPr lang="zh-CN" altLang="en-US" b="1" dirty="0">
                    <a:cs typeface="+mn-ea"/>
                    <a:sym typeface="+mn-lt"/>
                  </a:rPr>
                  <a:t>地铁环绕</a:t>
                </a:r>
                <a:endParaRPr lang="en-US" dirty="0"/>
              </a:p>
            </p:txBody>
          </p:sp>
          <p:sp>
            <p:nvSpPr>
              <p:cNvPr id="21" name="Text2" descr="3106fe6b-61ab-4073-80e6-e63c7c7fcb52">
                <a:extLst>
                  <a:ext uri="{FF2B5EF4-FFF2-40B4-BE49-F238E27FC236}">
                    <a16:creationId id="{520B2409-E65E-A223-5F73-B0BAA8C4F1CE}"/>
                  </a:ext>
                </a:extLst>
              </p:cNvPr>
              <p:cNvSpPr txBox="1"/>
              <p:nvPr/>
            </p:nvSpPr>
            <p:spPr>
              <a:xfrm>
                <a:off x="6858606" y="2555653"/>
                <a:ext cx="2563615" cy="7914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3条地铁环绕，交通便利。</a:t>
                </a:r>
                <a:endParaRPr lang="en-US" dirty="0"/>
              </a:p>
            </p:txBody>
          </p:sp>
        </p:grpSp>
        <p:grpSp>
          <p:nvGrpSpPr>
            <p:cNvPr id="14" name="组合 13" descr="ac127778-0e97-4e8e-88a6-8a40e3716370">
              <a:extLst>
                <a:ext uri="{FF2B5EF4-FFF2-40B4-BE49-F238E27FC236}">
                  <a16:creationId id="{CE7E0D5D-85CC-3EC7-841C-D601BDFBE057}"/>
                </a:ext>
              </a:extLst>
            </p:cNvPr>
            <p:cNvGrpSpPr/>
            <p:nvPr/>
          </p:nvGrpSpPr>
          <p:grpSpPr>
            <a:xfrm>
              <a:off x="4281862" y="3483424"/>
              <a:ext cx="3590295" cy="1168771"/>
              <a:chOff x="4281862" y="3483424"/>
              <a:chExt cx="3590295" cy="1168771"/>
            </a:xfrm>
          </p:grpSpPr>
          <p:sp>
            <p:nvSpPr>
              <p:cNvPr id="8" name="Number3" descr="ca5c9e88-4650-428e-9d24-1fd2168e0474">
                <a:extLst>
                  <a:ext uri="{FF2B5EF4-FFF2-40B4-BE49-F238E27FC236}">
                    <a16:creationId id="{FB407E1E-9587-11A3-B911-E7CB4D46D4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81862" y="3587131"/>
                <a:ext cx="961356" cy="961356"/>
              </a:xfrm>
              <a:prstGeom prst="flowChartConnector">
                <a:avLst/>
              </a:prstGeom>
              <a:solidFill>
                <a:schemeClr val="accent2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342900" indent="-342900" algn="ctr" defTabSz="895350">
                  <a:buSzPct val="120000"/>
                </a:pPr>
                <a:r>
                  <a:rPr lang="en-US" b="1" dirty="0">
                    <a:solidFill>
                      <a:srgbClr val="FFFFFF"/>
                    </a:solidFill>
                    <a:cs typeface="+mn-ea"/>
                    <a:sym typeface="+mn-lt"/>
                  </a:rPr>
                  <a:t>03</a:t>
                </a:r>
                <a:endParaRPr lang="id-ID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Bullet3" descr="0fcfedbd-2b73-4490-aa62-70ed44ebe045">
                <a:extLst>
                  <a:ext uri="{FF2B5EF4-FFF2-40B4-BE49-F238E27FC236}">
                    <a16:creationId id="{C3694C21-16F4-643B-E018-C18E707CBB3E}"/>
                  </a:ext>
                </a:extLst>
              </p:cNvPr>
              <p:cNvSpPr txBox="1"/>
              <p:nvPr/>
            </p:nvSpPr>
            <p:spPr>
              <a:xfrm>
                <a:off x="5308542" y="3483424"/>
                <a:ext cx="2563615" cy="35090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b">
                <a:normAutofit lnSpcReduction="10000"/>
              </a:bodyPr>
              <a:lstStyle/>
              <a:p>
                <a:pPr/>
                <a:r>
                  <a:rPr lang="zh-CN" altLang="en-US" b="1" dirty="0">
                    <a:cs typeface="+mn-ea"/>
                    <a:sym typeface="+mn-lt"/>
                  </a:rPr>
                  <a:t>配套完备</a:t>
                </a:r>
                <a:endParaRPr lang="en-US" dirty="0"/>
              </a:p>
            </p:txBody>
          </p:sp>
          <p:sp>
            <p:nvSpPr>
              <p:cNvPr id="24" name="Text3" descr="9ca1574d-9065-49a2-81f8-5513748617df">
                <a:extLst>
                  <a:ext uri="{FF2B5EF4-FFF2-40B4-BE49-F238E27FC236}">
                    <a16:creationId id="{32482F1A-E5A4-B053-EBD5-4D67D8FDA787}"/>
                  </a:ext>
                </a:extLst>
              </p:cNvPr>
              <p:cNvSpPr txBox="1"/>
              <p:nvPr/>
            </p:nvSpPr>
            <p:spPr>
              <a:xfrm>
                <a:off x="5308542" y="3860720"/>
                <a:ext cx="2563615" cy="7914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周边配套设施齐全，生活便利。</a:t>
                </a:r>
                <a:endParaRPr lang="en-US" dirty="0"/>
              </a:p>
            </p:txBody>
          </p:sp>
        </p:grpSp>
        <p:grpSp>
          <p:nvGrpSpPr>
            <p:cNvPr id="30" name="组合 29" descr="e8deef83-5134-4f3a-97ff-74bc4a7c3d77">
              <a:extLst>
                <a:ext uri="{FF2B5EF4-FFF2-40B4-BE49-F238E27FC236}">
                  <a16:creationId id="{92F93723-9CD4-8670-2E90-7AC587A67265}"/>
                </a:ext>
              </a:extLst>
            </p:cNvPr>
            <p:cNvGrpSpPr/>
            <p:nvPr/>
          </p:nvGrpSpPr>
          <p:grpSpPr>
            <a:xfrm>
              <a:off x="6590349" y="4770164"/>
              <a:ext cx="3735681" cy="1168771"/>
              <a:chOff x="6590349" y="4770164"/>
              <a:chExt cx="3735681" cy="1168771"/>
            </a:xfrm>
          </p:grpSpPr>
          <p:sp>
            <p:nvSpPr>
              <p:cNvPr id="13" name="Number4" descr="710780b5-d65b-4ccd-a761-c4bd80116086">
                <a:extLst>
                  <a:ext uri="{FF2B5EF4-FFF2-40B4-BE49-F238E27FC236}">
                    <a16:creationId id="{C61CA4B8-1947-7A8F-EC1B-3A01FDED37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0349" y="4793758"/>
                <a:ext cx="1121583" cy="1121582"/>
              </a:xfrm>
              <a:prstGeom prst="flowChartConnector">
                <a:avLst/>
              </a:prstGeom>
              <a:solidFill>
                <a:schemeClr val="accent4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ctr" defTabSz="895350">
                  <a:buSzPct val="120000"/>
                </a:pPr>
                <a:r>
                  <a:rPr lang="en-US" sz="20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04</a:t>
                </a:r>
                <a:endParaRPr lang="id-ID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Bullet4" descr="05f3e1f3-ce25-4161-8d6e-175af0155e64">
                <a:extLst>
                  <a:ext uri="{FF2B5EF4-FFF2-40B4-BE49-F238E27FC236}">
                    <a16:creationId id="{8211859E-1D9C-C295-5990-D5E294DA1B6C}"/>
                  </a:ext>
                </a:extLst>
              </p:cNvPr>
              <p:cNvSpPr txBox="1"/>
              <p:nvPr/>
            </p:nvSpPr>
            <p:spPr>
              <a:xfrm>
                <a:off x="7762415" y="4770164"/>
                <a:ext cx="2563615" cy="35090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b">
                <a:normAutofit lnSpcReduction="10000"/>
              </a:bodyPr>
              <a:lstStyle/>
              <a:p>
                <a:pPr/>
                <a:r>
                  <a:rPr lang="zh-CN" altLang="en-US" b="1" dirty="0">
                    <a:cs typeface="+mn-ea"/>
                    <a:sym typeface="+mn-lt"/>
                  </a:rPr>
                  <a:t>消费潜力</a:t>
                </a:r>
                <a:endParaRPr lang="en-US" dirty="0"/>
              </a:p>
            </p:txBody>
          </p:sp>
          <p:sp>
            <p:nvSpPr>
              <p:cNvPr id="27" name="Text4" descr="ed6b532f-d1a4-446f-8738-45f155041646">
                <a:extLst>
                  <a:ext uri="{FF2B5EF4-FFF2-40B4-BE49-F238E27FC236}">
                    <a16:creationId id="{4C41230D-BD19-FDCC-635E-4F63D7A27A94}"/>
                  </a:ext>
                </a:extLst>
              </p:cNvPr>
              <p:cNvSpPr txBox="1"/>
              <p:nvPr/>
            </p:nvSpPr>
            <p:spPr>
              <a:xfrm>
                <a:off x="7762415" y="5147460"/>
                <a:ext cx="2563615" cy="7914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周边消费潜力巨大，市场前景广阔。</a:t>
                </a:r>
                <a:endParaRPr lang="en-US" dirty="0"/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a16="http://schemas.microsoft.com/office/drawing/2014/main" xmlns:r="http://schemas.openxmlformats.org/officeDocument/2006/relationships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" descr="b5437aa7-f7b4-41a2-83d5-5dd9ae3b5da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市场定位精准</a:t>
            </a:r>
            <a:endParaRPr lang="en-US" dirty="0"/>
          </a:p>
        </p:txBody>
      </p:sp>
      <p:grpSp>
        <p:nvGrpSpPr>
          <p:cNvPr id="42" name="99470cc8-da2c-44d3-9bf7-71771a10f9e1.source.4.zh-Hans.pptx" descr="f137dcff-59a8-48f9-b62f-aea707bdff6c">
            <a:extLst>
              <a:ext uri="{FF2B5EF4-FFF2-40B4-BE49-F238E27FC236}">
                <a16:creationId id="{F2F3ABD5-77BB-2B87-D11D-E77E710B01A6}"/>
              </a:ext>
            </a:extLst>
          </p:cNvPr>
          <p:cNvGrpSpPr/>
          <p:nvPr/>
        </p:nvGrpSpPr>
        <p:grpSpPr>
          <a:xfrm>
            <a:off x="660400" y="1123950"/>
            <a:ext cx="10858499" cy="4992688"/>
            <a:chOff x="660400" y="1123950"/>
            <a:chExt cx="10858499" cy="4992688"/>
          </a:xfrm>
        </p:grpSpPr>
        <p:cxnSp>
          <p:nvCxnSpPr>
            <p:cNvPr id="3" name="íṣļîḋè" descr="b094f876-aaf6-47d3-b61e-8c60345a671b">
              <a:extLst>
                <a:ext uri="{FF2B5EF4-FFF2-40B4-BE49-F238E27FC236}">
                  <a16:creationId id="{457C2DBF-F077-B4E2-53E3-E7FD724576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19756" y="1123951"/>
              <a:ext cx="0" cy="4992687"/>
            </a:xfrm>
            <a:prstGeom prst="line">
              <a:avLst/>
            </a:prstGeom>
            <a:ln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ïśľîdé" descr="061e148c-8219-455c-a7fe-205a76e6824e">
              <a:extLst>
                <a:ext uri="{FF2B5EF4-FFF2-40B4-BE49-F238E27FC236}">
                  <a16:creationId id="{09E5ED28-DEA4-54CE-DB7B-DD909B0FBA74}"/>
                </a:ext>
              </a:extLst>
            </p:cNvPr>
            <p:cNvCxnSpPr>
              <a:cxnSpLocks/>
            </p:cNvCxnSpPr>
            <p:nvPr/>
          </p:nvCxnSpPr>
          <p:spPr>
            <a:xfrm>
              <a:off x="5143759" y="3901299"/>
              <a:ext cx="1465723" cy="0"/>
            </a:xfrm>
            <a:prstGeom prst="line">
              <a:avLst/>
            </a:prstGeom>
            <a:ln>
              <a:solidFill>
                <a:schemeClr val="tx2">
                  <a:alpha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itle" descr="4b87e8c8-1ea9-43bb-946e-748f45f96ee8">
              <a:extLst>
                <a:ext uri="{FF2B5EF4-FFF2-40B4-BE49-F238E27FC236}">
                  <a16:creationId id="{3E955855-5576-6C6B-156B-5629144F70E6}"/>
                </a:ext>
              </a:extLst>
            </p:cNvPr>
            <p:cNvSpPr txBox="1"/>
            <p:nvPr/>
          </p:nvSpPr>
          <p:spPr>
            <a:xfrm>
              <a:off x="660400" y="1123950"/>
              <a:ext cx="5294350" cy="1639748"/>
            </a:xfrm>
            <a:prstGeom prst="rect">
              <a:avLst/>
            </a:prstGeom>
            <a:noFill/>
          </p:spPr>
          <p:txBody>
            <a:bodyPr vert="horz" wrap="square" rtlCol="0" anchor="t" anchorCtr="0">
              <a:normAutofit/>
            </a:bodyPr>
            <a:lstStyle/>
            <a:p>
              <a:pPr/>
              <a:r>
                <a:rPr lang="zh-CN" altLang="en-US" sz="2400" b="1" dirty="0"/>
                <a:t>精准市场定位带来的优势</a:t>
              </a:r>
              <a:endParaRPr lang="en-US" dirty="0"/>
            </a:p>
          </p:txBody>
        </p:sp>
        <p:grpSp>
          <p:nvGrpSpPr>
            <p:cNvPr id="37" name="组合 36" descr="0b6358ed-c596-4a77-872e-80ae37859214">
              <a:extLst>
                <a:ext uri="{FF2B5EF4-FFF2-40B4-BE49-F238E27FC236}">
                  <a16:creationId id="{7CBCBC48-AD80-3A61-6614-DA3CE00C3AC2}"/>
                </a:ext>
              </a:extLst>
            </p:cNvPr>
            <p:cNvGrpSpPr/>
            <p:nvPr/>
          </p:nvGrpSpPr>
          <p:grpSpPr>
            <a:xfrm>
              <a:off x="660400" y="1409963"/>
              <a:ext cx="10858499" cy="4706673"/>
              <a:chOff x="660400" y="1409963"/>
              <a:chExt cx="10858499" cy="4706673"/>
            </a:xfrm>
          </p:grpSpPr>
          <p:sp>
            <p:nvSpPr>
              <p:cNvPr id="4" name="PictureMisc" descr="2c509cff-6df5-431a-be8e-ba4117726c0d">
                <a:extLst>
                  <a:ext uri="{FF2B5EF4-FFF2-40B4-BE49-F238E27FC236}">
                    <a16:creationId id="{509C19BD-AE21-FEA4-E6AD-2D5AB8F1755A}"/>
                  </a:ext>
                </a:extLst>
              </p:cNvPr>
              <p:cNvSpPr/>
              <p:nvPr/>
            </p:nvSpPr>
            <p:spPr>
              <a:xfrm>
                <a:off x="660400" y="3270879"/>
                <a:ext cx="4473085" cy="2845757"/>
              </a:xfrm>
              <a:prstGeom prst="rect">
                <a:avLst/>
              </a:prstGeom>
              <a:blipFill>
                <a:blip r:embed="rId3"/>
                <a:srcRect/>
                <a:stretch>
                  <a:fillRect l="42" t="-334" r="-42" b="-1352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/>
              </a:p>
            </p:txBody>
          </p:sp>
          <p:sp>
            <p:nvSpPr>
              <p:cNvPr id="8" name="IconBackground1" descr="5bde12cc-ec32-4df2-b3d6-08e426d99d39">
                <a:extLst>
                  <a:ext uri="{FF2B5EF4-FFF2-40B4-BE49-F238E27FC236}">
                    <a16:creationId id="{3F72872A-F25D-F9CD-C2A3-D82516EAE20C}"/>
                  </a:ext>
                </a:extLst>
              </p:cNvPr>
              <p:cNvSpPr/>
              <p:nvPr/>
            </p:nvSpPr>
            <p:spPr>
              <a:xfrm>
                <a:off x="6265673" y="1554201"/>
                <a:ext cx="648072" cy="64807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/>
              </a:p>
            </p:txBody>
          </p:sp>
          <p:sp>
            <p:nvSpPr>
              <p:cNvPr id="9" name="Icon1" descr="9a080f25-4702-4d4f-939c-aea346f52f3c">
                <a:extLst>
                  <a:ext uri="{FF2B5EF4-FFF2-40B4-BE49-F238E27FC236}">
                    <a16:creationId id="{57D1AD37-F536-EF27-64BB-91C75A1171B6}"/>
                  </a:ext>
                </a:extLst>
              </p:cNvPr>
              <p:cNvSpPr/>
              <p:nvPr/>
            </p:nvSpPr>
            <p:spPr bwMode="auto">
              <a:xfrm>
                <a:off x="6399563" y="1695092"/>
                <a:ext cx="380293" cy="366291"/>
              </a:xfrm>
              <a:custGeom>
                <a:avLst/>
                <a:gdLst>
                  <a:gd name="connsiteX0" fmla="*/ 0 w 582235"/>
                  <a:gd name="connsiteY0" fmla="*/ 404481 h 606722"/>
                  <a:gd name="connsiteX1" fmla="*/ 101261 w 582235"/>
                  <a:gd name="connsiteY1" fmla="*/ 404481 h 606722"/>
                  <a:gd name="connsiteX2" fmla="*/ 101261 w 582235"/>
                  <a:gd name="connsiteY2" fmla="*/ 606722 h 606722"/>
                  <a:gd name="connsiteX3" fmla="*/ 0 w 582235"/>
                  <a:gd name="connsiteY3" fmla="*/ 606722 h 606722"/>
                  <a:gd name="connsiteX4" fmla="*/ 151927 w 582235"/>
                  <a:gd name="connsiteY4" fmla="*/ 328623 h 606722"/>
                  <a:gd name="connsiteX5" fmla="*/ 253188 w 582235"/>
                  <a:gd name="connsiteY5" fmla="*/ 328623 h 606722"/>
                  <a:gd name="connsiteX6" fmla="*/ 253188 w 582235"/>
                  <a:gd name="connsiteY6" fmla="*/ 606722 h 606722"/>
                  <a:gd name="connsiteX7" fmla="*/ 151927 w 582235"/>
                  <a:gd name="connsiteY7" fmla="*/ 606722 h 606722"/>
                  <a:gd name="connsiteX8" fmla="*/ 303855 w 582235"/>
                  <a:gd name="connsiteY8" fmla="*/ 252766 h 606722"/>
                  <a:gd name="connsiteX9" fmla="*/ 405046 w 582235"/>
                  <a:gd name="connsiteY9" fmla="*/ 252766 h 606722"/>
                  <a:gd name="connsiteX10" fmla="*/ 405046 w 582235"/>
                  <a:gd name="connsiteY10" fmla="*/ 606722 h 606722"/>
                  <a:gd name="connsiteX11" fmla="*/ 303855 w 582235"/>
                  <a:gd name="connsiteY11" fmla="*/ 606722 h 606722"/>
                  <a:gd name="connsiteX12" fmla="*/ 455711 w 582235"/>
                  <a:gd name="connsiteY12" fmla="*/ 202241 h 606722"/>
                  <a:gd name="connsiteX13" fmla="*/ 556972 w 582235"/>
                  <a:gd name="connsiteY13" fmla="*/ 202241 h 606722"/>
                  <a:gd name="connsiteX14" fmla="*/ 556972 w 582235"/>
                  <a:gd name="connsiteY14" fmla="*/ 606722 h 606722"/>
                  <a:gd name="connsiteX15" fmla="*/ 455711 w 582235"/>
                  <a:gd name="connsiteY15" fmla="*/ 606722 h 606722"/>
                  <a:gd name="connsiteX16" fmla="*/ 455697 w 582235"/>
                  <a:gd name="connsiteY16" fmla="*/ 0 h 606722"/>
                  <a:gd name="connsiteX17" fmla="*/ 556785 w 582235"/>
                  <a:gd name="connsiteY17" fmla="*/ 0 h 606722"/>
                  <a:gd name="connsiteX18" fmla="*/ 556874 w 582235"/>
                  <a:gd name="connsiteY18" fmla="*/ 0 h 606722"/>
                  <a:gd name="connsiteX19" fmla="*/ 556963 w 582235"/>
                  <a:gd name="connsiteY19" fmla="*/ 0 h 606722"/>
                  <a:gd name="connsiteX20" fmla="*/ 557675 w 582235"/>
                  <a:gd name="connsiteY20" fmla="*/ 0 h 606722"/>
                  <a:gd name="connsiteX21" fmla="*/ 559366 w 582235"/>
                  <a:gd name="connsiteY21" fmla="*/ 89 h 606722"/>
                  <a:gd name="connsiteX22" fmla="*/ 560611 w 582235"/>
                  <a:gd name="connsiteY22" fmla="*/ 267 h 606722"/>
                  <a:gd name="connsiteX23" fmla="*/ 561857 w 582235"/>
                  <a:gd name="connsiteY23" fmla="*/ 444 h 606722"/>
                  <a:gd name="connsiteX24" fmla="*/ 563192 w 582235"/>
                  <a:gd name="connsiteY24" fmla="*/ 800 h 606722"/>
                  <a:gd name="connsiteX25" fmla="*/ 564171 w 582235"/>
                  <a:gd name="connsiteY25" fmla="*/ 1067 h 606722"/>
                  <a:gd name="connsiteX26" fmla="*/ 565506 w 582235"/>
                  <a:gd name="connsiteY26" fmla="*/ 1511 h 606722"/>
                  <a:gd name="connsiteX27" fmla="*/ 566574 w 582235"/>
                  <a:gd name="connsiteY27" fmla="*/ 1867 h 606722"/>
                  <a:gd name="connsiteX28" fmla="*/ 567730 w 582235"/>
                  <a:gd name="connsiteY28" fmla="*/ 2400 h 606722"/>
                  <a:gd name="connsiteX29" fmla="*/ 568798 w 582235"/>
                  <a:gd name="connsiteY29" fmla="*/ 2933 h 606722"/>
                  <a:gd name="connsiteX30" fmla="*/ 569777 w 582235"/>
                  <a:gd name="connsiteY30" fmla="*/ 3467 h 606722"/>
                  <a:gd name="connsiteX31" fmla="*/ 570934 w 582235"/>
                  <a:gd name="connsiteY31" fmla="*/ 4178 h 606722"/>
                  <a:gd name="connsiteX32" fmla="*/ 571824 w 582235"/>
                  <a:gd name="connsiteY32" fmla="*/ 4800 h 606722"/>
                  <a:gd name="connsiteX33" fmla="*/ 572891 w 582235"/>
                  <a:gd name="connsiteY33" fmla="*/ 5689 h 606722"/>
                  <a:gd name="connsiteX34" fmla="*/ 573781 w 582235"/>
                  <a:gd name="connsiteY34" fmla="*/ 6489 h 606722"/>
                  <a:gd name="connsiteX35" fmla="*/ 574760 w 582235"/>
                  <a:gd name="connsiteY35" fmla="*/ 7289 h 606722"/>
                  <a:gd name="connsiteX36" fmla="*/ 575917 w 582235"/>
                  <a:gd name="connsiteY36" fmla="*/ 8533 h 606722"/>
                  <a:gd name="connsiteX37" fmla="*/ 576451 w 582235"/>
                  <a:gd name="connsiteY37" fmla="*/ 9066 h 606722"/>
                  <a:gd name="connsiteX38" fmla="*/ 576451 w 582235"/>
                  <a:gd name="connsiteY38" fmla="*/ 9155 h 606722"/>
                  <a:gd name="connsiteX39" fmla="*/ 577964 w 582235"/>
                  <a:gd name="connsiteY39" fmla="*/ 11200 h 606722"/>
                  <a:gd name="connsiteX40" fmla="*/ 578053 w 582235"/>
                  <a:gd name="connsiteY40" fmla="*/ 11289 h 606722"/>
                  <a:gd name="connsiteX41" fmla="*/ 579209 w 582235"/>
                  <a:gd name="connsiteY41" fmla="*/ 13244 h 606722"/>
                  <a:gd name="connsiteX42" fmla="*/ 579743 w 582235"/>
                  <a:gd name="connsiteY42" fmla="*/ 14222 h 606722"/>
                  <a:gd name="connsiteX43" fmla="*/ 580277 w 582235"/>
                  <a:gd name="connsiteY43" fmla="*/ 15555 h 606722"/>
                  <a:gd name="connsiteX44" fmla="*/ 580722 w 582235"/>
                  <a:gd name="connsiteY44" fmla="*/ 16711 h 606722"/>
                  <a:gd name="connsiteX45" fmla="*/ 581167 w 582235"/>
                  <a:gd name="connsiteY45" fmla="*/ 17866 h 606722"/>
                  <a:gd name="connsiteX46" fmla="*/ 581523 w 582235"/>
                  <a:gd name="connsiteY46" fmla="*/ 19199 h 606722"/>
                  <a:gd name="connsiteX47" fmla="*/ 581790 w 582235"/>
                  <a:gd name="connsiteY47" fmla="*/ 20266 h 606722"/>
                  <a:gd name="connsiteX48" fmla="*/ 582146 w 582235"/>
                  <a:gd name="connsiteY48" fmla="*/ 22488 h 606722"/>
                  <a:gd name="connsiteX49" fmla="*/ 582146 w 582235"/>
                  <a:gd name="connsiteY49" fmla="*/ 22666 h 606722"/>
                  <a:gd name="connsiteX50" fmla="*/ 582235 w 582235"/>
                  <a:gd name="connsiteY50" fmla="*/ 25244 h 606722"/>
                  <a:gd name="connsiteX51" fmla="*/ 582235 w 582235"/>
                  <a:gd name="connsiteY51" fmla="*/ 126396 h 606722"/>
                  <a:gd name="connsiteX52" fmla="*/ 556963 w 582235"/>
                  <a:gd name="connsiteY52" fmla="*/ 151728 h 606722"/>
                  <a:gd name="connsiteX53" fmla="*/ 531691 w 582235"/>
                  <a:gd name="connsiteY53" fmla="*/ 126396 h 606722"/>
                  <a:gd name="connsiteX54" fmla="*/ 531691 w 582235"/>
                  <a:gd name="connsiteY54" fmla="*/ 79286 h 606722"/>
                  <a:gd name="connsiteX55" fmla="*/ 421260 w 582235"/>
                  <a:gd name="connsiteY55" fmla="*/ 171106 h 606722"/>
                  <a:gd name="connsiteX56" fmla="*/ 385666 w 582235"/>
                  <a:gd name="connsiteY56" fmla="*/ 167906 h 606722"/>
                  <a:gd name="connsiteX57" fmla="*/ 388869 w 582235"/>
                  <a:gd name="connsiteY57" fmla="*/ 132262 h 606722"/>
                  <a:gd name="connsiteX58" fmla="*/ 487020 w 582235"/>
                  <a:gd name="connsiteY58" fmla="*/ 50576 h 606722"/>
                  <a:gd name="connsiteX59" fmla="*/ 455697 w 582235"/>
                  <a:gd name="connsiteY59" fmla="*/ 50576 h 606722"/>
                  <a:gd name="connsiteX60" fmla="*/ 430425 w 582235"/>
                  <a:gd name="connsiteY60" fmla="*/ 25244 h 606722"/>
                  <a:gd name="connsiteX61" fmla="*/ 455697 w 582235"/>
                  <a:gd name="connsiteY61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582235" h="606722">
                    <a:moveTo>
                      <a:pt x="0" y="404481"/>
                    </a:moveTo>
                    <a:lnTo>
                      <a:pt x="101261" y="404481"/>
                    </a:lnTo>
                    <a:lnTo>
                      <a:pt x="101261" y="606722"/>
                    </a:lnTo>
                    <a:lnTo>
                      <a:pt x="0" y="606722"/>
                    </a:lnTo>
                    <a:close/>
                    <a:moveTo>
                      <a:pt x="151927" y="328623"/>
                    </a:moveTo>
                    <a:lnTo>
                      <a:pt x="253188" y="328623"/>
                    </a:lnTo>
                    <a:lnTo>
                      <a:pt x="253188" y="606722"/>
                    </a:lnTo>
                    <a:lnTo>
                      <a:pt x="151927" y="606722"/>
                    </a:lnTo>
                    <a:close/>
                    <a:moveTo>
                      <a:pt x="303855" y="252766"/>
                    </a:moveTo>
                    <a:lnTo>
                      <a:pt x="405046" y="252766"/>
                    </a:lnTo>
                    <a:lnTo>
                      <a:pt x="405046" y="606722"/>
                    </a:lnTo>
                    <a:lnTo>
                      <a:pt x="303855" y="606722"/>
                    </a:lnTo>
                    <a:close/>
                    <a:moveTo>
                      <a:pt x="455711" y="202241"/>
                    </a:moveTo>
                    <a:lnTo>
                      <a:pt x="556972" y="202241"/>
                    </a:lnTo>
                    <a:lnTo>
                      <a:pt x="556972" y="606722"/>
                    </a:lnTo>
                    <a:lnTo>
                      <a:pt x="455711" y="606722"/>
                    </a:lnTo>
                    <a:close/>
                    <a:moveTo>
                      <a:pt x="455697" y="0"/>
                    </a:moveTo>
                    <a:lnTo>
                      <a:pt x="556785" y="0"/>
                    </a:lnTo>
                    <a:lnTo>
                      <a:pt x="556874" y="0"/>
                    </a:lnTo>
                    <a:lnTo>
                      <a:pt x="556963" y="0"/>
                    </a:lnTo>
                    <a:cubicBezTo>
                      <a:pt x="557230" y="0"/>
                      <a:pt x="557408" y="0"/>
                      <a:pt x="557675" y="0"/>
                    </a:cubicBezTo>
                    <a:cubicBezTo>
                      <a:pt x="558298" y="89"/>
                      <a:pt x="558832" y="89"/>
                      <a:pt x="559366" y="89"/>
                    </a:cubicBezTo>
                    <a:cubicBezTo>
                      <a:pt x="559811" y="178"/>
                      <a:pt x="560256" y="267"/>
                      <a:pt x="560611" y="267"/>
                    </a:cubicBezTo>
                    <a:cubicBezTo>
                      <a:pt x="561056" y="356"/>
                      <a:pt x="561412" y="444"/>
                      <a:pt x="561857" y="444"/>
                    </a:cubicBezTo>
                    <a:cubicBezTo>
                      <a:pt x="562302" y="533"/>
                      <a:pt x="562747" y="711"/>
                      <a:pt x="563192" y="800"/>
                    </a:cubicBezTo>
                    <a:cubicBezTo>
                      <a:pt x="563548" y="889"/>
                      <a:pt x="563904" y="978"/>
                      <a:pt x="564171" y="1067"/>
                    </a:cubicBezTo>
                    <a:cubicBezTo>
                      <a:pt x="564616" y="1156"/>
                      <a:pt x="565061" y="1333"/>
                      <a:pt x="565506" y="1511"/>
                    </a:cubicBezTo>
                    <a:cubicBezTo>
                      <a:pt x="565862" y="1600"/>
                      <a:pt x="566218" y="1778"/>
                      <a:pt x="566574" y="1867"/>
                    </a:cubicBezTo>
                    <a:cubicBezTo>
                      <a:pt x="566929" y="2044"/>
                      <a:pt x="567285" y="2222"/>
                      <a:pt x="567730" y="2400"/>
                    </a:cubicBezTo>
                    <a:cubicBezTo>
                      <a:pt x="568086" y="2578"/>
                      <a:pt x="568442" y="2755"/>
                      <a:pt x="568798" y="2933"/>
                    </a:cubicBezTo>
                    <a:cubicBezTo>
                      <a:pt x="569154" y="3111"/>
                      <a:pt x="569421" y="3289"/>
                      <a:pt x="569777" y="3467"/>
                    </a:cubicBezTo>
                    <a:cubicBezTo>
                      <a:pt x="570133" y="3733"/>
                      <a:pt x="570578" y="4000"/>
                      <a:pt x="570934" y="4178"/>
                    </a:cubicBezTo>
                    <a:cubicBezTo>
                      <a:pt x="571201" y="4444"/>
                      <a:pt x="571557" y="4622"/>
                      <a:pt x="571824" y="4800"/>
                    </a:cubicBezTo>
                    <a:cubicBezTo>
                      <a:pt x="572180" y="5155"/>
                      <a:pt x="572536" y="5422"/>
                      <a:pt x="572891" y="5689"/>
                    </a:cubicBezTo>
                    <a:cubicBezTo>
                      <a:pt x="573247" y="5955"/>
                      <a:pt x="573514" y="6222"/>
                      <a:pt x="573781" y="6489"/>
                    </a:cubicBezTo>
                    <a:cubicBezTo>
                      <a:pt x="574137" y="6755"/>
                      <a:pt x="574493" y="7022"/>
                      <a:pt x="574760" y="7289"/>
                    </a:cubicBezTo>
                    <a:cubicBezTo>
                      <a:pt x="575205" y="7733"/>
                      <a:pt x="575561" y="8178"/>
                      <a:pt x="575917" y="8533"/>
                    </a:cubicBezTo>
                    <a:cubicBezTo>
                      <a:pt x="576095" y="8711"/>
                      <a:pt x="576273" y="8889"/>
                      <a:pt x="576451" y="9066"/>
                    </a:cubicBezTo>
                    <a:cubicBezTo>
                      <a:pt x="576451" y="9155"/>
                      <a:pt x="576451" y="9155"/>
                      <a:pt x="576451" y="9155"/>
                    </a:cubicBezTo>
                    <a:cubicBezTo>
                      <a:pt x="576985" y="9777"/>
                      <a:pt x="577519" y="10489"/>
                      <a:pt x="577964" y="11200"/>
                    </a:cubicBezTo>
                    <a:cubicBezTo>
                      <a:pt x="577964" y="11200"/>
                      <a:pt x="578053" y="11289"/>
                      <a:pt x="578053" y="11289"/>
                    </a:cubicBezTo>
                    <a:cubicBezTo>
                      <a:pt x="578498" y="12000"/>
                      <a:pt x="578854" y="12622"/>
                      <a:pt x="579209" y="13244"/>
                    </a:cubicBezTo>
                    <a:cubicBezTo>
                      <a:pt x="579387" y="13600"/>
                      <a:pt x="579565" y="13955"/>
                      <a:pt x="579743" y="14222"/>
                    </a:cubicBezTo>
                    <a:cubicBezTo>
                      <a:pt x="579921" y="14666"/>
                      <a:pt x="580099" y="15111"/>
                      <a:pt x="580277" y="15555"/>
                    </a:cubicBezTo>
                    <a:cubicBezTo>
                      <a:pt x="580455" y="15911"/>
                      <a:pt x="580633" y="16266"/>
                      <a:pt x="580722" y="16711"/>
                    </a:cubicBezTo>
                    <a:cubicBezTo>
                      <a:pt x="580900" y="17066"/>
                      <a:pt x="581078" y="17422"/>
                      <a:pt x="581167" y="17866"/>
                    </a:cubicBezTo>
                    <a:cubicBezTo>
                      <a:pt x="581256" y="18311"/>
                      <a:pt x="581434" y="18755"/>
                      <a:pt x="581523" y="19199"/>
                    </a:cubicBezTo>
                    <a:cubicBezTo>
                      <a:pt x="581612" y="19555"/>
                      <a:pt x="581701" y="19910"/>
                      <a:pt x="581790" y="20266"/>
                    </a:cubicBezTo>
                    <a:cubicBezTo>
                      <a:pt x="581879" y="20977"/>
                      <a:pt x="582057" y="21777"/>
                      <a:pt x="582146" y="22488"/>
                    </a:cubicBezTo>
                    <a:cubicBezTo>
                      <a:pt x="582146" y="22577"/>
                      <a:pt x="582146" y="22666"/>
                      <a:pt x="582146" y="22666"/>
                    </a:cubicBezTo>
                    <a:cubicBezTo>
                      <a:pt x="582235" y="23555"/>
                      <a:pt x="582235" y="24355"/>
                      <a:pt x="582235" y="25244"/>
                    </a:cubicBezTo>
                    <a:lnTo>
                      <a:pt x="582235" y="126396"/>
                    </a:lnTo>
                    <a:cubicBezTo>
                      <a:pt x="582235" y="140351"/>
                      <a:pt x="570934" y="151728"/>
                      <a:pt x="556963" y="151728"/>
                    </a:cubicBezTo>
                    <a:cubicBezTo>
                      <a:pt x="542992" y="151728"/>
                      <a:pt x="531691" y="140351"/>
                      <a:pt x="531691" y="126396"/>
                    </a:cubicBezTo>
                    <a:lnTo>
                      <a:pt x="531691" y="79286"/>
                    </a:lnTo>
                    <a:lnTo>
                      <a:pt x="421260" y="171106"/>
                    </a:lnTo>
                    <a:cubicBezTo>
                      <a:pt x="410582" y="180083"/>
                      <a:pt x="394564" y="178572"/>
                      <a:pt x="385666" y="167906"/>
                    </a:cubicBezTo>
                    <a:cubicBezTo>
                      <a:pt x="376678" y="157150"/>
                      <a:pt x="378191" y="141240"/>
                      <a:pt x="388869" y="132262"/>
                    </a:cubicBezTo>
                    <a:lnTo>
                      <a:pt x="487020" y="50576"/>
                    </a:lnTo>
                    <a:lnTo>
                      <a:pt x="455697" y="50576"/>
                    </a:lnTo>
                    <a:cubicBezTo>
                      <a:pt x="441727" y="50576"/>
                      <a:pt x="430425" y="39288"/>
                      <a:pt x="430425" y="25244"/>
                    </a:cubicBezTo>
                    <a:cubicBezTo>
                      <a:pt x="430425" y="11289"/>
                      <a:pt x="441727" y="0"/>
                      <a:pt x="4556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0" name="Text1" descr="7687c166-973b-4891-b2e8-287f194bda22">
                <a:extLst>
                  <a:ext uri="{FF2B5EF4-FFF2-40B4-BE49-F238E27FC236}">
                    <a16:creationId id="{3C785AF4-55C7-24A3-851A-E90EE7827431}"/>
                  </a:ext>
                </a:extLst>
              </p:cNvPr>
              <p:cNvSpPr txBox="1"/>
              <p:nvPr/>
            </p:nvSpPr>
            <p:spPr>
              <a:xfrm>
                <a:off x="7587917" y="1839896"/>
                <a:ext cx="3930982" cy="7250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200" dirty="0"/>
                  <a:t>填补区域夜经济和体验型业态空白。</a:t>
                </a:r>
                <a:endParaRPr lang="en-US" dirty="0"/>
              </a:p>
            </p:txBody>
          </p:sp>
          <p:sp>
            <p:nvSpPr>
              <p:cNvPr id="11" name="Bullet1" descr="f5fcc295-386d-432b-8238-534151781323">
                <a:extLst>
                  <a:ext uri="{FF2B5EF4-FFF2-40B4-BE49-F238E27FC236}">
                    <a16:creationId id="{671A7314-2EC4-2BE1-5D26-2EDE641DF708}"/>
                  </a:ext>
                </a:extLst>
              </p:cNvPr>
              <p:cNvSpPr/>
              <p:nvPr/>
            </p:nvSpPr>
            <p:spPr>
              <a:xfrm>
                <a:off x="7587917" y="1409963"/>
                <a:ext cx="3930982" cy="429933"/>
              </a:xfrm>
              <a:prstGeom prst="rect">
                <a:avLst/>
              </a:prstGeom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zh-CN" altLang="en-US" b="1" dirty="0"/>
                  <a:t>填补空白</a:t>
                </a:r>
                <a:endParaRPr lang="en-US" dirty="0"/>
              </a:p>
            </p:txBody>
          </p:sp>
        </p:grpSp>
        <p:grpSp>
          <p:nvGrpSpPr>
            <p:cNvPr id="38" name="组合 37" descr="62ccd613-9fd1-4401-91ad-92d20572a88a">
              <a:extLst>
                <a:ext uri="{FF2B5EF4-FFF2-40B4-BE49-F238E27FC236}">
                  <a16:creationId id="{9ECB9330-FB24-3F1D-D140-0A8DDB686D67}"/>
                </a:ext>
              </a:extLst>
            </p:cNvPr>
            <p:cNvGrpSpPr/>
            <p:nvPr/>
          </p:nvGrpSpPr>
          <p:grpSpPr>
            <a:xfrm>
              <a:off x="6265673" y="2564905"/>
              <a:ext cx="5253226" cy="1154941"/>
              <a:chOff x="6265673" y="2564905"/>
              <a:chExt cx="5253226" cy="1154941"/>
            </a:xfrm>
          </p:grpSpPr>
          <p:sp>
            <p:nvSpPr>
              <p:cNvPr id="12" name="IconBackground2" descr="34d4b3b4-d904-4bb2-a27e-da133f7f0abb">
                <a:extLst>
                  <a:ext uri="{FF2B5EF4-FFF2-40B4-BE49-F238E27FC236}">
                    <a16:creationId id="{E3BB7F53-1095-221E-DB6E-7F7F57B96E54}"/>
                  </a:ext>
                </a:extLst>
              </p:cNvPr>
              <p:cNvSpPr/>
              <p:nvPr/>
            </p:nvSpPr>
            <p:spPr>
              <a:xfrm>
                <a:off x="6265673" y="2763698"/>
                <a:ext cx="648072" cy="648072"/>
              </a:xfrm>
              <a:prstGeom prst="ellipse">
                <a:avLst/>
              </a:prstGeom>
              <a:solidFill>
                <a:schemeClr val="tx2">
                  <a:alpha val="8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3" name="Icon2" descr="c016b93f-2eda-4baa-af25-11a76b7104cd">
                <a:extLst>
                  <a:ext uri="{FF2B5EF4-FFF2-40B4-BE49-F238E27FC236}">
                    <a16:creationId id="{26E69C23-21D3-D837-01A6-95E0A21EF1C6}"/>
                  </a:ext>
                </a:extLst>
              </p:cNvPr>
              <p:cNvSpPr/>
              <p:nvPr/>
            </p:nvSpPr>
            <p:spPr bwMode="auto">
              <a:xfrm>
                <a:off x="6399563" y="2904589"/>
                <a:ext cx="380293" cy="366291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4" name="Text2" descr="381620a2-5ed9-469e-8795-363b20c872e1">
                <a:extLst>
                  <a:ext uri="{FF2B5EF4-FFF2-40B4-BE49-F238E27FC236}">
                    <a16:creationId id="{FEDD12B7-3013-A0F4-C906-FE26F135AE6D}"/>
                  </a:ext>
                </a:extLst>
              </p:cNvPr>
              <p:cNvSpPr txBox="1"/>
              <p:nvPr/>
            </p:nvSpPr>
            <p:spPr>
              <a:xfrm>
                <a:off x="7587917" y="2994838"/>
                <a:ext cx="3930982" cy="7250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200" dirty="0"/>
                  <a:t>契合消费者餐饮、娱乐等需求。</a:t>
                </a:r>
                <a:endParaRPr lang="en-US" dirty="0"/>
              </a:p>
            </p:txBody>
          </p:sp>
          <p:sp>
            <p:nvSpPr>
              <p:cNvPr id="15" name="Bullet2" descr="0bef2092-0b02-44ab-8513-b5f96888c153">
                <a:extLst>
                  <a:ext uri="{FF2B5EF4-FFF2-40B4-BE49-F238E27FC236}">
                    <a16:creationId id="{C0B0AD91-667B-6ADF-E3FF-DDF8AAE64E31}"/>
                  </a:ext>
                </a:extLst>
              </p:cNvPr>
              <p:cNvSpPr/>
              <p:nvPr/>
            </p:nvSpPr>
            <p:spPr>
              <a:xfrm>
                <a:off x="7587917" y="2564905"/>
                <a:ext cx="3930982" cy="429933"/>
              </a:xfrm>
              <a:prstGeom prst="rect">
                <a:avLst/>
              </a:prstGeom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zh-CN" altLang="en-US" b="1" dirty="0"/>
                  <a:t>契合需求</a:t>
                </a:r>
                <a:endParaRPr lang="en-US" dirty="0"/>
              </a:p>
            </p:txBody>
          </p:sp>
        </p:grpSp>
        <p:grpSp>
          <p:nvGrpSpPr>
            <p:cNvPr id="39" name="组合 38" descr="e380b988-7089-4573-8a3b-aae4ae1aae42">
              <a:extLst>
                <a:ext uri="{FF2B5EF4-FFF2-40B4-BE49-F238E27FC236}">
                  <a16:creationId id="{4F8593DE-6897-1C7C-3ACC-F736BDD1D0BB}"/>
                </a:ext>
              </a:extLst>
            </p:cNvPr>
            <p:cNvGrpSpPr/>
            <p:nvPr/>
          </p:nvGrpSpPr>
          <p:grpSpPr>
            <a:xfrm>
              <a:off x="6265673" y="3719847"/>
              <a:ext cx="5253226" cy="1154941"/>
              <a:chOff x="6265673" y="3719847"/>
              <a:chExt cx="5253226" cy="1154941"/>
            </a:xfrm>
          </p:grpSpPr>
          <p:sp>
            <p:nvSpPr>
              <p:cNvPr id="16" name="IconBackground3" descr="5f50af08-4a94-4130-bcaf-6b2eb35ca30d">
                <a:extLst>
                  <a:ext uri="{FF2B5EF4-FFF2-40B4-BE49-F238E27FC236}">
                    <a16:creationId id="{A23F13FD-B6F6-7699-CEBE-63A3E2273C27}"/>
                  </a:ext>
                </a:extLst>
              </p:cNvPr>
              <p:cNvSpPr/>
              <p:nvPr/>
            </p:nvSpPr>
            <p:spPr>
              <a:xfrm>
                <a:off x="6265673" y="3973195"/>
                <a:ext cx="648072" cy="64807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7" name="Icon3" descr="e3cd196f-282f-46e1-86ec-27969b1590bc">
                <a:extLst>
                  <a:ext uri="{FF2B5EF4-FFF2-40B4-BE49-F238E27FC236}">
                    <a16:creationId id="{DA3175C9-7AB1-CC9F-BBA4-87D1DFBF8095}"/>
                  </a:ext>
                </a:extLst>
              </p:cNvPr>
              <p:cNvSpPr/>
              <p:nvPr/>
            </p:nvSpPr>
            <p:spPr bwMode="auto">
              <a:xfrm>
                <a:off x="6399563" y="4114086"/>
                <a:ext cx="380293" cy="366291"/>
              </a:xfrm>
              <a:custGeom>
                <a:avLst/>
                <a:gdLst>
                  <a:gd name="T0" fmla="*/ 4096 w 6827"/>
                  <a:gd name="T1" fmla="*/ 4551 h 6827"/>
                  <a:gd name="T2" fmla="*/ 6258 w 6827"/>
                  <a:gd name="T3" fmla="*/ 4096 h 6827"/>
                  <a:gd name="T4" fmla="*/ 2348 w 6827"/>
                  <a:gd name="T5" fmla="*/ 4911 h 6827"/>
                  <a:gd name="T6" fmla="*/ 569 w 6827"/>
                  <a:gd name="T7" fmla="*/ 4551 h 6827"/>
                  <a:gd name="T8" fmla="*/ 569 w 6827"/>
                  <a:gd name="T9" fmla="*/ 3982 h 6827"/>
                  <a:gd name="T10" fmla="*/ 1707 w 6827"/>
                  <a:gd name="T11" fmla="*/ 2503 h 6827"/>
                  <a:gd name="T12" fmla="*/ 3868 w 6827"/>
                  <a:gd name="T13" fmla="*/ 2731 h 6827"/>
                  <a:gd name="T14" fmla="*/ 5827 w 6827"/>
                  <a:gd name="T15" fmla="*/ 2004 h 6827"/>
                  <a:gd name="T16" fmla="*/ 6258 w 6827"/>
                  <a:gd name="T17" fmla="*/ 1820 h 6827"/>
                  <a:gd name="T18" fmla="*/ 4779 w 6827"/>
                  <a:gd name="T19" fmla="*/ 0 h 6827"/>
                  <a:gd name="T20" fmla="*/ 2854 w 6827"/>
                  <a:gd name="T21" fmla="*/ 2381 h 6827"/>
                  <a:gd name="T22" fmla="*/ 1239 w 6827"/>
                  <a:gd name="T23" fmla="*/ 2257 h 6827"/>
                  <a:gd name="T24" fmla="*/ 569 w 6827"/>
                  <a:gd name="T25" fmla="*/ 2844 h 6827"/>
                  <a:gd name="T26" fmla="*/ 569 w 6827"/>
                  <a:gd name="T27" fmla="*/ 2276 h 6827"/>
                  <a:gd name="T28" fmla="*/ 569 w 6827"/>
                  <a:gd name="T29" fmla="*/ 1707 h 6827"/>
                  <a:gd name="T30" fmla="*/ 569 w 6827"/>
                  <a:gd name="T31" fmla="*/ 1138 h 6827"/>
                  <a:gd name="T32" fmla="*/ 569 w 6827"/>
                  <a:gd name="T33" fmla="*/ 569 h 6827"/>
                  <a:gd name="T34" fmla="*/ 341 w 6827"/>
                  <a:gd name="T35" fmla="*/ 0 h 6827"/>
                  <a:gd name="T36" fmla="*/ 114 w 6827"/>
                  <a:gd name="T37" fmla="*/ 569 h 6827"/>
                  <a:gd name="T38" fmla="*/ 114 w 6827"/>
                  <a:gd name="T39" fmla="*/ 1138 h 6827"/>
                  <a:gd name="T40" fmla="*/ 114 w 6827"/>
                  <a:gd name="T41" fmla="*/ 1707 h 6827"/>
                  <a:gd name="T42" fmla="*/ 114 w 6827"/>
                  <a:gd name="T43" fmla="*/ 2276 h 6827"/>
                  <a:gd name="T44" fmla="*/ 114 w 6827"/>
                  <a:gd name="T45" fmla="*/ 2844 h 6827"/>
                  <a:gd name="T46" fmla="*/ 114 w 6827"/>
                  <a:gd name="T47" fmla="*/ 3413 h 6827"/>
                  <a:gd name="T48" fmla="*/ 114 w 6827"/>
                  <a:gd name="T49" fmla="*/ 3982 h 6827"/>
                  <a:gd name="T50" fmla="*/ 114 w 6827"/>
                  <a:gd name="T51" fmla="*/ 4551 h 6827"/>
                  <a:gd name="T52" fmla="*/ 114 w 6827"/>
                  <a:gd name="T53" fmla="*/ 5120 h 6827"/>
                  <a:gd name="T54" fmla="*/ 114 w 6827"/>
                  <a:gd name="T55" fmla="*/ 5689 h 6827"/>
                  <a:gd name="T56" fmla="*/ 114 w 6827"/>
                  <a:gd name="T57" fmla="*/ 6258 h 6827"/>
                  <a:gd name="T58" fmla="*/ 683 w 6827"/>
                  <a:gd name="T59" fmla="*/ 6713 h 6827"/>
                  <a:gd name="T60" fmla="*/ 1252 w 6827"/>
                  <a:gd name="T61" fmla="*/ 6713 h 6827"/>
                  <a:gd name="T62" fmla="*/ 1820 w 6827"/>
                  <a:gd name="T63" fmla="*/ 6713 h 6827"/>
                  <a:gd name="T64" fmla="*/ 2389 w 6827"/>
                  <a:gd name="T65" fmla="*/ 6713 h 6827"/>
                  <a:gd name="T66" fmla="*/ 2958 w 6827"/>
                  <a:gd name="T67" fmla="*/ 6713 h 6827"/>
                  <a:gd name="T68" fmla="*/ 3527 w 6827"/>
                  <a:gd name="T69" fmla="*/ 6713 h 6827"/>
                  <a:gd name="T70" fmla="*/ 4096 w 6827"/>
                  <a:gd name="T71" fmla="*/ 6713 h 6827"/>
                  <a:gd name="T72" fmla="*/ 4665 w 6827"/>
                  <a:gd name="T73" fmla="*/ 6713 h 6827"/>
                  <a:gd name="T74" fmla="*/ 5234 w 6827"/>
                  <a:gd name="T75" fmla="*/ 6713 h 6827"/>
                  <a:gd name="T76" fmla="*/ 5803 w 6827"/>
                  <a:gd name="T77" fmla="*/ 6713 h 6827"/>
                  <a:gd name="T78" fmla="*/ 6371 w 6827"/>
                  <a:gd name="T79" fmla="*/ 6713 h 6827"/>
                  <a:gd name="T80" fmla="*/ 6827 w 6827"/>
                  <a:gd name="T81" fmla="*/ 6485 h 6827"/>
                  <a:gd name="T82" fmla="*/ 6371 w 6827"/>
                  <a:gd name="T83" fmla="*/ 6258 h 6827"/>
                  <a:gd name="T84" fmla="*/ 5803 w 6827"/>
                  <a:gd name="T85" fmla="*/ 6258 h 6827"/>
                  <a:gd name="T86" fmla="*/ 5234 w 6827"/>
                  <a:gd name="T87" fmla="*/ 6258 h 6827"/>
                  <a:gd name="T88" fmla="*/ 4665 w 6827"/>
                  <a:gd name="T89" fmla="*/ 6258 h 6827"/>
                  <a:gd name="T90" fmla="*/ 4096 w 6827"/>
                  <a:gd name="T91" fmla="*/ 6258 h 6827"/>
                  <a:gd name="T92" fmla="*/ 3527 w 6827"/>
                  <a:gd name="T93" fmla="*/ 6258 h 6827"/>
                  <a:gd name="T94" fmla="*/ 2958 w 6827"/>
                  <a:gd name="T95" fmla="*/ 6258 h 6827"/>
                  <a:gd name="T96" fmla="*/ 2389 w 6827"/>
                  <a:gd name="T97" fmla="*/ 6258 h 6827"/>
                  <a:gd name="T98" fmla="*/ 1820 w 6827"/>
                  <a:gd name="T99" fmla="*/ 6258 h 6827"/>
                  <a:gd name="T100" fmla="*/ 1252 w 6827"/>
                  <a:gd name="T101" fmla="*/ 6258 h 6827"/>
                  <a:gd name="T102" fmla="*/ 683 w 6827"/>
                  <a:gd name="T103" fmla="*/ 625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7" h="6827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8" name="Text3" descr="6b0c2c13-de3a-4eb9-ba3f-2ef9a186022f">
                <a:extLst>
                  <a:ext uri="{FF2B5EF4-FFF2-40B4-BE49-F238E27FC236}">
                    <a16:creationId id="{ADA5000E-C67B-4C8E-4928-572884393370}"/>
                  </a:ext>
                </a:extLst>
              </p:cNvPr>
              <p:cNvSpPr txBox="1"/>
              <p:nvPr/>
            </p:nvSpPr>
            <p:spPr>
              <a:xfrm>
                <a:off x="7587917" y="4149780"/>
                <a:ext cx="3930982" cy="7250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200" dirty="0"/>
                  <a:t>在区域内具有明显的市场竞争优势。</a:t>
                </a:r>
                <a:endParaRPr lang="en-US" dirty="0"/>
              </a:p>
            </p:txBody>
          </p:sp>
          <p:sp>
            <p:nvSpPr>
              <p:cNvPr id="19" name="Bullet3" descr="5b070680-1305-493b-aeba-16712c33cbd5">
                <a:extLst>
                  <a:ext uri="{FF2B5EF4-FFF2-40B4-BE49-F238E27FC236}">
                    <a16:creationId id="{A48B2C11-5F49-77BC-7D9A-EED7D88D59F1}"/>
                  </a:ext>
                </a:extLst>
              </p:cNvPr>
              <p:cNvSpPr/>
              <p:nvPr/>
            </p:nvSpPr>
            <p:spPr>
              <a:xfrm>
                <a:off x="7587917" y="3719847"/>
                <a:ext cx="3930982" cy="429933"/>
              </a:xfrm>
              <a:prstGeom prst="rect">
                <a:avLst/>
              </a:prstGeom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zh-CN" altLang="en-US" b="1" dirty="0"/>
                  <a:t>竞争优势</a:t>
                </a:r>
                <a:endParaRPr lang="en-US" dirty="0"/>
              </a:p>
            </p:txBody>
          </p:sp>
        </p:grpSp>
        <p:grpSp>
          <p:nvGrpSpPr>
            <p:cNvPr id="40" name="组合 39" descr="20bbdc8d-68f0-44e4-8db7-5104c3b2acb7">
              <a:extLst>
                <a:ext uri="{FF2B5EF4-FFF2-40B4-BE49-F238E27FC236}">
                  <a16:creationId id="{6D3FAE63-9F18-344F-BA8D-97E52E9C4809}"/>
                </a:ext>
              </a:extLst>
            </p:cNvPr>
            <p:cNvGrpSpPr/>
            <p:nvPr/>
          </p:nvGrpSpPr>
          <p:grpSpPr>
            <a:xfrm>
              <a:off x="6265673" y="4874788"/>
              <a:ext cx="5253226" cy="1154941"/>
              <a:chOff x="6265673" y="4874788"/>
              <a:chExt cx="5253226" cy="1154941"/>
            </a:xfrm>
          </p:grpSpPr>
          <p:sp>
            <p:nvSpPr>
              <p:cNvPr id="20" name="IconBackground4" descr="90a58776-7f3d-4d19-8c45-692443b720c5">
                <a:extLst>
                  <a:ext uri="{FF2B5EF4-FFF2-40B4-BE49-F238E27FC236}">
                    <a16:creationId id="{09C95B7E-C75C-6899-CE17-520CB8E29E51}"/>
                  </a:ext>
                </a:extLst>
              </p:cNvPr>
              <p:cNvSpPr/>
              <p:nvPr/>
            </p:nvSpPr>
            <p:spPr>
              <a:xfrm>
                <a:off x="6265673" y="5182692"/>
                <a:ext cx="648072" cy="648072"/>
              </a:xfrm>
              <a:prstGeom prst="ellipse">
                <a:avLst/>
              </a:prstGeom>
              <a:solidFill>
                <a:schemeClr val="tx2">
                  <a:alpha val="8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1" name="Icon4" descr="3a3e0d17-0c30-469d-882a-122c79c8f234">
                <a:extLst>
                  <a:ext uri="{FF2B5EF4-FFF2-40B4-BE49-F238E27FC236}">
                    <a16:creationId id="{DE5B84BF-3363-0811-3958-D2DB7EF1BE73}"/>
                  </a:ext>
                </a:extLst>
              </p:cNvPr>
              <p:cNvSpPr/>
              <p:nvPr/>
            </p:nvSpPr>
            <p:spPr bwMode="auto">
              <a:xfrm>
                <a:off x="6399563" y="5323583"/>
                <a:ext cx="380293" cy="366291"/>
              </a:xfrm>
              <a:custGeom>
                <a:avLst/>
                <a:gdLst>
                  <a:gd name="T0" fmla="*/ 3413 w 6827"/>
                  <a:gd name="T1" fmla="*/ 0 h 5912"/>
                  <a:gd name="T2" fmla="*/ 0 w 6827"/>
                  <a:gd name="T3" fmla="*/ 5912 h 5912"/>
                  <a:gd name="T4" fmla="*/ 6827 w 6827"/>
                  <a:gd name="T5" fmla="*/ 5912 h 5912"/>
                  <a:gd name="T6" fmla="*/ 3413 w 6827"/>
                  <a:gd name="T7" fmla="*/ 0 h 5912"/>
                  <a:gd name="T8" fmla="*/ 3413 w 6827"/>
                  <a:gd name="T9" fmla="*/ 972 h 5912"/>
                  <a:gd name="T10" fmla="*/ 4489 w 6827"/>
                  <a:gd name="T11" fmla="*/ 2835 h 5912"/>
                  <a:gd name="T12" fmla="*/ 2338 w 6827"/>
                  <a:gd name="T13" fmla="*/ 2835 h 5912"/>
                  <a:gd name="T14" fmla="*/ 3413 w 6827"/>
                  <a:gd name="T15" fmla="*/ 972 h 5912"/>
                  <a:gd name="T16" fmla="*/ 842 w 6827"/>
                  <a:gd name="T17" fmla="*/ 5426 h 5912"/>
                  <a:gd name="T18" fmla="*/ 1917 w 6827"/>
                  <a:gd name="T19" fmla="*/ 3564 h 5912"/>
                  <a:gd name="T20" fmla="*/ 2993 w 6827"/>
                  <a:gd name="T21" fmla="*/ 5426 h 5912"/>
                  <a:gd name="T22" fmla="*/ 842 w 6827"/>
                  <a:gd name="T23" fmla="*/ 5426 h 5912"/>
                  <a:gd name="T24" fmla="*/ 2338 w 6827"/>
                  <a:gd name="T25" fmla="*/ 3321 h 5912"/>
                  <a:gd name="T26" fmla="*/ 4489 w 6827"/>
                  <a:gd name="T27" fmla="*/ 3321 h 5912"/>
                  <a:gd name="T28" fmla="*/ 3413 w 6827"/>
                  <a:gd name="T29" fmla="*/ 5183 h 5912"/>
                  <a:gd name="T30" fmla="*/ 2338 w 6827"/>
                  <a:gd name="T31" fmla="*/ 3321 h 5912"/>
                  <a:gd name="T32" fmla="*/ 4910 w 6827"/>
                  <a:gd name="T33" fmla="*/ 3564 h 5912"/>
                  <a:gd name="T34" fmla="*/ 5985 w 6827"/>
                  <a:gd name="T35" fmla="*/ 5426 h 5912"/>
                  <a:gd name="T36" fmla="*/ 3834 w 6827"/>
                  <a:gd name="T37" fmla="*/ 5426 h 5912"/>
                  <a:gd name="T38" fmla="*/ 4910 w 6827"/>
                  <a:gd name="T39" fmla="*/ 3564 h 5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27" h="5912">
                    <a:moveTo>
                      <a:pt x="3413" y="0"/>
                    </a:moveTo>
                    <a:lnTo>
                      <a:pt x="0" y="5912"/>
                    </a:lnTo>
                    <a:lnTo>
                      <a:pt x="6827" y="5912"/>
                    </a:lnTo>
                    <a:lnTo>
                      <a:pt x="3413" y="0"/>
                    </a:lnTo>
                    <a:close/>
                    <a:moveTo>
                      <a:pt x="3413" y="972"/>
                    </a:moveTo>
                    <a:lnTo>
                      <a:pt x="4489" y="2835"/>
                    </a:lnTo>
                    <a:lnTo>
                      <a:pt x="2338" y="2835"/>
                    </a:lnTo>
                    <a:lnTo>
                      <a:pt x="3413" y="972"/>
                    </a:lnTo>
                    <a:close/>
                    <a:moveTo>
                      <a:pt x="842" y="5426"/>
                    </a:moveTo>
                    <a:lnTo>
                      <a:pt x="1917" y="3564"/>
                    </a:lnTo>
                    <a:lnTo>
                      <a:pt x="2993" y="5426"/>
                    </a:lnTo>
                    <a:lnTo>
                      <a:pt x="842" y="5426"/>
                    </a:lnTo>
                    <a:close/>
                    <a:moveTo>
                      <a:pt x="2338" y="3321"/>
                    </a:moveTo>
                    <a:lnTo>
                      <a:pt x="4489" y="3321"/>
                    </a:lnTo>
                    <a:lnTo>
                      <a:pt x="3413" y="5183"/>
                    </a:lnTo>
                    <a:lnTo>
                      <a:pt x="2338" y="3321"/>
                    </a:lnTo>
                    <a:close/>
                    <a:moveTo>
                      <a:pt x="4910" y="3564"/>
                    </a:moveTo>
                    <a:lnTo>
                      <a:pt x="5985" y="5426"/>
                    </a:lnTo>
                    <a:lnTo>
                      <a:pt x="3834" y="5426"/>
                    </a:lnTo>
                    <a:lnTo>
                      <a:pt x="4910" y="35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2" name="Text4" descr="d76a678e-5393-47fb-ad9d-d20ff0ce6602">
                <a:extLst>
                  <a:ext uri="{FF2B5EF4-FFF2-40B4-BE49-F238E27FC236}">
                    <a16:creationId id="{6CAF03E4-D292-712C-57CD-601A4CA99F8A}"/>
                  </a:ext>
                </a:extLst>
              </p:cNvPr>
              <p:cNvSpPr txBox="1"/>
              <p:nvPr/>
            </p:nvSpPr>
            <p:spPr>
              <a:xfrm>
                <a:off x="7587917" y="5304721"/>
                <a:ext cx="3930982" cy="7250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200" dirty="0"/>
                  <a:t>项目发展潜力大，前景可期。</a:t>
                </a:r>
                <a:endParaRPr lang="en-US" dirty="0"/>
              </a:p>
            </p:txBody>
          </p:sp>
          <p:sp>
            <p:nvSpPr>
              <p:cNvPr id="23" name="Bullet4" descr="3ea4210d-3c8e-4c30-a693-325f1075a57d">
                <a:extLst>
                  <a:ext uri="{FF2B5EF4-FFF2-40B4-BE49-F238E27FC236}">
                    <a16:creationId id="{A16A8C39-FF8C-5AD1-C79C-9572E1123E6A}"/>
                  </a:ext>
                </a:extLst>
              </p:cNvPr>
              <p:cNvSpPr/>
              <p:nvPr/>
            </p:nvSpPr>
            <p:spPr>
              <a:xfrm>
                <a:off x="7587917" y="4874788"/>
                <a:ext cx="3930982" cy="429933"/>
              </a:xfrm>
              <a:prstGeom prst="rect">
                <a:avLst/>
              </a:prstGeom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zh-CN" altLang="en-US" b="1" dirty="0"/>
                  <a:t>发展潜力</a:t>
                </a:r>
                <a:endParaRPr lang="en-US" dirty="0"/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" descr="b504371e-bbb6-4141-bab7-55b1235978f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风险评估与应对</a:t>
            </a:r>
            <a:endParaRPr lang="en-US" dirty="0"/>
          </a:p>
        </p:txBody>
      </p:sp>
      <p:sp>
        <p:nvSpPr>
          <p:cNvPr id="3" name="" descr="18f13d79-5c2b-434e-b32f-9697c6af961f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识别风险并提出应对措施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a16="http://schemas.microsoft.com/office/drawing/2014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" descr="b5437aa7-f7b4-41a2-83d5-5dd9ae3b5da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市场风险</a:t>
            </a:r>
            <a:endParaRPr lang="en-US" dirty="0"/>
          </a:p>
        </p:txBody>
      </p:sp>
      <p:grpSp>
        <p:nvGrpSpPr>
          <p:cNvPr id="42" name="5fd53a06-bc9c-4e44-8af6-400417d81c7c.source.3.zh-Hans.pptx" descr="ef9ac6c3-8980-4e7e-8ea3-50a99a27965c">
            <a:extLst>
              <a:ext uri="{FF2B5EF4-FFF2-40B4-BE49-F238E27FC236}">
                <a16:creationId id="{3C5D0611-1639-9479-F5F9-27C26173D3E7}"/>
              </a:ext>
            </a:extLst>
          </p:cNvPr>
          <p:cNvGrpSpPr/>
          <p:nvPr/>
        </p:nvGrpSpPr>
        <p:grpSpPr>
          <a:xfrm>
            <a:off x="660400" y="1422400"/>
            <a:ext cx="10858500" cy="4521772"/>
            <a:chOff x="660400" y="1422400"/>
            <a:chExt cx="10858500" cy="4521772"/>
          </a:xfrm>
        </p:grpSpPr>
        <p:cxnSp>
          <p:nvCxnSpPr>
            <p:cNvPr id="24" name="ïs1ïḓè" descr="d3385d2a-81ae-4c56-916d-044d60c9d37b">
              <a:extLst>
                <a:ext uri="{FF2B5EF4-FFF2-40B4-BE49-F238E27FC236}">
                  <a16:creationId id="{1B366528-94F5-3803-B9B0-0961D93CA9A5}"/>
                </a:ext>
              </a:extLst>
            </p:cNvPr>
            <p:cNvCxnSpPr>
              <a:cxnSpLocks/>
            </p:cNvCxnSpPr>
            <p:nvPr/>
          </p:nvCxnSpPr>
          <p:spPr>
            <a:xfrm>
              <a:off x="7933092" y="4378544"/>
              <a:ext cx="0" cy="1451866"/>
            </a:xfrm>
            <a:prstGeom prst="line">
              <a:avLst/>
            </a:prstGeom>
            <a:ln w="12700" cap="rnd">
              <a:solidFill>
                <a:schemeClr val="tx2">
                  <a:alpha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ïs1ïḓè" descr="60214938-4317-45ee-a139-6b57469d6223">
              <a:extLst>
                <a:ext uri="{FF2B5EF4-FFF2-40B4-BE49-F238E27FC236}">
                  <a16:creationId id="{8F109C8E-1CAA-6387-6751-A91E8060E20E}"/>
                </a:ext>
              </a:extLst>
            </p:cNvPr>
            <p:cNvCxnSpPr>
              <a:cxnSpLocks/>
            </p:cNvCxnSpPr>
            <p:nvPr/>
          </p:nvCxnSpPr>
          <p:spPr>
            <a:xfrm>
              <a:off x="4258294" y="4378544"/>
              <a:ext cx="0" cy="1451866"/>
            </a:xfrm>
            <a:prstGeom prst="line">
              <a:avLst/>
            </a:prstGeom>
            <a:ln w="12700" cap="rnd">
              <a:solidFill>
                <a:schemeClr val="tx2">
                  <a:alpha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组合 38" descr="fab37153-0aa4-4fb1-9865-33894203a2ce">
              <a:extLst>
                <a:ext uri="{FF2B5EF4-FFF2-40B4-BE49-F238E27FC236}">
                  <a16:creationId id="{612FF5CB-8EA5-06F6-7AC3-875F83FCA059}"/>
                </a:ext>
              </a:extLst>
            </p:cNvPr>
            <p:cNvGrpSpPr/>
            <p:nvPr/>
          </p:nvGrpSpPr>
          <p:grpSpPr>
            <a:xfrm>
              <a:off x="669926" y="2630301"/>
              <a:ext cx="8554759" cy="3313871"/>
              <a:chOff x="669926" y="2630301"/>
              <a:chExt cx="8554759" cy="3313871"/>
            </a:xfrm>
          </p:grpSpPr>
          <p:sp>
            <p:nvSpPr>
              <p:cNvPr id="5" name="NumberMisc1" descr="3baca6d0-318f-4d0d-bffc-952263013869">
                <a:extLst>
                  <a:ext uri="{FF2B5EF4-FFF2-40B4-BE49-F238E27FC236}">
                    <a16:creationId id="{23B73A22-7881-F0BB-7047-D664AA84C9F9}"/>
                  </a:ext>
                </a:extLst>
              </p:cNvPr>
              <p:cNvSpPr/>
              <p:nvPr/>
            </p:nvSpPr>
            <p:spPr>
              <a:xfrm>
                <a:off x="677212" y="2630301"/>
                <a:ext cx="8547473" cy="748189"/>
              </a:xfrm>
              <a:prstGeom prst="rect">
                <a:avLst/>
              </a:prstGeom>
              <a:solidFill>
                <a:schemeClr val="tx2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46800" rtlCol="0" anchor="ctr">
                <a:norm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tx1"/>
                    </a:solidFill>
                  </a:rPr>
                  <a:t>80%</a:t>
                </a:r>
                <a:endParaRPr lang="zh-CN" alt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1" descr="4af3880d-e7e1-4301-bbdf-b1bf4ae6a6ac">
                <a:extLst>
                  <a:ext uri="{FF2B5EF4-FFF2-40B4-BE49-F238E27FC236}">
                    <a16:creationId id="{8672CB73-3646-AA3F-8ECA-90A3F75DCB02}"/>
                  </a:ext>
                </a:extLst>
              </p:cNvPr>
              <p:cNvSpPr txBox="1"/>
              <p:nvPr/>
            </p:nvSpPr>
            <p:spPr>
              <a:xfrm>
                <a:off x="669926" y="4893120"/>
                <a:ext cx="3503571" cy="1051052"/>
              </a:xfrm>
              <a:prstGeom prst="rect">
                <a:avLst/>
              </a:prstGeom>
              <a:noFill/>
            </p:spPr>
            <p:txBody>
              <a:bodyPr wrap="square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dirty="0"/>
                  <a:t>周边可能出现新的商业项目，竞争加剧。</a:t>
                </a:r>
                <a:endParaRPr lang="en-US" dirty="0"/>
              </a:p>
            </p:txBody>
          </p:sp>
          <p:sp>
            <p:nvSpPr>
              <p:cNvPr id="34" name="Bullet1" descr="1080c6b1-0d42-4135-b14f-9cfb2e45b2cf">
                <a:extLst>
                  <a:ext uri="{FF2B5EF4-FFF2-40B4-BE49-F238E27FC236}">
                    <a16:creationId id="{44CB2F04-4463-3308-D6AC-A7FA7876DE1F}"/>
                  </a:ext>
                </a:extLst>
              </p:cNvPr>
              <p:cNvSpPr txBox="1"/>
              <p:nvPr/>
            </p:nvSpPr>
            <p:spPr>
              <a:xfrm>
                <a:off x="669926" y="4362683"/>
                <a:ext cx="3503572" cy="530438"/>
              </a:xfrm>
              <a:prstGeom prst="rect">
                <a:avLst/>
              </a:prstGeom>
              <a:noFill/>
            </p:spPr>
            <p:txBody>
              <a:bodyPr wrap="square" anchor="b" anchorCtr="1">
                <a:normAutofit/>
              </a:bodyPr>
              <a:lstStyle/>
              <a:p>
                <a:pPr algn="ctr"/>
                <a:r>
                  <a:rPr lang="zh-CN" altLang="en-US" b="1" dirty="0"/>
                  <a:t>竞争加剧</a:t>
                </a:r>
                <a:endParaRPr lang="en-US" dirty="0"/>
              </a:p>
            </p:txBody>
          </p:sp>
        </p:grpSp>
        <p:grpSp>
          <p:nvGrpSpPr>
            <p:cNvPr id="38" name="组合 37" descr="ef6f8f7f-f6bd-4bab-9824-006a3ac3c1c1">
              <a:extLst>
                <a:ext uri="{FF2B5EF4-FFF2-40B4-BE49-F238E27FC236}">
                  <a16:creationId id="{380CBBA3-ED2E-7396-871E-01E502066D8F}"/>
                </a:ext>
              </a:extLst>
            </p:cNvPr>
            <p:cNvGrpSpPr/>
            <p:nvPr/>
          </p:nvGrpSpPr>
          <p:grpSpPr>
            <a:xfrm>
              <a:off x="4347045" y="2630301"/>
              <a:ext cx="7167743" cy="3313871"/>
              <a:chOff x="4347045" y="2630301"/>
              <a:chExt cx="7167743" cy="3313871"/>
            </a:xfrm>
          </p:grpSpPr>
          <p:sp>
            <p:nvSpPr>
              <p:cNvPr id="4" name="NumberMisc2" descr="cf1ca5fc-b8b9-4943-9a6d-e7870e95fd4b">
                <a:extLst>
                  <a:ext uri="{FF2B5EF4-FFF2-40B4-BE49-F238E27FC236}">
                    <a16:creationId id="{9B0A66C2-D96E-5AD8-928A-B4AA9C5EFB08}"/>
                  </a:ext>
                </a:extLst>
              </p:cNvPr>
              <p:cNvSpPr/>
              <p:nvPr/>
            </p:nvSpPr>
            <p:spPr>
              <a:xfrm>
                <a:off x="9481401" y="2630301"/>
                <a:ext cx="2033387" cy="74818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46800" rtlCol="0" anchor="ctr">
                <a:norm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FFFFFF"/>
                    </a:solidFill>
                  </a:rPr>
                  <a:t>20%</a:t>
                </a:r>
                <a:endParaRPr lang="zh-CN" altLang="en-US" sz="20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Text2" descr="cd72e6e0-a6c7-4d0a-9cc1-ff0b4d9106a1">
                <a:extLst>
                  <a:ext uri="{FF2B5EF4-FFF2-40B4-BE49-F238E27FC236}">
                    <a16:creationId id="{08436F90-AF48-1AD2-3F72-668495CC7122}"/>
                  </a:ext>
                </a:extLst>
              </p:cNvPr>
              <p:cNvSpPr txBox="1"/>
              <p:nvPr/>
            </p:nvSpPr>
            <p:spPr>
              <a:xfrm>
                <a:off x="4347045" y="4893120"/>
                <a:ext cx="3503571" cy="1051052"/>
              </a:xfrm>
              <a:prstGeom prst="rect">
                <a:avLst/>
              </a:prstGeom>
              <a:noFill/>
            </p:spPr>
            <p:txBody>
              <a:bodyPr wrap="square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dirty="0"/>
                  <a:t>消费者需求可能发生变化，影响经营。</a:t>
                </a:r>
                <a:endParaRPr lang="en-US" dirty="0"/>
              </a:p>
            </p:txBody>
          </p:sp>
          <p:sp>
            <p:nvSpPr>
              <p:cNvPr id="28" name="Bullet2" descr="7bde536d-77d4-464a-a014-a05ff8cd17d5">
                <a:extLst>
                  <a:ext uri="{FF2B5EF4-FFF2-40B4-BE49-F238E27FC236}">
                    <a16:creationId id="{AE04846B-7105-833D-A1C8-473844D88163}"/>
                  </a:ext>
                </a:extLst>
              </p:cNvPr>
              <p:cNvSpPr txBox="1"/>
              <p:nvPr/>
            </p:nvSpPr>
            <p:spPr>
              <a:xfrm>
                <a:off x="4347045" y="4362683"/>
                <a:ext cx="3503572" cy="530438"/>
              </a:xfrm>
              <a:prstGeom prst="rect">
                <a:avLst/>
              </a:prstGeom>
              <a:noFill/>
            </p:spPr>
            <p:txBody>
              <a:bodyPr wrap="square" anchor="b" anchorCtr="1">
                <a:normAutofit/>
              </a:bodyPr>
              <a:lstStyle/>
              <a:p>
                <a:pPr algn="ctr"/>
                <a:r>
                  <a:rPr lang="zh-CN" altLang="en-US" b="1" dirty="0"/>
                  <a:t>需求变化</a:t>
                </a:r>
                <a:endParaRPr lang="en-US" dirty="0"/>
              </a:p>
            </p:txBody>
          </p:sp>
        </p:grpSp>
        <p:grpSp>
          <p:nvGrpSpPr>
            <p:cNvPr id="40" name="组合 39" descr="214f71d0-a932-472b-9647-a5eea387300b">
              <a:extLst>
                <a:ext uri="{FF2B5EF4-FFF2-40B4-BE49-F238E27FC236}">
                  <a16:creationId id="{78C232C9-ADC3-A1CF-A1B0-C1570AAD8D8A}"/>
                </a:ext>
              </a:extLst>
            </p:cNvPr>
            <p:cNvGrpSpPr/>
            <p:nvPr/>
          </p:nvGrpSpPr>
          <p:grpSpPr>
            <a:xfrm>
              <a:off x="8011217" y="4362683"/>
              <a:ext cx="3503572" cy="1581489"/>
              <a:chOff x="8011217" y="4362683"/>
              <a:chExt cx="3503572" cy="1581489"/>
            </a:xfrm>
          </p:grpSpPr>
          <p:sp>
            <p:nvSpPr>
              <p:cNvPr id="25" name="Text3" descr="cb3cae5e-d310-4ce9-96de-d647247cd8a1">
                <a:extLst>
                  <a:ext uri="{FF2B5EF4-FFF2-40B4-BE49-F238E27FC236}">
                    <a16:creationId id="{A5B2C518-4691-10F4-4FEA-9A9B715316A1}"/>
                  </a:ext>
                </a:extLst>
              </p:cNvPr>
              <p:cNvSpPr txBox="1"/>
              <p:nvPr/>
            </p:nvSpPr>
            <p:spPr>
              <a:xfrm>
                <a:off x="8011217" y="4893120"/>
                <a:ext cx="3503571" cy="1051052"/>
              </a:xfrm>
              <a:prstGeom prst="rect">
                <a:avLst/>
              </a:prstGeom>
              <a:noFill/>
            </p:spPr>
            <p:txBody>
              <a:bodyPr wrap="square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dirty="0"/>
                  <a:t>加强市场调研，灵活调整经营策略。</a:t>
                </a:r>
                <a:endParaRPr lang="en-US" dirty="0"/>
              </a:p>
            </p:txBody>
          </p:sp>
          <p:sp>
            <p:nvSpPr>
              <p:cNvPr id="26" name="Bullet3" descr="a13de8d8-8f71-4731-a76c-5d0a5a3b14b0">
                <a:extLst>
                  <a:ext uri="{FF2B5EF4-FFF2-40B4-BE49-F238E27FC236}">
                    <a16:creationId id="{0384308A-53FB-9B72-9FDB-FA83725CA598}"/>
                  </a:ext>
                </a:extLst>
              </p:cNvPr>
              <p:cNvSpPr txBox="1"/>
              <p:nvPr/>
            </p:nvSpPr>
            <p:spPr>
              <a:xfrm>
                <a:off x="8011217" y="4362683"/>
                <a:ext cx="3503572" cy="530438"/>
              </a:xfrm>
              <a:prstGeom prst="rect">
                <a:avLst/>
              </a:prstGeom>
              <a:noFill/>
            </p:spPr>
            <p:txBody>
              <a:bodyPr wrap="square" anchor="b" anchorCtr="1">
                <a:normAutofit/>
              </a:bodyPr>
              <a:lstStyle/>
              <a:p>
                <a:pPr algn="ctr"/>
                <a:r>
                  <a:rPr lang="zh-CN" altLang="en-US" b="1" dirty="0"/>
                  <a:t>应对措施</a:t>
                </a:r>
                <a:endParaRPr lang="en-US" dirty="0"/>
              </a:p>
            </p:txBody>
          </p:sp>
        </p:grpSp>
        <p:sp>
          <p:nvSpPr>
            <p:cNvPr id="31" name="Title" descr="95ef4ad2-8245-4992-847d-664d38a8158f">
              <a:extLst>
                <a:ext uri="{FF2B5EF4-FFF2-40B4-BE49-F238E27FC236}">
                  <a16:creationId id="{5F5E5B06-0C3A-3156-2D99-C3435EF5133F}"/>
                </a:ext>
              </a:extLst>
            </p:cNvPr>
            <p:cNvSpPr txBox="1"/>
            <p:nvPr/>
          </p:nvSpPr>
          <p:spPr>
            <a:xfrm>
              <a:off x="660400" y="1422400"/>
              <a:ext cx="10858500" cy="830639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normAutofit/>
            </a:bodyPr>
            <a:lstStyle/>
            <a:p>
              <a:pPr algn="ctr"/>
              <a:r>
                <a:rPr lang="zh-CN" altLang="en-US" sz="2400" b="1" dirty="0"/>
                <a:t>市场方面可能面临的风险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a16="http://schemas.microsoft.com/office/drawing/2014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" descr="b5437aa7-f7b4-41a2-83d5-5dd9ae3b5da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运营风险</a:t>
            </a:r>
            <a:endParaRPr lang="en-US" dirty="0"/>
          </a:p>
        </p:txBody>
      </p:sp>
      <p:grpSp>
        <p:nvGrpSpPr>
          <p:cNvPr id="50" name="1b233684-eebb-489d-97a6-4694d601f642.source.3.zh-Hans.pptx" descr="8b8b26e9-34ec-4879-8932-a35488528f2a">
            <a:extLst>
              <a:ext uri="{FF2B5EF4-FFF2-40B4-BE49-F238E27FC236}">
                <a16:creationId id="{5D5DB71D-4F4C-3C2C-5D0A-D3E1B055C573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43" name="任意多边形: 形状 42" descr="c322a4fd-77fd-4f2d-9210-f913c47c8b1c">
              <a:extLst>
                <a:ext uri="{FF2B5EF4-FFF2-40B4-BE49-F238E27FC236}">
                  <a16:creationId id="{C43B9350-86CF-700F-A21B-1DDEAA6B96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0" y="0"/>
              <a:ext cx="5366674" cy="6208829"/>
            </a:xfrm>
            <a:custGeom>
              <a:avLst/>
              <a:gdLst>
                <a:gd name="connsiteX0" fmla="*/ 1632567 w 5366674"/>
                <a:gd name="connsiteY0" fmla="*/ 0 h 6208829"/>
                <a:gd name="connsiteX1" fmla="*/ 2467737 w 5366674"/>
                <a:gd name="connsiteY1" fmla="*/ 0 h 6208829"/>
                <a:gd name="connsiteX2" fmla="*/ 2459602 w 5366674"/>
                <a:gd name="connsiteY2" fmla="*/ 28153 h 6208829"/>
                <a:gd name="connsiteX3" fmla="*/ 2476712 w 5366674"/>
                <a:gd name="connsiteY3" fmla="*/ 15718 h 6208829"/>
                <a:gd name="connsiteX4" fmla="*/ 2498339 w 5366674"/>
                <a:gd name="connsiteY4" fmla="*/ 0 h 6208829"/>
                <a:gd name="connsiteX5" fmla="*/ 2626416 w 5366674"/>
                <a:gd name="connsiteY5" fmla="*/ 0 h 6208829"/>
                <a:gd name="connsiteX6" fmla="*/ 2603374 w 5366674"/>
                <a:gd name="connsiteY6" fmla="*/ 35522 h 6208829"/>
                <a:gd name="connsiteX7" fmla="*/ 2563426 w 5366674"/>
                <a:gd name="connsiteY7" fmla="*/ 106755 h 6208829"/>
                <a:gd name="connsiteX8" fmla="*/ 2810008 w 5366674"/>
                <a:gd name="connsiteY8" fmla="*/ 185356 h 6208829"/>
                <a:gd name="connsiteX9" fmla="*/ 2693206 w 5366674"/>
                <a:gd name="connsiteY9" fmla="*/ 499762 h 6208829"/>
                <a:gd name="connsiteX10" fmla="*/ 2952766 w 5366674"/>
                <a:gd name="connsiteY10" fmla="*/ 421161 h 6208829"/>
                <a:gd name="connsiteX11" fmla="*/ 2784052 w 5366674"/>
                <a:gd name="connsiteY11" fmla="*/ 735567 h 6208829"/>
                <a:gd name="connsiteX12" fmla="*/ 3017656 w 5366674"/>
                <a:gd name="connsiteY12" fmla="*/ 578364 h 6208829"/>
                <a:gd name="connsiteX13" fmla="*/ 2952766 w 5366674"/>
                <a:gd name="connsiteY13" fmla="*/ 735567 h 6208829"/>
                <a:gd name="connsiteX14" fmla="*/ 3069568 w 5366674"/>
                <a:gd name="connsiteY14" fmla="*/ 735567 h 6208829"/>
                <a:gd name="connsiteX15" fmla="*/ 3030634 w 5366674"/>
                <a:gd name="connsiteY15" fmla="*/ 892770 h 6208829"/>
                <a:gd name="connsiteX16" fmla="*/ 3264238 w 5366674"/>
                <a:gd name="connsiteY16" fmla="*/ 1049973 h 6208829"/>
                <a:gd name="connsiteX17" fmla="*/ 3445930 w 5366674"/>
                <a:gd name="connsiteY17" fmla="*/ 1285778 h 6208829"/>
                <a:gd name="connsiteX18" fmla="*/ 3562732 w 5366674"/>
                <a:gd name="connsiteY18" fmla="*/ 1128575 h 6208829"/>
                <a:gd name="connsiteX19" fmla="*/ 3588688 w 5366674"/>
                <a:gd name="connsiteY19" fmla="*/ 1128575 h 6208829"/>
                <a:gd name="connsiteX20" fmla="*/ 3562732 w 5366674"/>
                <a:gd name="connsiteY20" fmla="*/ 1521583 h 6208829"/>
                <a:gd name="connsiteX21" fmla="*/ 3822292 w 5366674"/>
                <a:gd name="connsiteY21" fmla="*/ 1364380 h 6208829"/>
                <a:gd name="connsiteX22" fmla="*/ 3783358 w 5366674"/>
                <a:gd name="connsiteY22" fmla="*/ 1442981 h 6208829"/>
                <a:gd name="connsiteX23" fmla="*/ 4263544 w 5366674"/>
                <a:gd name="connsiteY23" fmla="*/ 1049973 h 6208829"/>
                <a:gd name="connsiteX24" fmla="*/ 4717774 w 5366674"/>
                <a:gd name="connsiteY24" fmla="*/ 421161 h 6208829"/>
                <a:gd name="connsiteX25" fmla="*/ 4133765 w 5366674"/>
                <a:gd name="connsiteY25" fmla="*/ 1285778 h 6208829"/>
                <a:gd name="connsiteX26" fmla="*/ 4652884 w 5366674"/>
                <a:gd name="connsiteY26" fmla="*/ 656966 h 6208829"/>
                <a:gd name="connsiteX27" fmla="*/ 4652884 w 5366674"/>
                <a:gd name="connsiteY27" fmla="*/ 735567 h 6208829"/>
                <a:gd name="connsiteX28" fmla="*/ 4107808 w 5366674"/>
                <a:gd name="connsiteY28" fmla="*/ 1521583 h 6208829"/>
                <a:gd name="connsiteX29" fmla="*/ 4600972 w 5366674"/>
                <a:gd name="connsiteY29" fmla="*/ 1285778 h 6208829"/>
                <a:gd name="connsiteX30" fmla="*/ 5340719 w 5366674"/>
                <a:gd name="connsiteY30" fmla="*/ 342559 h 6208829"/>
                <a:gd name="connsiteX31" fmla="*/ 4769686 w 5366674"/>
                <a:gd name="connsiteY31" fmla="*/ 1207177 h 6208829"/>
                <a:gd name="connsiteX32" fmla="*/ 5275828 w 5366674"/>
                <a:gd name="connsiteY32" fmla="*/ 578364 h 6208829"/>
                <a:gd name="connsiteX33" fmla="*/ 5366674 w 5366674"/>
                <a:gd name="connsiteY33" fmla="*/ 499762 h 6208829"/>
                <a:gd name="connsiteX34" fmla="*/ 4159720 w 5366674"/>
                <a:gd name="connsiteY34" fmla="*/ 2543403 h 6208829"/>
                <a:gd name="connsiteX35" fmla="*/ 4185676 w 5366674"/>
                <a:gd name="connsiteY35" fmla="*/ 2779208 h 6208829"/>
                <a:gd name="connsiteX36" fmla="*/ 4107808 w 5366674"/>
                <a:gd name="connsiteY36" fmla="*/ 3329419 h 6208829"/>
                <a:gd name="connsiteX37" fmla="*/ 4133765 w 5366674"/>
                <a:gd name="connsiteY37" fmla="*/ 3408020 h 6208829"/>
                <a:gd name="connsiteX38" fmla="*/ 4081852 w 5366674"/>
                <a:gd name="connsiteY38" fmla="*/ 3565223 h 6208829"/>
                <a:gd name="connsiteX39" fmla="*/ 4821598 w 5366674"/>
                <a:gd name="connsiteY39" fmla="*/ 3093614 h 6208829"/>
                <a:gd name="connsiteX40" fmla="*/ 4354390 w 5366674"/>
                <a:gd name="connsiteY40" fmla="*/ 4351239 h 6208829"/>
                <a:gd name="connsiteX41" fmla="*/ 2550448 w 5366674"/>
                <a:gd name="connsiteY41" fmla="*/ 6080473 h 6208829"/>
                <a:gd name="connsiteX42" fmla="*/ 2364092 w 5366674"/>
                <a:gd name="connsiteY42" fmla="*/ 6183638 h 6208829"/>
                <a:gd name="connsiteX43" fmla="*/ 2300801 w 5366674"/>
                <a:gd name="connsiteY43" fmla="*/ 6208829 h 6208829"/>
                <a:gd name="connsiteX44" fmla="*/ 399305 w 5366674"/>
                <a:gd name="connsiteY44" fmla="*/ 6208829 h 6208829"/>
                <a:gd name="connsiteX45" fmla="*/ 396810 w 5366674"/>
                <a:gd name="connsiteY45" fmla="*/ 6208508 h 6208829"/>
                <a:gd name="connsiteX46" fmla="*/ 393309 w 5366674"/>
                <a:gd name="connsiteY46" fmla="*/ 6208829 h 6208829"/>
                <a:gd name="connsiteX47" fmla="*/ 0 w 5366674"/>
                <a:gd name="connsiteY47" fmla="*/ 6208829 h 6208829"/>
                <a:gd name="connsiteX48" fmla="*/ 0 w 5366674"/>
                <a:gd name="connsiteY48" fmla="*/ 773891 h 6208829"/>
                <a:gd name="connsiteX49" fmla="*/ 102005 w 5366674"/>
                <a:gd name="connsiteY49" fmla="*/ 669060 h 6208829"/>
                <a:gd name="connsiteX50" fmla="*/ 1057978 w 5366674"/>
                <a:gd name="connsiteY50" fmla="*/ 263958 h 6208829"/>
                <a:gd name="connsiteX51" fmla="*/ 1591927 w 5366674"/>
                <a:gd name="connsiteY51" fmla="*/ 31377 h 620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366674" h="6208829">
                  <a:moveTo>
                    <a:pt x="1632567" y="0"/>
                  </a:moveTo>
                  <a:lnTo>
                    <a:pt x="2467737" y="0"/>
                  </a:lnTo>
                  <a:lnTo>
                    <a:pt x="2459602" y="28153"/>
                  </a:lnTo>
                  <a:cubicBezTo>
                    <a:pt x="2459602" y="28153"/>
                    <a:pt x="2459602" y="28153"/>
                    <a:pt x="2476712" y="15718"/>
                  </a:cubicBezTo>
                  <a:lnTo>
                    <a:pt x="2498339" y="0"/>
                  </a:lnTo>
                  <a:lnTo>
                    <a:pt x="2626416" y="0"/>
                  </a:lnTo>
                  <a:lnTo>
                    <a:pt x="2603374" y="35522"/>
                  </a:lnTo>
                  <a:cubicBezTo>
                    <a:pt x="2586949" y="62542"/>
                    <a:pt x="2573160" y="87105"/>
                    <a:pt x="2563426" y="106755"/>
                  </a:cubicBezTo>
                  <a:cubicBezTo>
                    <a:pt x="2693206" y="28153"/>
                    <a:pt x="2680228" y="263958"/>
                    <a:pt x="2810008" y="185356"/>
                  </a:cubicBezTo>
                  <a:cubicBezTo>
                    <a:pt x="2810008" y="185356"/>
                    <a:pt x="2810008" y="185356"/>
                    <a:pt x="2693206" y="499762"/>
                  </a:cubicBezTo>
                  <a:cubicBezTo>
                    <a:pt x="2732140" y="578364"/>
                    <a:pt x="2939788" y="342559"/>
                    <a:pt x="2952766" y="421161"/>
                  </a:cubicBezTo>
                  <a:cubicBezTo>
                    <a:pt x="2900854" y="499762"/>
                    <a:pt x="2758096" y="578364"/>
                    <a:pt x="2784052" y="735567"/>
                  </a:cubicBezTo>
                  <a:cubicBezTo>
                    <a:pt x="2848942" y="735567"/>
                    <a:pt x="2939788" y="656966"/>
                    <a:pt x="3017656" y="578364"/>
                  </a:cubicBezTo>
                  <a:cubicBezTo>
                    <a:pt x="3017656" y="656966"/>
                    <a:pt x="2965744" y="735567"/>
                    <a:pt x="2952766" y="735567"/>
                  </a:cubicBezTo>
                  <a:cubicBezTo>
                    <a:pt x="2978722" y="814169"/>
                    <a:pt x="3030634" y="735567"/>
                    <a:pt x="3069568" y="735567"/>
                  </a:cubicBezTo>
                  <a:cubicBezTo>
                    <a:pt x="3069568" y="814169"/>
                    <a:pt x="3004678" y="892770"/>
                    <a:pt x="3030634" y="892770"/>
                  </a:cubicBezTo>
                  <a:cubicBezTo>
                    <a:pt x="3225304" y="735567"/>
                    <a:pt x="3082546" y="1207177"/>
                    <a:pt x="3264238" y="1049973"/>
                  </a:cubicBezTo>
                  <a:cubicBezTo>
                    <a:pt x="3303172" y="1128575"/>
                    <a:pt x="3355084" y="1207177"/>
                    <a:pt x="3445930" y="1285778"/>
                  </a:cubicBezTo>
                  <a:cubicBezTo>
                    <a:pt x="3484864" y="1207177"/>
                    <a:pt x="3510820" y="1128575"/>
                    <a:pt x="3562732" y="1128575"/>
                  </a:cubicBezTo>
                  <a:cubicBezTo>
                    <a:pt x="3562732" y="1128575"/>
                    <a:pt x="3562732" y="1128575"/>
                    <a:pt x="3588688" y="1128575"/>
                  </a:cubicBezTo>
                  <a:cubicBezTo>
                    <a:pt x="3445930" y="1285778"/>
                    <a:pt x="3601666" y="1364380"/>
                    <a:pt x="3562732" y="1521583"/>
                  </a:cubicBezTo>
                  <a:cubicBezTo>
                    <a:pt x="3562732" y="1521583"/>
                    <a:pt x="3562732" y="1521583"/>
                    <a:pt x="3822292" y="1364380"/>
                  </a:cubicBezTo>
                  <a:cubicBezTo>
                    <a:pt x="3822292" y="1364380"/>
                    <a:pt x="3822292" y="1364380"/>
                    <a:pt x="3783358" y="1442981"/>
                  </a:cubicBezTo>
                  <a:cubicBezTo>
                    <a:pt x="3952072" y="1521583"/>
                    <a:pt x="4094830" y="1128575"/>
                    <a:pt x="4263544" y="1049973"/>
                  </a:cubicBezTo>
                  <a:cubicBezTo>
                    <a:pt x="4263544" y="1049973"/>
                    <a:pt x="4263544" y="1049973"/>
                    <a:pt x="4717774" y="421161"/>
                  </a:cubicBezTo>
                  <a:cubicBezTo>
                    <a:pt x="4613950" y="735567"/>
                    <a:pt x="4315456" y="971372"/>
                    <a:pt x="4133765" y="1285778"/>
                  </a:cubicBezTo>
                  <a:cubicBezTo>
                    <a:pt x="4315456" y="1128575"/>
                    <a:pt x="4497148" y="892770"/>
                    <a:pt x="4652884" y="656966"/>
                  </a:cubicBezTo>
                  <a:cubicBezTo>
                    <a:pt x="4652884" y="656966"/>
                    <a:pt x="4652884" y="656966"/>
                    <a:pt x="4652884" y="735567"/>
                  </a:cubicBezTo>
                  <a:cubicBezTo>
                    <a:pt x="4471193" y="971372"/>
                    <a:pt x="4250567" y="1207177"/>
                    <a:pt x="4107808" y="1521583"/>
                  </a:cubicBezTo>
                  <a:cubicBezTo>
                    <a:pt x="4159720" y="1835989"/>
                    <a:pt x="4445236" y="1364380"/>
                    <a:pt x="4600972" y="1285778"/>
                  </a:cubicBezTo>
                  <a:cubicBezTo>
                    <a:pt x="4600972" y="1285778"/>
                    <a:pt x="4600972" y="1285778"/>
                    <a:pt x="5340719" y="342559"/>
                  </a:cubicBezTo>
                  <a:cubicBezTo>
                    <a:pt x="5159026" y="656966"/>
                    <a:pt x="4938400" y="892770"/>
                    <a:pt x="4769686" y="1207177"/>
                  </a:cubicBezTo>
                  <a:cubicBezTo>
                    <a:pt x="4951378" y="1207177"/>
                    <a:pt x="5107114" y="814169"/>
                    <a:pt x="5275828" y="578364"/>
                  </a:cubicBezTo>
                  <a:cubicBezTo>
                    <a:pt x="5275828" y="578364"/>
                    <a:pt x="5275828" y="578364"/>
                    <a:pt x="5366674" y="499762"/>
                  </a:cubicBezTo>
                  <a:cubicBezTo>
                    <a:pt x="4990312" y="1207177"/>
                    <a:pt x="4510127" y="1835989"/>
                    <a:pt x="4159720" y="2543403"/>
                  </a:cubicBezTo>
                  <a:cubicBezTo>
                    <a:pt x="4237589" y="2543403"/>
                    <a:pt x="4055896" y="2779208"/>
                    <a:pt x="4185676" y="2779208"/>
                  </a:cubicBezTo>
                  <a:cubicBezTo>
                    <a:pt x="4042918" y="2936411"/>
                    <a:pt x="4107808" y="3172216"/>
                    <a:pt x="4107808" y="3329419"/>
                  </a:cubicBezTo>
                  <a:cubicBezTo>
                    <a:pt x="4146742" y="3250817"/>
                    <a:pt x="4133765" y="3329419"/>
                    <a:pt x="4133765" y="3408020"/>
                  </a:cubicBezTo>
                  <a:cubicBezTo>
                    <a:pt x="4120786" y="3486622"/>
                    <a:pt x="4042918" y="3565223"/>
                    <a:pt x="4081852" y="3565223"/>
                  </a:cubicBezTo>
                  <a:cubicBezTo>
                    <a:pt x="4289501" y="3643825"/>
                    <a:pt x="4613950" y="3250817"/>
                    <a:pt x="4821598" y="3093614"/>
                  </a:cubicBezTo>
                  <a:cubicBezTo>
                    <a:pt x="4665863" y="3486622"/>
                    <a:pt x="4704796" y="4036833"/>
                    <a:pt x="4354390" y="4351239"/>
                  </a:cubicBezTo>
                  <a:cubicBezTo>
                    <a:pt x="3718468" y="4901450"/>
                    <a:pt x="3251260" y="5923270"/>
                    <a:pt x="2550448" y="6080473"/>
                  </a:cubicBezTo>
                  <a:cubicBezTo>
                    <a:pt x="2488803" y="6119774"/>
                    <a:pt x="2426346" y="6154162"/>
                    <a:pt x="2364092" y="6183638"/>
                  </a:cubicBezTo>
                  <a:lnTo>
                    <a:pt x="2300801" y="6208829"/>
                  </a:lnTo>
                  <a:lnTo>
                    <a:pt x="399305" y="6208829"/>
                  </a:lnTo>
                  <a:lnTo>
                    <a:pt x="396810" y="6208508"/>
                  </a:lnTo>
                  <a:lnTo>
                    <a:pt x="393309" y="6208829"/>
                  </a:lnTo>
                  <a:lnTo>
                    <a:pt x="0" y="6208829"/>
                  </a:lnTo>
                  <a:lnTo>
                    <a:pt x="0" y="773891"/>
                  </a:lnTo>
                  <a:lnTo>
                    <a:pt x="102005" y="669060"/>
                  </a:lnTo>
                  <a:cubicBezTo>
                    <a:pt x="448233" y="308488"/>
                    <a:pt x="808861" y="-71327"/>
                    <a:pt x="1057978" y="263958"/>
                  </a:cubicBezTo>
                  <a:cubicBezTo>
                    <a:pt x="1212092" y="313084"/>
                    <a:pt x="1401692" y="177987"/>
                    <a:pt x="1591927" y="31377"/>
                  </a:cubicBez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38" name="组合 37" descr="1a3b135d-5c0f-4cb2-883c-833b34dd0528">
              <a:extLst>
                <a:ext uri="{FF2B5EF4-FFF2-40B4-BE49-F238E27FC236}">
                  <a16:creationId id="{07D086F7-CF89-65D2-EA82-2202DEA35D29}"/>
                </a:ext>
              </a:extLst>
            </p:cNvPr>
            <p:cNvGrpSpPr/>
            <p:nvPr/>
          </p:nvGrpSpPr>
          <p:grpSpPr>
            <a:xfrm>
              <a:off x="1" y="1130300"/>
              <a:ext cx="11518901" cy="5727700"/>
              <a:chOff x="1" y="1130300"/>
              <a:chExt cx="11518901" cy="5727700"/>
            </a:xfrm>
          </p:grpSpPr>
          <p:sp>
            <p:nvSpPr>
              <p:cNvPr id="49" name="Title" descr="b6e6d5db-d51e-4388-ad24-7da7c3ed1ed8">
                <a:extLst>
                  <a:ext uri="{FF2B5EF4-FFF2-40B4-BE49-F238E27FC236}">
                    <a16:creationId id="{DE44F044-FAAA-54E1-042F-4BA16DFA95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35314" y="1130300"/>
                <a:ext cx="6083586" cy="11156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rmAutofit/>
              </a:bodyPr>
              <a:lstStyle/>
              <a:p>
                <a:pPr>
                  <a:buSzPct val="25000"/>
                </a:pPr>
                <a:r>
                  <a:rPr lang="zh-CN" altLang="en-US" sz="2400" b="1" dirty="0">
                    <a:solidFill>
                      <a:schemeClr val="tx1"/>
                    </a:solidFill>
                  </a:rPr>
                  <a:t>项目运营过程中可能的风险</a:t>
                </a:r>
                <a:endParaRPr lang="en-US" dirty="0"/>
              </a:p>
            </p:txBody>
          </p:sp>
          <p:sp>
            <p:nvSpPr>
              <p:cNvPr id="19" name="Pic" descr="1c3263dd-d05d-4ba1-aa57-3cb1176929e2">
                <a:extLst>
                  <a:ext uri="{FF2B5EF4-FFF2-40B4-BE49-F238E27FC236}">
                    <a16:creationId id="{2C0BEDD2-B6ED-8D14-0CBA-AF845436AA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" y="1130300"/>
                <a:ext cx="5435313" cy="5727700"/>
              </a:xfrm>
              <a:custGeom>
                <a:avLst/>
                <a:gdLst>
                  <a:gd name="connsiteX0" fmla="*/ 2774823 w 5435313"/>
                  <a:gd name="connsiteY0" fmla="*/ 0 h 6730887"/>
                  <a:gd name="connsiteX1" fmla="*/ 2424417 w 5435313"/>
                  <a:gd name="connsiteY1" fmla="*/ 471609 h 6730887"/>
                  <a:gd name="connsiteX2" fmla="*/ 2606109 w 5435313"/>
                  <a:gd name="connsiteY2" fmla="*/ 314406 h 6730887"/>
                  <a:gd name="connsiteX3" fmla="*/ 2528241 w 5435313"/>
                  <a:gd name="connsiteY3" fmla="*/ 550211 h 6730887"/>
                  <a:gd name="connsiteX4" fmla="*/ 2852691 w 5435313"/>
                  <a:gd name="connsiteY4" fmla="*/ 314406 h 6730887"/>
                  <a:gd name="connsiteX5" fmla="*/ 2632065 w 5435313"/>
                  <a:gd name="connsiteY5" fmla="*/ 628813 h 6730887"/>
                  <a:gd name="connsiteX6" fmla="*/ 2878647 w 5435313"/>
                  <a:gd name="connsiteY6" fmla="*/ 707414 h 6730887"/>
                  <a:gd name="connsiteX7" fmla="*/ 2761845 w 5435313"/>
                  <a:gd name="connsiteY7" fmla="*/ 1021820 h 6730887"/>
                  <a:gd name="connsiteX8" fmla="*/ 3021405 w 5435313"/>
                  <a:gd name="connsiteY8" fmla="*/ 943219 h 6730887"/>
                  <a:gd name="connsiteX9" fmla="*/ 2852691 w 5435313"/>
                  <a:gd name="connsiteY9" fmla="*/ 1257625 h 6730887"/>
                  <a:gd name="connsiteX10" fmla="*/ 3086295 w 5435313"/>
                  <a:gd name="connsiteY10" fmla="*/ 1100422 h 6730887"/>
                  <a:gd name="connsiteX11" fmla="*/ 3021405 w 5435313"/>
                  <a:gd name="connsiteY11" fmla="*/ 1257625 h 6730887"/>
                  <a:gd name="connsiteX12" fmla="*/ 3138207 w 5435313"/>
                  <a:gd name="connsiteY12" fmla="*/ 1257625 h 6730887"/>
                  <a:gd name="connsiteX13" fmla="*/ 3099273 w 5435313"/>
                  <a:gd name="connsiteY13" fmla="*/ 1414828 h 6730887"/>
                  <a:gd name="connsiteX14" fmla="*/ 3332877 w 5435313"/>
                  <a:gd name="connsiteY14" fmla="*/ 1572031 h 6730887"/>
                  <a:gd name="connsiteX15" fmla="*/ 3514569 w 5435313"/>
                  <a:gd name="connsiteY15" fmla="*/ 1807836 h 6730887"/>
                  <a:gd name="connsiteX16" fmla="*/ 3631371 w 5435313"/>
                  <a:gd name="connsiteY16" fmla="*/ 1650633 h 6730887"/>
                  <a:gd name="connsiteX17" fmla="*/ 3657327 w 5435313"/>
                  <a:gd name="connsiteY17" fmla="*/ 1650633 h 6730887"/>
                  <a:gd name="connsiteX18" fmla="*/ 3631371 w 5435313"/>
                  <a:gd name="connsiteY18" fmla="*/ 2043641 h 6730887"/>
                  <a:gd name="connsiteX19" fmla="*/ 3890931 w 5435313"/>
                  <a:gd name="connsiteY19" fmla="*/ 1886438 h 6730887"/>
                  <a:gd name="connsiteX20" fmla="*/ 3851997 w 5435313"/>
                  <a:gd name="connsiteY20" fmla="*/ 1965039 h 6730887"/>
                  <a:gd name="connsiteX21" fmla="*/ 4332183 w 5435313"/>
                  <a:gd name="connsiteY21" fmla="*/ 1572031 h 6730887"/>
                  <a:gd name="connsiteX22" fmla="*/ 4786413 w 5435313"/>
                  <a:gd name="connsiteY22" fmla="*/ 943219 h 6730887"/>
                  <a:gd name="connsiteX23" fmla="*/ 4202404 w 5435313"/>
                  <a:gd name="connsiteY23" fmla="*/ 1807836 h 6730887"/>
                  <a:gd name="connsiteX24" fmla="*/ 4721523 w 5435313"/>
                  <a:gd name="connsiteY24" fmla="*/ 1179024 h 6730887"/>
                  <a:gd name="connsiteX25" fmla="*/ 4721523 w 5435313"/>
                  <a:gd name="connsiteY25" fmla="*/ 1257625 h 6730887"/>
                  <a:gd name="connsiteX26" fmla="*/ 4176447 w 5435313"/>
                  <a:gd name="connsiteY26" fmla="*/ 2043641 h 6730887"/>
                  <a:gd name="connsiteX27" fmla="*/ 4669611 w 5435313"/>
                  <a:gd name="connsiteY27" fmla="*/ 1807836 h 6730887"/>
                  <a:gd name="connsiteX28" fmla="*/ 5409358 w 5435313"/>
                  <a:gd name="connsiteY28" fmla="*/ 864617 h 6730887"/>
                  <a:gd name="connsiteX29" fmla="*/ 4838325 w 5435313"/>
                  <a:gd name="connsiteY29" fmla="*/ 1729235 h 6730887"/>
                  <a:gd name="connsiteX30" fmla="*/ 5344467 w 5435313"/>
                  <a:gd name="connsiteY30" fmla="*/ 1100422 h 6730887"/>
                  <a:gd name="connsiteX31" fmla="*/ 5435313 w 5435313"/>
                  <a:gd name="connsiteY31" fmla="*/ 1021820 h 6730887"/>
                  <a:gd name="connsiteX32" fmla="*/ 4228359 w 5435313"/>
                  <a:gd name="connsiteY32" fmla="*/ 3065461 h 6730887"/>
                  <a:gd name="connsiteX33" fmla="*/ 4254315 w 5435313"/>
                  <a:gd name="connsiteY33" fmla="*/ 3301266 h 6730887"/>
                  <a:gd name="connsiteX34" fmla="*/ 4176447 w 5435313"/>
                  <a:gd name="connsiteY34" fmla="*/ 3851477 h 6730887"/>
                  <a:gd name="connsiteX35" fmla="*/ 4202404 w 5435313"/>
                  <a:gd name="connsiteY35" fmla="*/ 3930078 h 6730887"/>
                  <a:gd name="connsiteX36" fmla="*/ 4150491 w 5435313"/>
                  <a:gd name="connsiteY36" fmla="*/ 4087281 h 6730887"/>
                  <a:gd name="connsiteX37" fmla="*/ 4890237 w 5435313"/>
                  <a:gd name="connsiteY37" fmla="*/ 3615672 h 6730887"/>
                  <a:gd name="connsiteX38" fmla="*/ 4423029 w 5435313"/>
                  <a:gd name="connsiteY38" fmla="*/ 4873297 h 6730887"/>
                  <a:gd name="connsiteX39" fmla="*/ 2619087 w 5435313"/>
                  <a:gd name="connsiteY39" fmla="*/ 6602531 h 6730887"/>
                  <a:gd name="connsiteX40" fmla="*/ 2432731 w 5435313"/>
                  <a:gd name="connsiteY40" fmla="*/ 6705696 h 6730887"/>
                  <a:gd name="connsiteX41" fmla="*/ 2369440 w 5435313"/>
                  <a:gd name="connsiteY41" fmla="*/ 6730887 h 6730887"/>
                  <a:gd name="connsiteX42" fmla="*/ 467944 w 5435313"/>
                  <a:gd name="connsiteY42" fmla="*/ 6730887 h 6730887"/>
                  <a:gd name="connsiteX43" fmla="*/ 465449 w 5435313"/>
                  <a:gd name="connsiteY43" fmla="*/ 6730566 h 6730887"/>
                  <a:gd name="connsiteX44" fmla="*/ 461948 w 5435313"/>
                  <a:gd name="connsiteY44" fmla="*/ 6730887 h 6730887"/>
                  <a:gd name="connsiteX45" fmla="*/ 0 w 5435313"/>
                  <a:gd name="connsiteY45" fmla="*/ 6730887 h 6730887"/>
                  <a:gd name="connsiteX46" fmla="*/ 0 w 5435313"/>
                  <a:gd name="connsiteY46" fmla="*/ 1365203 h 6730887"/>
                  <a:gd name="connsiteX47" fmla="*/ 23509 w 5435313"/>
                  <a:gd name="connsiteY47" fmla="*/ 1342329 h 6730887"/>
                  <a:gd name="connsiteX48" fmla="*/ 1126617 w 5435313"/>
                  <a:gd name="connsiteY48" fmla="*/ 786016 h 6730887"/>
                  <a:gd name="connsiteX49" fmla="*/ 1996143 w 5435313"/>
                  <a:gd name="connsiteY49" fmla="*/ 314406 h 6730887"/>
                  <a:gd name="connsiteX50" fmla="*/ 2554197 w 5435313"/>
                  <a:gd name="connsiteY50" fmla="*/ 157203 h 6730887"/>
                  <a:gd name="connsiteX51" fmla="*/ 2774823 w 5435313"/>
                  <a:gd name="connsiteY51" fmla="*/ 0 h 673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5435313" h="6730887">
                    <a:moveTo>
                      <a:pt x="2774823" y="0"/>
                    </a:moveTo>
                    <a:cubicBezTo>
                      <a:pt x="2683977" y="157203"/>
                      <a:pt x="2502285" y="235805"/>
                      <a:pt x="2424417" y="471609"/>
                    </a:cubicBezTo>
                    <a:cubicBezTo>
                      <a:pt x="2424417" y="471609"/>
                      <a:pt x="2424417" y="471609"/>
                      <a:pt x="2606109" y="314406"/>
                    </a:cubicBezTo>
                    <a:cubicBezTo>
                      <a:pt x="2580153" y="393008"/>
                      <a:pt x="2541219" y="471609"/>
                      <a:pt x="2528241" y="550211"/>
                    </a:cubicBezTo>
                    <a:cubicBezTo>
                      <a:pt x="2528241" y="550211"/>
                      <a:pt x="2528241" y="550211"/>
                      <a:pt x="2852691" y="314406"/>
                    </a:cubicBezTo>
                    <a:cubicBezTo>
                      <a:pt x="2774823" y="393008"/>
                      <a:pt x="2670999" y="550211"/>
                      <a:pt x="2632065" y="628813"/>
                    </a:cubicBezTo>
                    <a:cubicBezTo>
                      <a:pt x="2761845" y="550211"/>
                      <a:pt x="2748867" y="786016"/>
                      <a:pt x="2878647" y="707414"/>
                    </a:cubicBezTo>
                    <a:cubicBezTo>
                      <a:pt x="2878647" y="707414"/>
                      <a:pt x="2878647" y="707414"/>
                      <a:pt x="2761845" y="1021820"/>
                    </a:cubicBezTo>
                    <a:cubicBezTo>
                      <a:pt x="2800779" y="1100422"/>
                      <a:pt x="3008427" y="864617"/>
                      <a:pt x="3021405" y="943219"/>
                    </a:cubicBezTo>
                    <a:cubicBezTo>
                      <a:pt x="2969493" y="1021820"/>
                      <a:pt x="2826735" y="1100422"/>
                      <a:pt x="2852691" y="1257625"/>
                    </a:cubicBezTo>
                    <a:cubicBezTo>
                      <a:pt x="2917581" y="1257625"/>
                      <a:pt x="3008427" y="1179024"/>
                      <a:pt x="3086295" y="1100422"/>
                    </a:cubicBezTo>
                    <a:cubicBezTo>
                      <a:pt x="3086295" y="1179024"/>
                      <a:pt x="3034383" y="1257625"/>
                      <a:pt x="3021405" y="1257625"/>
                    </a:cubicBezTo>
                    <a:cubicBezTo>
                      <a:pt x="3047361" y="1336227"/>
                      <a:pt x="3099273" y="1257625"/>
                      <a:pt x="3138207" y="1257625"/>
                    </a:cubicBezTo>
                    <a:cubicBezTo>
                      <a:pt x="3138207" y="1336227"/>
                      <a:pt x="3073317" y="1414828"/>
                      <a:pt x="3099273" y="1414828"/>
                    </a:cubicBezTo>
                    <a:cubicBezTo>
                      <a:pt x="3293943" y="1257625"/>
                      <a:pt x="3151185" y="1729235"/>
                      <a:pt x="3332877" y="1572031"/>
                    </a:cubicBezTo>
                    <a:cubicBezTo>
                      <a:pt x="3371811" y="1650633"/>
                      <a:pt x="3423723" y="1729235"/>
                      <a:pt x="3514569" y="1807836"/>
                    </a:cubicBezTo>
                    <a:cubicBezTo>
                      <a:pt x="3553503" y="1729235"/>
                      <a:pt x="3579459" y="1650633"/>
                      <a:pt x="3631371" y="1650633"/>
                    </a:cubicBezTo>
                    <a:cubicBezTo>
                      <a:pt x="3631371" y="1650633"/>
                      <a:pt x="3631371" y="1650633"/>
                      <a:pt x="3657327" y="1650633"/>
                    </a:cubicBezTo>
                    <a:cubicBezTo>
                      <a:pt x="3514569" y="1807836"/>
                      <a:pt x="3670305" y="1886438"/>
                      <a:pt x="3631371" y="2043641"/>
                    </a:cubicBezTo>
                    <a:cubicBezTo>
                      <a:pt x="3631371" y="2043641"/>
                      <a:pt x="3631371" y="2043641"/>
                      <a:pt x="3890931" y="1886438"/>
                    </a:cubicBezTo>
                    <a:cubicBezTo>
                      <a:pt x="3890931" y="1886438"/>
                      <a:pt x="3890931" y="1886438"/>
                      <a:pt x="3851997" y="1965039"/>
                    </a:cubicBezTo>
                    <a:cubicBezTo>
                      <a:pt x="4020711" y="2043641"/>
                      <a:pt x="4163469" y="1650633"/>
                      <a:pt x="4332183" y="1572031"/>
                    </a:cubicBezTo>
                    <a:cubicBezTo>
                      <a:pt x="4332183" y="1572031"/>
                      <a:pt x="4332183" y="1572031"/>
                      <a:pt x="4786413" y="943219"/>
                    </a:cubicBezTo>
                    <a:cubicBezTo>
                      <a:pt x="4682589" y="1257625"/>
                      <a:pt x="4384095" y="1493430"/>
                      <a:pt x="4202404" y="1807836"/>
                    </a:cubicBezTo>
                    <a:cubicBezTo>
                      <a:pt x="4384095" y="1650633"/>
                      <a:pt x="4565787" y="1414828"/>
                      <a:pt x="4721523" y="1179024"/>
                    </a:cubicBezTo>
                    <a:cubicBezTo>
                      <a:pt x="4721523" y="1179024"/>
                      <a:pt x="4721523" y="1179024"/>
                      <a:pt x="4721523" y="1257625"/>
                    </a:cubicBezTo>
                    <a:cubicBezTo>
                      <a:pt x="4539832" y="1493430"/>
                      <a:pt x="4319206" y="1729235"/>
                      <a:pt x="4176447" y="2043641"/>
                    </a:cubicBezTo>
                    <a:cubicBezTo>
                      <a:pt x="4228359" y="2358047"/>
                      <a:pt x="4513875" y="1886438"/>
                      <a:pt x="4669611" y="1807836"/>
                    </a:cubicBezTo>
                    <a:cubicBezTo>
                      <a:pt x="4669611" y="1807836"/>
                      <a:pt x="4669611" y="1807836"/>
                      <a:pt x="5409358" y="864617"/>
                    </a:cubicBezTo>
                    <a:cubicBezTo>
                      <a:pt x="5227665" y="1179024"/>
                      <a:pt x="5007039" y="1414828"/>
                      <a:pt x="4838325" y="1729235"/>
                    </a:cubicBezTo>
                    <a:cubicBezTo>
                      <a:pt x="5020017" y="1729235"/>
                      <a:pt x="5175753" y="1336227"/>
                      <a:pt x="5344467" y="1100422"/>
                    </a:cubicBezTo>
                    <a:cubicBezTo>
                      <a:pt x="5344467" y="1100422"/>
                      <a:pt x="5344467" y="1100422"/>
                      <a:pt x="5435313" y="1021820"/>
                    </a:cubicBezTo>
                    <a:cubicBezTo>
                      <a:pt x="5058951" y="1729235"/>
                      <a:pt x="4578766" y="2358047"/>
                      <a:pt x="4228359" y="3065461"/>
                    </a:cubicBezTo>
                    <a:cubicBezTo>
                      <a:pt x="4306227" y="3065461"/>
                      <a:pt x="4124535" y="3301266"/>
                      <a:pt x="4254315" y="3301266"/>
                    </a:cubicBezTo>
                    <a:cubicBezTo>
                      <a:pt x="4111557" y="3458469"/>
                      <a:pt x="4176447" y="3694274"/>
                      <a:pt x="4176447" y="3851477"/>
                    </a:cubicBezTo>
                    <a:cubicBezTo>
                      <a:pt x="4215381" y="3772875"/>
                      <a:pt x="4202404" y="3851477"/>
                      <a:pt x="4202404" y="3930078"/>
                    </a:cubicBezTo>
                    <a:cubicBezTo>
                      <a:pt x="4189425" y="4008680"/>
                      <a:pt x="4111557" y="4087281"/>
                      <a:pt x="4150491" y="4087281"/>
                    </a:cubicBezTo>
                    <a:cubicBezTo>
                      <a:pt x="4358140" y="4165883"/>
                      <a:pt x="4682589" y="3772875"/>
                      <a:pt x="4890237" y="3615672"/>
                    </a:cubicBezTo>
                    <a:cubicBezTo>
                      <a:pt x="4734502" y="4008680"/>
                      <a:pt x="4773435" y="4558891"/>
                      <a:pt x="4423029" y="4873297"/>
                    </a:cubicBezTo>
                    <a:cubicBezTo>
                      <a:pt x="3787107" y="5423508"/>
                      <a:pt x="3319899" y="6445328"/>
                      <a:pt x="2619087" y="6602531"/>
                    </a:cubicBezTo>
                    <a:cubicBezTo>
                      <a:pt x="2557442" y="6641832"/>
                      <a:pt x="2494985" y="6676220"/>
                      <a:pt x="2432731" y="6705696"/>
                    </a:cubicBezTo>
                    <a:lnTo>
                      <a:pt x="2369440" y="6730887"/>
                    </a:lnTo>
                    <a:lnTo>
                      <a:pt x="467944" y="6730887"/>
                    </a:lnTo>
                    <a:lnTo>
                      <a:pt x="465449" y="6730566"/>
                    </a:lnTo>
                    <a:lnTo>
                      <a:pt x="461948" y="6730887"/>
                    </a:lnTo>
                    <a:lnTo>
                      <a:pt x="0" y="6730887"/>
                    </a:lnTo>
                    <a:lnTo>
                      <a:pt x="0" y="1365203"/>
                    </a:lnTo>
                    <a:lnTo>
                      <a:pt x="23509" y="1342329"/>
                    </a:lnTo>
                    <a:cubicBezTo>
                      <a:pt x="411560" y="953658"/>
                      <a:pt x="841912" y="402833"/>
                      <a:pt x="1126617" y="786016"/>
                    </a:cubicBezTo>
                    <a:cubicBezTo>
                      <a:pt x="1373199" y="864617"/>
                      <a:pt x="1710627" y="471609"/>
                      <a:pt x="1996143" y="314406"/>
                    </a:cubicBezTo>
                    <a:cubicBezTo>
                      <a:pt x="2061033" y="471609"/>
                      <a:pt x="2359527" y="235805"/>
                      <a:pt x="2554197" y="157203"/>
                    </a:cubicBezTo>
                    <a:cubicBezTo>
                      <a:pt x="2554197" y="157203"/>
                      <a:pt x="2554197" y="157203"/>
                      <a:pt x="2774823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29103" r="-28967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20" name="组合 19" descr="dd78fc76-5616-4a52-a02b-ac388d71afcf">
                <a:extLst>
                  <a:ext uri="{FF2B5EF4-FFF2-40B4-BE49-F238E27FC236}">
                    <a16:creationId id="{C1C6EFF1-1B96-0066-BC0F-55F9F96D22CB}"/>
                  </a:ext>
                </a:extLst>
              </p:cNvPr>
              <p:cNvGrpSpPr/>
              <p:nvPr/>
            </p:nvGrpSpPr>
            <p:grpSpPr>
              <a:xfrm>
                <a:off x="5435314" y="2354157"/>
                <a:ext cx="6083588" cy="3576743"/>
                <a:chOff x="660400" y="2557357"/>
                <a:chExt cx="6083588" cy="3576743"/>
              </a:xfrm>
            </p:grpSpPr>
            <p:grpSp>
              <p:nvGrpSpPr>
                <p:cNvPr id="23" name="组合 22" descr="bbf07ebc-3b69-4823-8c12-223fed5b07f2">
                  <a:extLst>
                    <a:ext uri="{FF2B5EF4-FFF2-40B4-BE49-F238E27FC236}">
                      <a16:creationId id="{3E808698-B9E3-A9C5-4A12-70E948FA43C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60400" y="2557357"/>
                  <a:ext cx="6083588" cy="969011"/>
                  <a:chOff x="2509065" y="2806159"/>
                  <a:chExt cx="6310479" cy="1031789"/>
                </a:xfrm>
              </p:grpSpPr>
              <p:sp>
                <p:nvSpPr>
                  <p:cNvPr id="34" name="任意多边形 4" descr="5c3327cb-2356-4bc1-8816-f70826af19c8">
                    <a:extLst>
                      <a:ext uri="{FF2B5EF4-FFF2-40B4-BE49-F238E27FC236}">
                        <a16:creationId id="{D22BD3AB-8F60-6B89-0262-4AE278E7A90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13405" y="2816767"/>
                    <a:ext cx="1009138" cy="996600"/>
                  </a:xfrm>
                  <a:custGeom>
                    <a:avLst/>
                    <a:gdLst>
                      <a:gd name="T0" fmla="*/ 1282 w 1321"/>
                      <a:gd name="T1" fmla="*/ 729 h 1305"/>
                      <a:gd name="T2" fmla="*/ 1264 w 1321"/>
                      <a:gd name="T3" fmla="*/ 579 h 1305"/>
                      <a:gd name="T4" fmla="*/ 1225 w 1321"/>
                      <a:gd name="T5" fmla="*/ 419 h 1305"/>
                      <a:gd name="T6" fmla="*/ 1028 w 1321"/>
                      <a:gd name="T7" fmla="*/ 150 h 1305"/>
                      <a:gd name="T8" fmla="*/ 856 w 1321"/>
                      <a:gd name="T9" fmla="*/ 56 h 1305"/>
                      <a:gd name="T10" fmla="*/ 726 w 1321"/>
                      <a:gd name="T11" fmla="*/ 27 h 1305"/>
                      <a:gd name="T12" fmla="*/ 595 w 1321"/>
                      <a:gd name="T13" fmla="*/ 6 h 1305"/>
                      <a:gd name="T14" fmla="*/ 381 w 1321"/>
                      <a:gd name="T15" fmla="*/ 43 h 1305"/>
                      <a:gd name="T16" fmla="*/ 280 w 1321"/>
                      <a:gd name="T17" fmla="*/ 127 h 1305"/>
                      <a:gd name="T18" fmla="*/ 159 w 1321"/>
                      <a:gd name="T19" fmla="*/ 247 h 1305"/>
                      <a:gd name="T20" fmla="*/ 84 w 1321"/>
                      <a:gd name="T21" fmla="*/ 337 h 1305"/>
                      <a:gd name="T22" fmla="*/ 15 w 1321"/>
                      <a:gd name="T23" fmla="*/ 550 h 1305"/>
                      <a:gd name="T24" fmla="*/ 14 w 1321"/>
                      <a:gd name="T25" fmla="*/ 716 h 1305"/>
                      <a:gd name="T26" fmla="*/ 45 w 1321"/>
                      <a:gd name="T27" fmla="*/ 845 h 1305"/>
                      <a:gd name="T28" fmla="*/ 103 w 1321"/>
                      <a:gd name="T29" fmla="*/ 970 h 1305"/>
                      <a:gd name="T30" fmla="*/ 159 w 1321"/>
                      <a:gd name="T31" fmla="*/ 1056 h 1305"/>
                      <a:gd name="T32" fmla="*/ 366 w 1321"/>
                      <a:gd name="T33" fmla="*/ 1233 h 1305"/>
                      <a:gd name="T34" fmla="*/ 478 w 1321"/>
                      <a:gd name="T35" fmla="*/ 1276 h 1305"/>
                      <a:gd name="T36" fmla="*/ 603 w 1321"/>
                      <a:gd name="T37" fmla="*/ 1298 h 1305"/>
                      <a:gd name="T38" fmla="*/ 704 w 1321"/>
                      <a:gd name="T39" fmla="*/ 1303 h 1305"/>
                      <a:gd name="T40" fmla="*/ 860 w 1321"/>
                      <a:gd name="T41" fmla="*/ 1280 h 1305"/>
                      <a:gd name="T42" fmla="*/ 998 w 1321"/>
                      <a:gd name="T43" fmla="*/ 1210 h 1305"/>
                      <a:gd name="T44" fmla="*/ 1173 w 1321"/>
                      <a:gd name="T45" fmla="*/ 1024 h 1305"/>
                      <a:gd name="T46" fmla="*/ 1264 w 1321"/>
                      <a:gd name="T47" fmla="*/ 826 h 1305"/>
                      <a:gd name="T48" fmla="*/ 1318 w 1321"/>
                      <a:gd name="T49" fmla="*/ 771 h 1305"/>
                      <a:gd name="T50" fmla="*/ 1215 w 1321"/>
                      <a:gd name="T51" fmla="*/ 752 h 1305"/>
                      <a:gd name="T52" fmla="*/ 1179 w 1321"/>
                      <a:gd name="T53" fmla="*/ 835 h 1305"/>
                      <a:gd name="T54" fmla="*/ 1141 w 1321"/>
                      <a:gd name="T55" fmla="*/ 855 h 1305"/>
                      <a:gd name="T56" fmla="*/ 1094 w 1321"/>
                      <a:gd name="T57" fmla="*/ 875 h 1305"/>
                      <a:gd name="T58" fmla="*/ 1119 w 1321"/>
                      <a:gd name="T59" fmla="*/ 879 h 1305"/>
                      <a:gd name="T60" fmla="*/ 1097 w 1321"/>
                      <a:gd name="T61" fmla="*/ 899 h 1305"/>
                      <a:gd name="T62" fmla="*/ 1113 w 1321"/>
                      <a:gd name="T63" fmla="*/ 904 h 1305"/>
                      <a:gd name="T64" fmla="*/ 1102 w 1321"/>
                      <a:gd name="T65" fmla="*/ 946 h 1305"/>
                      <a:gd name="T66" fmla="*/ 1111 w 1321"/>
                      <a:gd name="T67" fmla="*/ 998 h 1305"/>
                      <a:gd name="T68" fmla="*/ 1007 w 1321"/>
                      <a:gd name="T69" fmla="*/ 1113 h 1305"/>
                      <a:gd name="T70" fmla="*/ 719 w 1321"/>
                      <a:gd name="T71" fmla="*/ 1229 h 1305"/>
                      <a:gd name="T72" fmla="*/ 575 w 1321"/>
                      <a:gd name="T73" fmla="*/ 1237 h 1305"/>
                      <a:gd name="T74" fmla="*/ 403 w 1321"/>
                      <a:gd name="T75" fmla="*/ 1178 h 1305"/>
                      <a:gd name="T76" fmla="*/ 260 w 1321"/>
                      <a:gd name="T77" fmla="*/ 1085 h 1305"/>
                      <a:gd name="T78" fmla="*/ 147 w 1321"/>
                      <a:gd name="T79" fmla="*/ 968 h 1305"/>
                      <a:gd name="T80" fmla="*/ 125 w 1321"/>
                      <a:gd name="T81" fmla="*/ 906 h 1305"/>
                      <a:gd name="T82" fmla="*/ 80 w 1321"/>
                      <a:gd name="T83" fmla="*/ 738 h 1305"/>
                      <a:gd name="T84" fmla="*/ 81 w 1321"/>
                      <a:gd name="T85" fmla="*/ 623 h 1305"/>
                      <a:gd name="T86" fmla="*/ 118 w 1321"/>
                      <a:gd name="T87" fmla="*/ 470 h 1305"/>
                      <a:gd name="T88" fmla="*/ 187 w 1321"/>
                      <a:gd name="T89" fmla="*/ 326 h 1305"/>
                      <a:gd name="T90" fmla="*/ 313 w 1321"/>
                      <a:gd name="T91" fmla="*/ 198 h 1305"/>
                      <a:gd name="T92" fmla="*/ 438 w 1321"/>
                      <a:gd name="T93" fmla="*/ 142 h 1305"/>
                      <a:gd name="T94" fmla="*/ 681 w 1321"/>
                      <a:gd name="T95" fmla="*/ 102 h 1305"/>
                      <a:gd name="T96" fmla="*/ 786 w 1321"/>
                      <a:gd name="T97" fmla="*/ 128 h 1305"/>
                      <a:gd name="T98" fmla="*/ 900 w 1321"/>
                      <a:gd name="T99" fmla="*/ 167 h 1305"/>
                      <a:gd name="T100" fmla="*/ 1082 w 1321"/>
                      <a:gd name="T101" fmla="*/ 310 h 1305"/>
                      <a:gd name="T102" fmla="*/ 1202 w 1321"/>
                      <a:gd name="T103" fmla="*/ 569 h 1305"/>
                      <a:gd name="T104" fmla="*/ 1215 w 1321"/>
                      <a:gd name="T105" fmla="*/ 752 h 1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321" h="1305">
                        <a:moveTo>
                          <a:pt x="1301" y="747"/>
                        </a:moveTo>
                        <a:cubicBezTo>
                          <a:pt x="1292" y="743"/>
                          <a:pt x="1286" y="737"/>
                          <a:pt x="1282" y="729"/>
                        </a:cubicBezTo>
                        <a:cubicBezTo>
                          <a:pt x="1274" y="715"/>
                          <a:pt x="1272" y="700"/>
                          <a:pt x="1272" y="685"/>
                        </a:cubicBezTo>
                        <a:cubicBezTo>
                          <a:pt x="1273" y="649"/>
                          <a:pt x="1265" y="614"/>
                          <a:pt x="1264" y="579"/>
                        </a:cubicBezTo>
                        <a:cubicBezTo>
                          <a:pt x="1264" y="564"/>
                          <a:pt x="1262" y="549"/>
                          <a:pt x="1258" y="534"/>
                        </a:cubicBezTo>
                        <a:cubicBezTo>
                          <a:pt x="1247" y="496"/>
                          <a:pt x="1237" y="457"/>
                          <a:pt x="1225" y="419"/>
                        </a:cubicBezTo>
                        <a:cubicBezTo>
                          <a:pt x="1209" y="367"/>
                          <a:pt x="1188" y="317"/>
                          <a:pt x="1153" y="276"/>
                        </a:cubicBezTo>
                        <a:cubicBezTo>
                          <a:pt x="1115" y="230"/>
                          <a:pt x="1075" y="186"/>
                          <a:pt x="1028" y="150"/>
                        </a:cubicBezTo>
                        <a:cubicBezTo>
                          <a:pt x="1006" y="134"/>
                          <a:pt x="987" y="114"/>
                          <a:pt x="963" y="104"/>
                        </a:cubicBezTo>
                        <a:cubicBezTo>
                          <a:pt x="927" y="88"/>
                          <a:pt x="892" y="71"/>
                          <a:pt x="856" y="56"/>
                        </a:cubicBezTo>
                        <a:cubicBezTo>
                          <a:pt x="829" y="44"/>
                          <a:pt x="801" y="38"/>
                          <a:pt x="773" y="33"/>
                        </a:cubicBezTo>
                        <a:cubicBezTo>
                          <a:pt x="757" y="31"/>
                          <a:pt x="741" y="30"/>
                          <a:pt x="726" y="27"/>
                        </a:cubicBezTo>
                        <a:cubicBezTo>
                          <a:pt x="686" y="19"/>
                          <a:pt x="645" y="19"/>
                          <a:pt x="607" y="7"/>
                        </a:cubicBezTo>
                        <a:cubicBezTo>
                          <a:pt x="603" y="5"/>
                          <a:pt x="599" y="6"/>
                          <a:pt x="595" y="6"/>
                        </a:cubicBezTo>
                        <a:cubicBezTo>
                          <a:pt x="543" y="0"/>
                          <a:pt x="494" y="15"/>
                          <a:pt x="444" y="21"/>
                        </a:cubicBezTo>
                        <a:cubicBezTo>
                          <a:pt x="421" y="24"/>
                          <a:pt x="402" y="37"/>
                          <a:pt x="381" y="43"/>
                        </a:cubicBezTo>
                        <a:cubicBezTo>
                          <a:pt x="367" y="47"/>
                          <a:pt x="358" y="55"/>
                          <a:pt x="349" y="65"/>
                        </a:cubicBezTo>
                        <a:cubicBezTo>
                          <a:pt x="328" y="88"/>
                          <a:pt x="309" y="113"/>
                          <a:pt x="280" y="127"/>
                        </a:cubicBezTo>
                        <a:cubicBezTo>
                          <a:pt x="261" y="137"/>
                          <a:pt x="243" y="148"/>
                          <a:pt x="229" y="165"/>
                        </a:cubicBezTo>
                        <a:cubicBezTo>
                          <a:pt x="205" y="192"/>
                          <a:pt x="179" y="217"/>
                          <a:pt x="159" y="247"/>
                        </a:cubicBezTo>
                        <a:cubicBezTo>
                          <a:pt x="151" y="258"/>
                          <a:pt x="142" y="269"/>
                          <a:pt x="131" y="278"/>
                        </a:cubicBezTo>
                        <a:cubicBezTo>
                          <a:pt x="110" y="294"/>
                          <a:pt x="95" y="314"/>
                          <a:pt x="84" y="337"/>
                        </a:cubicBezTo>
                        <a:cubicBezTo>
                          <a:pt x="67" y="374"/>
                          <a:pt x="52" y="413"/>
                          <a:pt x="37" y="451"/>
                        </a:cubicBezTo>
                        <a:cubicBezTo>
                          <a:pt x="25" y="483"/>
                          <a:pt x="19" y="516"/>
                          <a:pt x="15" y="550"/>
                        </a:cubicBezTo>
                        <a:cubicBezTo>
                          <a:pt x="12" y="568"/>
                          <a:pt x="12" y="587"/>
                          <a:pt x="9" y="604"/>
                        </a:cubicBezTo>
                        <a:cubicBezTo>
                          <a:pt x="2" y="642"/>
                          <a:pt x="0" y="680"/>
                          <a:pt x="14" y="716"/>
                        </a:cubicBezTo>
                        <a:cubicBezTo>
                          <a:pt x="16" y="721"/>
                          <a:pt x="17" y="727"/>
                          <a:pt x="17" y="733"/>
                        </a:cubicBezTo>
                        <a:cubicBezTo>
                          <a:pt x="17" y="772"/>
                          <a:pt x="27" y="809"/>
                          <a:pt x="45" y="845"/>
                        </a:cubicBezTo>
                        <a:cubicBezTo>
                          <a:pt x="54" y="862"/>
                          <a:pt x="65" y="878"/>
                          <a:pt x="65" y="898"/>
                        </a:cubicBezTo>
                        <a:cubicBezTo>
                          <a:pt x="65" y="929"/>
                          <a:pt x="78" y="952"/>
                          <a:pt x="103" y="970"/>
                        </a:cubicBezTo>
                        <a:cubicBezTo>
                          <a:pt x="108" y="973"/>
                          <a:pt x="112" y="976"/>
                          <a:pt x="115" y="981"/>
                        </a:cubicBezTo>
                        <a:cubicBezTo>
                          <a:pt x="125" y="1009"/>
                          <a:pt x="143" y="1032"/>
                          <a:pt x="159" y="1056"/>
                        </a:cubicBezTo>
                        <a:cubicBezTo>
                          <a:pt x="197" y="1113"/>
                          <a:pt x="246" y="1162"/>
                          <a:pt x="304" y="1200"/>
                        </a:cubicBezTo>
                        <a:cubicBezTo>
                          <a:pt x="324" y="1213"/>
                          <a:pt x="344" y="1225"/>
                          <a:pt x="366" y="1233"/>
                        </a:cubicBezTo>
                        <a:cubicBezTo>
                          <a:pt x="389" y="1241"/>
                          <a:pt x="412" y="1248"/>
                          <a:pt x="434" y="1258"/>
                        </a:cubicBezTo>
                        <a:cubicBezTo>
                          <a:pt x="448" y="1264"/>
                          <a:pt x="462" y="1274"/>
                          <a:pt x="478" y="1276"/>
                        </a:cubicBezTo>
                        <a:cubicBezTo>
                          <a:pt x="497" y="1279"/>
                          <a:pt x="515" y="1285"/>
                          <a:pt x="534" y="1288"/>
                        </a:cubicBezTo>
                        <a:cubicBezTo>
                          <a:pt x="557" y="1293"/>
                          <a:pt x="579" y="1298"/>
                          <a:pt x="603" y="1298"/>
                        </a:cubicBezTo>
                        <a:cubicBezTo>
                          <a:pt x="621" y="1298"/>
                          <a:pt x="640" y="1295"/>
                          <a:pt x="658" y="1299"/>
                        </a:cubicBezTo>
                        <a:cubicBezTo>
                          <a:pt x="676" y="1303"/>
                          <a:pt x="693" y="1302"/>
                          <a:pt x="704" y="1303"/>
                        </a:cubicBezTo>
                        <a:cubicBezTo>
                          <a:pt x="745" y="1305"/>
                          <a:pt x="777" y="1299"/>
                          <a:pt x="810" y="1292"/>
                        </a:cubicBezTo>
                        <a:cubicBezTo>
                          <a:pt x="827" y="1288"/>
                          <a:pt x="843" y="1285"/>
                          <a:pt x="860" y="1280"/>
                        </a:cubicBezTo>
                        <a:cubicBezTo>
                          <a:pt x="888" y="1271"/>
                          <a:pt x="914" y="1257"/>
                          <a:pt x="941" y="1243"/>
                        </a:cubicBezTo>
                        <a:cubicBezTo>
                          <a:pt x="960" y="1232"/>
                          <a:pt x="981" y="1225"/>
                          <a:pt x="998" y="1210"/>
                        </a:cubicBezTo>
                        <a:cubicBezTo>
                          <a:pt x="1033" y="1177"/>
                          <a:pt x="1071" y="1147"/>
                          <a:pt x="1104" y="1112"/>
                        </a:cubicBezTo>
                        <a:cubicBezTo>
                          <a:pt x="1130" y="1085"/>
                          <a:pt x="1153" y="1055"/>
                          <a:pt x="1173" y="1024"/>
                        </a:cubicBezTo>
                        <a:cubicBezTo>
                          <a:pt x="1194" y="989"/>
                          <a:pt x="1215" y="953"/>
                          <a:pt x="1234" y="916"/>
                        </a:cubicBezTo>
                        <a:cubicBezTo>
                          <a:pt x="1250" y="888"/>
                          <a:pt x="1262" y="859"/>
                          <a:pt x="1264" y="826"/>
                        </a:cubicBezTo>
                        <a:cubicBezTo>
                          <a:pt x="1265" y="809"/>
                          <a:pt x="1272" y="803"/>
                          <a:pt x="1289" y="802"/>
                        </a:cubicBezTo>
                        <a:cubicBezTo>
                          <a:pt x="1303" y="800"/>
                          <a:pt x="1315" y="788"/>
                          <a:pt x="1318" y="771"/>
                        </a:cubicBezTo>
                        <a:cubicBezTo>
                          <a:pt x="1321" y="757"/>
                          <a:pt x="1312" y="751"/>
                          <a:pt x="1301" y="747"/>
                        </a:cubicBezTo>
                        <a:close/>
                        <a:moveTo>
                          <a:pt x="1215" y="752"/>
                        </a:moveTo>
                        <a:cubicBezTo>
                          <a:pt x="1213" y="771"/>
                          <a:pt x="1210" y="788"/>
                          <a:pt x="1201" y="804"/>
                        </a:cubicBezTo>
                        <a:cubicBezTo>
                          <a:pt x="1194" y="814"/>
                          <a:pt x="1187" y="825"/>
                          <a:pt x="1179" y="835"/>
                        </a:cubicBezTo>
                        <a:cubicBezTo>
                          <a:pt x="1174" y="840"/>
                          <a:pt x="1167" y="846"/>
                          <a:pt x="1158" y="844"/>
                        </a:cubicBezTo>
                        <a:cubicBezTo>
                          <a:pt x="1148" y="841"/>
                          <a:pt x="1148" y="853"/>
                          <a:pt x="1141" y="855"/>
                        </a:cubicBezTo>
                        <a:cubicBezTo>
                          <a:pt x="1128" y="859"/>
                          <a:pt x="1116" y="866"/>
                          <a:pt x="1103" y="868"/>
                        </a:cubicBezTo>
                        <a:cubicBezTo>
                          <a:pt x="1099" y="869"/>
                          <a:pt x="1093" y="869"/>
                          <a:pt x="1094" y="875"/>
                        </a:cubicBezTo>
                        <a:cubicBezTo>
                          <a:pt x="1096" y="880"/>
                          <a:pt x="1100" y="879"/>
                          <a:pt x="1104" y="879"/>
                        </a:cubicBezTo>
                        <a:cubicBezTo>
                          <a:pt x="1108" y="879"/>
                          <a:pt x="1113" y="879"/>
                          <a:pt x="1119" y="879"/>
                        </a:cubicBezTo>
                        <a:cubicBezTo>
                          <a:pt x="1114" y="889"/>
                          <a:pt x="1106" y="887"/>
                          <a:pt x="1101" y="892"/>
                        </a:cubicBezTo>
                        <a:cubicBezTo>
                          <a:pt x="1098" y="894"/>
                          <a:pt x="1095" y="896"/>
                          <a:pt x="1097" y="899"/>
                        </a:cubicBezTo>
                        <a:cubicBezTo>
                          <a:pt x="1098" y="902"/>
                          <a:pt x="1102" y="901"/>
                          <a:pt x="1104" y="899"/>
                        </a:cubicBezTo>
                        <a:cubicBezTo>
                          <a:pt x="1111" y="893"/>
                          <a:pt x="1114" y="895"/>
                          <a:pt x="1113" y="904"/>
                        </a:cubicBezTo>
                        <a:cubicBezTo>
                          <a:pt x="1112" y="910"/>
                          <a:pt x="1119" y="918"/>
                          <a:pt x="1105" y="921"/>
                        </a:cubicBezTo>
                        <a:cubicBezTo>
                          <a:pt x="1101" y="922"/>
                          <a:pt x="1099" y="937"/>
                          <a:pt x="1102" y="946"/>
                        </a:cubicBezTo>
                        <a:cubicBezTo>
                          <a:pt x="1108" y="961"/>
                          <a:pt x="1105" y="979"/>
                          <a:pt x="1112" y="994"/>
                        </a:cubicBezTo>
                        <a:cubicBezTo>
                          <a:pt x="1113" y="995"/>
                          <a:pt x="1112" y="997"/>
                          <a:pt x="1111" y="998"/>
                        </a:cubicBezTo>
                        <a:cubicBezTo>
                          <a:pt x="1107" y="1008"/>
                          <a:pt x="1104" y="1020"/>
                          <a:pt x="1097" y="1027"/>
                        </a:cubicBezTo>
                        <a:cubicBezTo>
                          <a:pt x="1066" y="1054"/>
                          <a:pt x="1039" y="1087"/>
                          <a:pt x="1007" y="1113"/>
                        </a:cubicBezTo>
                        <a:cubicBezTo>
                          <a:pt x="959" y="1152"/>
                          <a:pt x="905" y="1177"/>
                          <a:pt x="848" y="1198"/>
                        </a:cubicBezTo>
                        <a:cubicBezTo>
                          <a:pt x="806" y="1213"/>
                          <a:pt x="764" y="1225"/>
                          <a:pt x="719" y="1229"/>
                        </a:cubicBezTo>
                        <a:cubicBezTo>
                          <a:pt x="687" y="1232"/>
                          <a:pt x="657" y="1245"/>
                          <a:pt x="624" y="1244"/>
                        </a:cubicBezTo>
                        <a:cubicBezTo>
                          <a:pt x="607" y="1243"/>
                          <a:pt x="591" y="1241"/>
                          <a:pt x="575" y="1237"/>
                        </a:cubicBezTo>
                        <a:cubicBezTo>
                          <a:pt x="543" y="1229"/>
                          <a:pt x="510" y="1222"/>
                          <a:pt x="478" y="1212"/>
                        </a:cubicBezTo>
                        <a:cubicBezTo>
                          <a:pt x="452" y="1205"/>
                          <a:pt x="427" y="1194"/>
                          <a:pt x="403" y="1178"/>
                        </a:cubicBezTo>
                        <a:cubicBezTo>
                          <a:pt x="385" y="1165"/>
                          <a:pt x="365" y="1154"/>
                          <a:pt x="345" y="1143"/>
                        </a:cubicBezTo>
                        <a:cubicBezTo>
                          <a:pt x="315" y="1126"/>
                          <a:pt x="287" y="1106"/>
                          <a:pt x="260" y="1085"/>
                        </a:cubicBezTo>
                        <a:cubicBezTo>
                          <a:pt x="237" y="1066"/>
                          <a:pt x="214" y="1045"/>
                          <a:pt x="194" y="1023"/>
                        </a:cubicBezTo>
                        <a:cubicBezTo>
                          <a:pt x="178" y="1005"/>
                          <a:pt x="165" y="985"/>
                          <a:pt x="147" y="968"/>
                        </a:cubicBezTo>
                        <a:cubicBezTo>
                          <a:pt x="139" y="962"/>
                          <a:pt x="144" y="950"/>
                          <a:pt x="142" y="941"/>
                        </a:cubicBezTo>
                        <a:cubicBezTo>
                          <a:pt x="138" y="928"/>
                          <a:pt x="133" y="916"/>
                          <a:pt x="125" y="906"/>
                        </a:cubicBezTo>
                        <a:cubicBezTo>
                          <a:pt x="104" y="879"/>
                          <a:pt x="99" y="848"/>
                          <a:pt x="94" y="816"/>
                        </a:cubicBezTo>
                        <a:cubicBezTo>
                          <a:pt x="90" y="790"/>
                          <a:pt x="84" y="764"/>
                          <a:pt x="80" y="738"/>
                        </a:cubicBezTo>
                        <a:cubicBezTo>
                          <a:pt x="76" y="719"/>
                          <a:pt x="78" y="701"/>
                          <a:pt x="79" y="682"/>
                        </a:cubicBezTo>
                        <a:cubicBezTo>
                          <a:pt x="81" y="662"/>
                          <a:pt x="82" y="643"/>
                          <a:pt x="81" y="623"/>
                        </a:cubicBezTo>
                        <a:cubicBezTo>
                          <a:pt x="80" y="598"/>
                          <a:pt x="82" y="574"/>
                          <a:pt x="92" y="550"/>
                        </a:cubicBezTo>
                        <a:cubicBezTo>
                          <a:pt x="103" y="524"/>
                          <a:pt x="110" y="496"/>
                          <a:pt x="118" y="470"/>
                        </a:cubicBezTo>
                        <a:cubicBezTo>
                          <a:pt x="127" y="444"/>
                          <a:pt x="138" y="419"/>
                          <a:pt x="154" y="396"/>
                        </a:cubicBezTo>
                        <a:cubicBezTo>
                          <a:pt x="169" y="375"/>
                          <a:pt x="177" y="349"/>
                          <a:pt x="187" y="326"/>
                        </a:cubicBezTo>
                        <a:cubicBezTo>
                          <a:pt x="200" y="293"/>
                          <a:pt x="223" y="266"/>
                          <a:pt x="251" y="246"/>
                        </a:cubicBezTo>
                        <a:cubicBezTo>
                          <a:pt x="272" y="230"/>
                          <a:pt x="290" y="210"/>
                          <a:pt x="313" y="198"/>
                        </a:cubicBezTo>
                        <a:cubicBezTo>
                          <a:pt x="332" y="188"/>
                          <a:pt x="352" y="183"/>
                          <a:pt x="371" y="176"/>
                        </a:cubicBezTo>
                        <a:cubicBezTo>
                          <a:pt x="394" y="167"/>
                          <a:pt x="415" y="152"/>
                          <a:pt x="438" y="142"/>
                        </a:cubicBezTo>
                        <a:cubicBezTo>
                          <a:pt x="473" y="128"/>
                          <a:pt x="507" y="112"/>
                          <a:pt x="546" y="107"/>
                        </a:cubicBezTo>
                        <a:cubicBezTo>
                          <a:pt x="591" y="101"/>
                          <a:pt x="636" y="98"/>
                          <a:pt x="681" y="102"/>
                        </a:cubicBezTo>
                        <a:cubicBezTo>
                          <a:pt x="701" y="104"/>
                          <a:pt x="720" y="111"/>
                          <a:pt x="739" y="116"/>
                        </a:cubicBezTo>
                        <a:cubicBezTo>
                          <a:pt x="755" y="119"/>
                          <a:pt x="771" y="124"/>
                          <a:pt x="786" y="128"/>
                        </a:cubicBezTo>
                        <a:cubicBezTo>
                          <a:pt x="799" y="131"/>
                          <a:pt x="809" y="138"/>
                          <a:pt x="822" y="141"/>
                        </a:cubicBezTo>
                        <a:cubicBezTo>
                          <a:pt x="849" y="145"/>
                          <a:pt x="875" y="156"/>
                          <a:pt x="900" y="167"/>
                        </a:cubicBezTo>
                        <a:cubicBezTo>
                          <a:pt x="924" y="177"/>
                          <a:pt x="944" y="193"/>
                          <a:pt x="965" y="206"/>
                        </a:cubicBezTo>
                        <a:cubicBezTo>
                          <a:pt x="1010" y="233"/>
                          <a:pt x="1051" y="266"/>
                          <a:pt x="1082" y="310"/>
                        </a:cubicBezTo>
                        <a:cubicBezTo>
                          <a:pt x="1114" y="356"/>
                          <a:pt x="1145" y="403"/>
                          <a:pt x="1167" y="454"/>
                        </a:cubicBezTo>
                        <a:cubicBezTo>
                          <a:pt x="1182" y="491"/>
                          <a:pt x="1195" y="529"/>
                          <a:pt x="1202" y="569"/>
                        </a:cubicBezTo>
                        <a:cubicBezTo>
                          <a:pt x="1206" y="594"/>
                          <a:pt x="1214" y="620"/>
                          <a:pt x="1216" y="645"/>
                        </a:cubicBezTo>
                        <a:cubicBezTo>
                          <a:pt x="1218" y="681"/>
                          <a:pt x="1221" y="716"/>
                          <a:pt x="1215" y="752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80000">
                        <a:schemeClr val="accent1"/>
                      </a:gs>
                    </a:gsLst>
                    <a:lin ang="2700000" scaled="1"/>
                  </a:gradFill>
                  <a:ln w="12700">
                    <a:noFill/>
                  </a:ln>
                  <a:effectLst>
                    <a:outerShdw blurRad="127000" dist="50800" dir="5400000" algn="ctr" rotWithShape="0">
                      <a:schemeClr val="accent1">
                        <a:alpha val="15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/>
                  </a:bodyPr>
                  <a:lstStyle/>
                  <a:p>
                    <a:pPr algn="ctr"/>
                    <a:endParaRPr lang="zh-CN" altLang="en-US" sz="24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Number1" descr="83a7d72c-97d1-4d75-baec-bc9f7bc01451">
                    <a:extLst>
                      <a:ext uri="{FF2B5EF4-FFF2-40B4-BE49-F238E27FC236}">
                        <a16:creationId id="{90A7B53F-3269-25F7-9E37-EF1D18AAD71A}"/>
                      </a:ext>
                    </a:extLst>
                  </p:cNvPr>
                  <p:cNvSpPr/>
                  <p:nvPr/>
                </p:nvSpPr>
                <p:spPr>
                  <a:xfrm>
                    <a:off x="2509065" y="2806159"/>
                    <a:ext cx="1017818" cy="1017816"/>
                  </a:xfrm>
                  <a:prstGeom prst="ellipse">
                    <a:avLst/>
                  </a:prstGeom>
                  <a:noFill/>
                  <a:ln w="12700">
                    <a:noFill/>
                  </a:ln>
                  <a:effectLst>
                    <a:outerShdw blurRad="127000" dist="50800" dir="5400000" algn="ctr" rotWithShape="0">
                      <a:schemeClr val="accent1">
                        <a:alpha val="15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/>
                  </a:bodyPr>
                  <a:lstStyle/>
                  <a:p>
                    <a:pPr algn="ctr"/>
                    <a:r>
                      <a:rPr lang="en-US" altLang="zh-CN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lt"/>
                      </a:rPr>
                      <a:t>01</a:t>
                    </a:r>
                  </a:p>
                </p:txBody>
              </p:sp>
              <p:sp>
                <p:nvSpPr>
                  <p:cNvPr id="36" name="Text1" descr="0d2221a9-afee-415e-adfb-a65bd62294d8">
                    <a:extLst>
                      <a:ext uri="{FF2B5EF4-FFF2-40B4-BE49-F238E27FC236}">
                        <a16:creationId id="{D2FB53A6-754B-4BCC-74C1-D7EC5E3AA9A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flipH="1">
                    <a:off x="3669282" y="3330999"/>
                    <a:ext cx="5150262" cy="50694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rtlCol="0" anchor="t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</a:pPr>
                    <a:r>
                      <a:rPr kumimoji="1"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rPr>
                      <a:t>装修、人力等成本可能上升，影响利润。</a:t>
                    </a:r>
                    <a:endParaRPr lang="en-US" dirty="0"/>
                  </a:p>
                </p:txBody>
              </p:sp>
              <p:sp>
                <p:nvSpPr>
                  <p:cNvPr id="37" name="Bullet1" descr="07cfada3-2d63-4145-b275-5670c9157647">
                    <a:extLst>
                      <a:ext uri="{FF2B5EF4-FFF2-40B4-BE49-F238E27FC236}">
                        <a16:creationId id="{7122E3C6-6E18-99E8-1F36-6B76AB74FEEA}"/>
                      </a:ext>
                    </a:extLst>
                  </p:cNvPr>
                  <p:cNvSpPr/>
                  <p:nvPr/>
                </p:nvSpPr>
                <p:spPr>
                  <a:xfrm flipH="1">
                    <a:off x="3669280" y="2820134"/>
                    <a:ext cx="5150262" cy="506949"/>
                  </a:xfrm>
                  <a:prstGeom prst="roundRect">
                    <a:avLst>
                      <a:gd name="adj" fmla="val 0"/>
                    </a:avLst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rtlCol="0" anchor="b" anchorCtr="0">
                    <a:normAutofit/>
                  </a:bodyPr>
                  <a:lstStyle/>
                  <a:p>
                    <a:pPr/>
                    <a:r>
                      <a:rPr kumimoji="1" lang="zh-CN" alt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rPr>
                      <a:t>成本上升</a:t>
                    </a:r>
                    <a:endParaRPr lang="en-US" dirty="0"/>
                  </a:p>
                </p:txBody>
              </p:sp>
            </p:grpSp>
            <p:grpSp>
              <p:nvGrpSpPr>
                <p:cNvPr id="24" name="组合 13" descr="ab244ea2-acb4-4f6b-8cd1-8727a41cc252">
                  <a:extLst>
                    <a:ext uri="{FF2B5EF4-FFF2-40B4-BE49-F238E27FC236}">
                      <a16:creationId id="{1BE649EA-B5AE-6478-8140-E3C5D149C49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60400" y="3861223"/>
                  <a:ext cx="6083588" cy="969011"/>
                  <a:chOff x="2509065" y="2806159"/>
                  <a:chExt cx="6310479" cy="1031789"/>
                </a:xfrm>
              </p:grpSpPr>
              <p:sp>
                <p:nvSpPr>
                  <p:cNvPr id="30" name="任意多边形 4" descr="0ec23a5f-7c5f-4217-b6a0-970447489ea5">
                    <a:extLst>
                      <a:ext uri="{FF2B5EF4-FFF2-40B4-BE49-F238E27FC236}">
                        <a16:creationId id="{102383FC-5803-7460-098E-3897BCD97A3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13405" y="2816767"/>
                    <a:ext cx="1009138" cy="996600"/>
                  </a:xfrm>
                  <a:custGeom>
                    <a:avLst/>
                    <a:gdLst>
                      <a:gd name="T0" fmla="*/ 1282 w 1321"/>
                      <a:gd name="T1" fmla="*/ 729 h 1305"/>
                      <a:gd name="T2" fmla="*/ 1264 w 1321"/>
                      <a:gd name="T3" fmla="*/ 579 h 1305"/>
                      <a:gd name="T4" fmla="*/ 1225 w 1321"/>
                      <a:gd name="T5" fmla="*/ 419 h 1305"/>
                      <a:gd name="T6" fmla="*/ 1028 w 1321"/>
                      <a:gd name="T7" fmla="*/ 150 h 1305"/>
                      <a:gd name="T8" fmla="*/ 856 w 1321"/>
                      <a:gd name="T9" fmla="*/ 56 h 1305"/>
                      <a:gd name="T10" fmla="*/ 726 w 1321"/>
                      <a:gd name="T11" fmla="*/ 27 h 1305"/>
                      <a:gd name="T12" fmla="*/ 595 w 1321"/>
                      <a:gd name="T13" fmla="*/ 6 h 1305"/>
                      <a:gd name="T14" fmla="*/ 381 w 1321"/>
                      <a:gd name="T15" fmla="*/ 43 h 1305"/>
                      <a:gd name="T16" fmla="*/ 280 w 1321"/>
                      <a:gd name="T17" fmla="*/ 127 h 1305"/>
                      <a:gd name="T18" fmla="*/ 159 w 1321"/>
                      <a:gd name="T19" fmla="*/ 247 h 1305"/>
                      <a:gd name="T20" fmla="*/ 84 w 1321"/>
                      <a:gd name="T21" fmla="*/ 337 h 1305"/>
                      <a:gd name="T22" fmla="*/ 15 w 1321"/>
                      <a:gd name="T23" fmla="*/ 550 h 1305"/>
                      <a:gd name="T24" fmla="*/ 14 w 1321"/>
                      <a:gd name="T25" fmla="*/ 716 h 1305"/>
                      <a:gd name="T26" fmla="*/ 45 w 1321"/>
                      <a:gd name="T27" fmla="*/ 845 h 1305"/>
                      <a:gd name="T28" fmla="*/ 103 w 1321"/>
                      <a:gd name="T29" fmla="*/ 970 h 1305"/>
                      <a:gd name="T30" fmla="*/ 159 w 1321"/>
                      <a:gd name="T31" fmla="*/ 1056 h 1305"/>
                      <a:gd name="T32" fmla="*/ 366 w 1321"/>
                      <a:gd name="T33" fmla="*/ 1233 h 1305"/>
                      <a:gd name="T34" fmla="*/ 478 w 1321"/>
                      <a:gd name="T35" fmla="*/ 1276 h 1305"/>
                      <a:gd name="T36" fmla="*/ 603 w 1321"/>
                      <a:gd name="T37" fmla="*/ 1298 h 1305"/>
                      <a:gd name="T38" fmla="*/ 704 w 1321"/>
                      <a:gd name="T39" fmla="*/ 1303 h 1305"/>
                      <a:gd name="T40" fmla="*/ 860 w 1321"/>
                      <a:gd name="T41" fmla="*/ 1280 h 1305"/>
                      <a:gd name="T42" fmla="*/ 998 w 1321"/>
                      <a:gd name="T43" fmla="*/ 1210 h 1305"/>
                      <a:gd name="T44" fmla="*/ 1173 w 1321"/>
                      <a:gd name="T45" fmla="*/ 1024 h 1305"/>
                      <a:gd name="T46" fmla="*/ 1264 w 1321"/>
                      <a:gd name="T47" fmla="*/ 826 h 1305"/>
                      <a:gd name="T48" fmla="*/ 1318 w 1321"/>
                      <a:gd name="T49" fmla="*/ 771 h 1305"/>
                      <a:gd name="T50" fmla="*/ 1215 w 1321"/>
                      <a:gd name="T51" fmla="*/ 752 h 1305"/>
                      <a:gd name="T52" fmla="*/ 1179 w 1321"/>
                      <a:gd name="T53" fmla="*/ 835 h 1305"/>
                      <a:gd name="T54" fmla="*/ 1141 w 1321"/>
                      <a:gd name="T55" fmla="*/ 855 h 1305"/>
                      <a:gd name="T56" fmla="*/ 1094 w 1321"/>
                      <a:gd name="T57" fmla="*/ 875 h 1305"/>
                      <a:gd name="T58" fmla="*/ 1119 w 1321"/>
                      <a:gd name="T59" fmla="*/ 879 h 1305"/>
                      <a:gd name="T60" fmla="*/ 1097 w 1321"/>
                      <a:gd name="T61" fmla="*/ 899 h 1305"/>
                      <a:gd name="T62" fmla="*/ 1113 w 1321"/>
                      <a:gd name="T63" fmla="*/ 904 h 1305"/>
                      <a:gd name="T64" fmla="*/ 1102 w 1321"/>
                      <a:gd name="T65" fmla="*/ 946 h 1305"/>
                      <a:gd name="T66" fmla="*/ 1111 w 1321"/>
                      <a:gd name="T67" fmla="*/ 998 h 1305"/>
                      <a:gd name="T68" fmla="*/ 1007 w 1321"/>
                      <a:gd name="T69" fmla="*/ 1113 h 1305"/>
                      <a:gd name="T70" fmla="*/ 719 w 1321"/>
                      <a:gd name="T71" fmla="*/ 1229 h 1305"/>
                      <a:gd name="T72" fmla="*/ 575 w 1321"/>
                      <a:gd name="T73" fmla="*/ 1237 h 1305"/>
                      <a:gd name="T74" fmla="*/ 403 w 1321"/>
                      <a:gd name="T75" fmla="*/ 1178 h 1305"/>
                      <a:gd name="T76" fmla="*/ 260 w 1321"/>
                      <a:gd name="T77" fmla="*/ 1085 h 1305"/>
                      <a:gd name="T78" fmla="*/ 147 w 1321"/>
                      <a:gd name="T79" fmla="*/ 968 h 1305"/>
                      <a:gd name="T80" fmla="*/ 125 w 1321"/>
                      <a:gd name="T81" fmla="*/ 906 h 1305"/>
                      <a:gd name="T82" fmla="*/ 80 w 1321"/>
                      <a:gd name="T83" fmla="*/ 738 h 1305"/>
                      <a:gd name="T84" fmla="*/ 81 w 1321"/>
                      <a:gd name="T85" fmla="*/ 623 h 1305"/>
                      <a:gd name="T86" fmla="*/ 118 w 1321"/>
                      <a:gd name="T87" fmla="*/ 470 h 1305"/>
                      <a:gd name="T88" fmla="*/ 187 w 1321"/>
                      <a:gd name="T89" fmla="*/ 326 h 1305"/>
                      <a:gd name="T90" fmla="*/ 313 w 1321"/>
                      <a:gd name="T91" fmla="*/ 198 h 1305"/>
                      <a:gd name="T92" fmla="*/ 438 w 1321"/>
                      <a:gd name="T93" fmla="*/ 142 h 1305"/>
                      <a:gd name="T94" fmla="*/ 681 w 1321"/>
                      <a:gd name="T95" fmla="*/ 102 h 1305"/>
                      <a:gd name="T96" fmla="*/ 786 w 1321"/>
                      <a:gd name="T97" fmla="*/ 128 h 1305"/>
                      <a:gd name="T98" fmla="*/ 900 w 1321"/>
                      <a:gd name="T99" fmla="*/ 167 h 1305"/>
                      <a:gd name="T100" fmla="*/ 1082 w 1321"/>
                      <a:gd name="T101" fmla="*/ 310 h 1305"/>
                      <a:gd name="T102" fmla="*/ 1202 w 1321"/>
                      <a:gd name="T103" fmla="*/ 569 h 1305"/>
                      <a:gd name="T104" fmla="*/ 1215 w 1321"/>
                      <a:gd name="T105" fmla="*/ 752 h 1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321" h="1305">
                        <a:moveTo>
                          <a:pt x="1301" y="747"/>
                        </a:moveTo>
                        <a:cubicBezTo>
                          <a:pt x="1292" y="743"/>
                          <a:pt x="1286" y="737"/>
                          <a:pt x="1282" y="729"/>
                        </a:cubicBezTo>
                        <a:cubicBezTo>
                          <a:pt x="1274" y="715"/>
                          <a:pt x="1272" y="700"/>
                          <a:pt x="1272" y="685"/>
                        </a:cubicBezTo>
                        <a:cubicBezTo>
                          <a:pt x="1273" y="649"/>
                          <a:pt x="1265" y="614"/>
                          <a:pt x="1264" y="579"/>
                        </a:cubicBezTo>
                        <a:cubicBezTo>
                          <a:pt x="1264" y="564"/>
                          <a:pt x="1262" y="549"/>
                          <a:pt x="1258" y="534"/>
                        </a:cubicBezTo>
                        <a:cubicBezTo>
                          <a:pt x="1247" y="496"/>
                          <a:pt x="1237" y="457"/>
                          <a:pt x="1225" y="419"/>
                        </a:cubicBezTo>
                        <a:cubicBezTo>
                          <a:pt x="1209" y="367"/>
                          <a:pt x="1188" y="317"/>
                          <a:pt x="1153" y="276"/>
                        </a:cubicBezTo>
                        <a:cubicBezTo>
                          <a:pt x="1115" y="230"/>
                          <a:pt x="1075" y="186"/>
                          <a:pt x="1028" y="150"/>
                        </a:cubicBezTo>
                        <a:cubicBezTo>
                          <a:pt x="1006" y="134"/>
                          <a:pt x="987" y="114"/>
                          <a:pt x="963" y="104"/>
                        </a:cubicBezTo>
                        <a:cubicBezTo>
                          <a:pt x="927" y="88"/>
                          <a:pt x="892" y="71"/>
                          <a:pt x="856" y="56"/>
                        </a:cubicBezTo>
                        <a:cubicBezTo>
                          <a:pt x="829" y="44"/>
                          <a:pt x="801" y="38"/>
                          <a:pt x="773" y="33"/>
                        </a:cubicBezTo>
                        <a:cubicBezTo>
                          <a:pt x="757" y="31"/>
                          <a:pt x="741" y="30"/>
                          <a:pt x="726" y="27"/>
                        </a:cubicBezTo>
                        <a:cubicBezTo>
                          <a:pt x="686" y="19"/>
                          <a:pt x="645" y="19"/>
                          <a:pt x="607" y="7"/>
                        </a:cubicBezTo>
                        <a:cubicBezTo>
                          <a:pt x="603" y="5"/>
                          <a:pt x="599" y="6"/>
                          <a:pt x="595" y="6"/>
                        </a:cubicBezTo>
                        <a:cubicBezTo>
                          <a:pt x="543" y="0"/>
                          <a:pt x="494" y="15"/>
                          <a:pt x="444" y="21"/>
                        </a:cubicBezTo>
                        <a:cubicBezTo>
                          <a:pt x="421" y="24"/>
                          <a:pt x="402" y="37"/>
                          <a:pt x="381" y="43"/>
                        </a:cubicBezTo>
                        <a:cubicBezTo>
                          <a:pt x="367" y="47"/>
                          <a:pt x="358" y="55"/>
                          <a:pt x="349" y="65"/>
                        </a:cubicBezTo>
                        <a:cubicBezTo>
                          <a:pt x="328" y="88"/>
                          <a:pt x="309" y="113"/>
                          <a:pt x="280" y="127"/>
                        </a:cubicBezTo>
                        <a:cubicBezTo>
                          <a:pt x="261" y="137"/>
                          <a:pt x="243" y="148"/>
                          <a:pt x="229" y="165"/>
                        </a:cubicBezTo>
                        <a:cubicBezTo>
                          <a:pt x="205" y="192"/>
                          <a:pt x="179" y="217"/>
                          <a:pt x="159" y="247"/>
                        </a:cubicBezTo>
                        <a:cubicBezTo>
                          <a:pt x="151" y="258"/>
                          <a:pt x="142" y="269"/>
                          <a:pt x="131" y="278"/>
                        </a:cubicBezTo>
                        <a:cubicBezTo>
                          <a:pt x="110" y="294"/>
                          <a:pt x="95" y="314"/>
                          <a:pt x="84" y="337"/>
                        </a:cubicBezTo>
                        <a:cubicBezTo>
                          <a:pt x="67" y="374"/>
                          <a:pt x="52" y="413"/>
                          <a:pt x="37" y="451"/>
                        </a:cubicBezTo>
                        <a:cubicBezTo>
                          <a:pt x="25" y="483"/>
                          <a:pt x="19" y="516"/>
                          <a:pt x="15" y="550"/>
                        </a:cubicBezTo>
                        <a:cubicBezTo>
                          <a:pt x="12" y="568"/>
                          <a:pt x="12" y="587"/>
                          <a:pt x="9" y="604"/>
                        </a:cubicBezTo>
                        <a:cubicBezTo>
                          <a:pt x="2" y="642"/>
                          <a:pt x="0" y="680"/>
                          <a:pt x="14" y="716"/>
                        </a:cubicBezTo>
                        <a:cubicBezTo>
                          <a:pt x="16" y="721"/>
                          <a:pt x="17" y="727"/>
                          <a:pt x="17" y="733"/>
                        </a:cubicBezTo>
                        <a:cubicBezTo>
                          <a:pt x="17" y="772"/>
                          <a:pt x="27" y="809"/>
                          <a:pt x="45" y="845"/>
                        </a:cubicBezTo>
                        <a:cubicBezTo>
                          <a:pt x="54" y="862"/>
                          <a:pt x="65" y="878"/>
                          <a:pt x="65" y="898"/>
                        </a:cubicBezTo>
                        <a:cubicBezTo>
                          <a:pt x="65" y="929"/>
                          <a:pt x="78" y="952"/>
                          <a:pt x="103" y="970"/>
                        </a:cubicBezTo>
                        <a:cubicBezTo>
                          <a:pt x="108" y="973"/>
                          <a:pt x="112" y="976"/>
                          <a:pt x="115" y="981"/>
                        </a:cubicBezTo>
                        <a:cubicBezTo>
                          <a:pt x="125" y="1009"/>
                          <a:pt x="143" y="1032"/>
                          <a:pt x="159" y="1056"/>
                        </a:cubicBezTo>
                        <a:cubicBezTo>
                          <a:pt x="197" y="1113"/>
                          <a:pt x="246" y="1162"/>
                          <a:pt x="304" y="1200"/>
                        </a:cubicBezTo>
                        <a:cubicBezTo>
                          <a:pt x="324" y="1213"/>
                          <a:pt x="344" y="1225"/>
                          <a:pt x="366" y="1233"/>
                        </a:cubicBezTo>
                        <a:cubicBezTo>
                          <a:pt x="389" y="1241"/>
                          <a:pt x="412" y="1248"/>
                          <a:pt x="434" y="1258"/>
                        </a:cubicBezTo>
                        <a:cubicBezTo>
                          <a:pt x="448" y="1264"/>
                          <a:pt x="462" y="1274"/>
                          <a:pt x="478" y="1276"/>
                        </a:cubicBezTo>
                        <a:cubicBezTo>
                          <a:pt x="497" y="1279"/>
                          <a:pt x="515" y="1285"/>
                          <a:pt x="534" y="1288"/>
                        </a:cubicBezTo>
                        <a:cubicBezTo>
                          <a:pt x="557" y="1293"/>
                          <a:pt x="579" y="1298"/>
                          <a:pt x="603" y="1298"/>
                        </a:cubicBezTo>
                        <a:cubicBezTo>
                          <a:pt x="621" y="1298"/>
                          <a:pt x="640" y="1295"/>
                          <a:pt x="658" y="1299"/>
                        </a:cubicBezTo>
                        <a:cubicBezTo>
                          <a:pt x="676" y="1303"/>
                          <a:pt x="693" y="1302"/>
                          <a:pt x="704" y="1303"/>
                        </a:cubicBezTo>
                        <a:cubicBezTo>
                          <a:pt x="745" y="1305"/>
                          <a:pt x="777" y="1299"/>
                          <a:pt x="810" y="1292"/>
                        </a:cubicBezTo>
                        <a:cubicBezTo>
                          <a:pt x="827" y="1288"/>
                          <a:pt x="843" y="1285"/>
                          <a:pt x="860" y="1280"/>
                        </a:cubicBezTo>
                        <a:cubicBezTo>
                          <a:pt x="888" y="1271"/>
                          <a:pt x="914" y="1257"/>
                          <a:pt x="941" y="1243"/>
                        </a:cubicBezTo>
                        <a:cubicBezTo>
                          <a:pt x="960" y="1232"/>
                          <a:pt x="981" y="1225"/>
                          <a:pt x="998" y="1210"/>
                        </a:cubicBezTo>
                        <a:cubicBezTo>
                          <a:pt x="1033" y="1177"/>
                          <a:pt x="1071" y="1147"/>
                          <a:pt x="1104" y="1112"/>
                        </a:cubicBezTo>
                        <a:cubicBezTo>
                          <a:pt x="1130" y="1085"/>
                          <a:pt x="1153" y="1055"/>
                          <a:pt x="1173" y="1024"/>
                        </a:cubicBezTo>
                        <a:cubicBezTo>
                          <a:pt x="1194" y="989"/>
                          <a:pt x="1215" y="953"/>
                          <a:pt x="1234" y="916"/>
                        </a:cubicBezTo>
                        <a:cubicBezTo>
                          <a:pt x="1250" y="888"/>
                          <a:pt x="1262" y="859"/>
                          <a:pt x="1264" y="826"/>
                        </a:cubicBezTo>
                        <a:cubicBezTo>
                          <a:pt x="1265" y="809"/>
                          <a:pt x="1272" y="803"/>
                          <a:pt x="1289" y="802"/>
                        </a:cubicBezTo>
                        <a:cubicBezTo>
                          <a:pt x="1303" y="800"/>
                          <a:pt x="1315" y="788"/>
                          <a:pt x="1318" y="771"/>
                        </a:cubicBezTo>
                        <a:cubicBezTo>
                          <a:pt x="1321" y="757"/>
                          <a:pt x="1312" y="751"/>
                          <a:pt x="1301" y="747"/>
                        </a:cubicBezTo>
                        <a:close/>
                        <a:moveTo>
                          <a:pt x="1215" y="752"/>
                        </a:moveTo>
                        <a:cubicBezTo>
                          <a:pt x="1213" y="771"/>
                          <a:pt x="1210" y="788"/>
                          <a:pt x="1201" y="804"/>
                        </a:cubicBezTo>
                        <a:cubicBezTo>
                          <a:pt x="1194" y="814"/>
                          <a:pt x="1187" y="825"/>
                          <a:pt x="1179" y="835"/>
                        </a:cubicBezTo>
                        <a:cubicBezTo>
                          <a:pt x="1174" y="840"/>
                          <a:pt x="1167" y="846"/>
                          <a:pt x="1158" y="844"/>
                        </a:cubicBezTo>
                        <a:cubicBezTo>
                          <a:pt x="1148" y="841"/>
                          <a:pt x="1148" y="853"/>
                          <a:pt x="1141" y="855"/>
                        </a:cubicBezTo>
                        <a:cubicBezTo>
                          <a:pt x="1128" y="859"/>
                          <a:pt x="1116" y="866"/>
                          <a:pt x="1103" y="868"/>
                        </a:cubicBezTo>
                        <a:cubicBezTo>
                          <a:pt x="1099" y="869"/>
                          <a:pt x="1093" y="869"/>
                          <a:pt x="1094" y="875"/>
                        </a:cubicBezTo>
                        <a:cubicBezTo>
                          <a:pt x="1096" y="880"/>
                          <a:pt x="1100" y="879"/>
                          <a:pt x="1104" y="879"/>
                        </a:cubicBezTo>
                        <a:cubicBezTo>
                          <a:pt x="1108" y="879"/>
                          <a:pt x="1113" y="879"/>
                          <a:pt x="1119" y="879"/>
                        </a:cubicBezTo>
                        <a:cubicBezTo>
                          <a:pt x="1114" y="889"/>
                          <a:pt x="1106" y="887"/>
                          <a:pt x="1101" y="892"/>
                        </a:cubicBezTo>
                        <a:cubicBezTo>
                          <a:pt x="1098" y="894"/>
                          <a:pt x="1095" y="896"/>
                          <a:pt x="1097" y="899"/>
                        </a:cubicBezTo>
                        <a:cubicBezTo>
                          <a:pt x="1098" y="902"/>
                          <a:pt x="1102" y="901"/>
                          <a:pt x="1104" y="899"/>
                        </a:cubicBezTo>
                        <a:cubicBezTo>
                          <a:pt x="1111" y="893"/>
                          <a:pt x="1114" y="895"/>
                          <a:pt x="1113" y="904"/>
                        </a:cubicBezTo>
                        <a:cubicBezTo>
                          <a:pt x="1112" y="910"/>
                          <a:pt x="1119" y="918"/>
                          <a:pt x="1105" y="921"/>
                        </a:cubicBezTo>
                        <a:cubicBezTo>
                          <a:pt x="1101" y="922"/>
                          <a:pt x="1099" y="937"/>
                          <a:pt x="1102" y="946"/>
                        </a:cubicBezTo>
                        <a:cubicBezTo>
                          <a:pt x="1108" y="961"/>
                          <a:pt x="1105" y="979"/>
                          <a:pt x="1112" y="994"/>
                        </a:cubicBezTo>
                        <a:cubicBezTo>
                          <a:pt x="1113" y="995"/>
                          <a:pt x="1112" y="997"/>
                          <a:pt x="1111" y="998"/>
                        </a:cubicBezTo>
                        <a:cubicBezTo>
                          <a:pt x="1107" y="1008"/>
                          <a:pt x="1104" y="1020"/>
                          <a:pt x="1097" y="1027"/>
                        </a:cubicBezTo>
                        <a:cubicBezTo>
                          <a:pt x="1066" y="1054"/>
                          <a:pt x="1039" y="1087"/>
                          <a:pt x="1007" y="1113"/>
                        </a:cubicBezTo>
                        <a:cubicBezTo>
                          <a:pt x="959" y="1152"/>
                          <a:pt x="905" y="1177"/>
                          <a:pt x="848" y="1198"/>
                        </a:cubicBezTo>
                        <a:cubicBezTo>
                          <a:pt x="806" y="1213"/>
                          <a:pt x="764" y="1225"/>
                          <a:pt x="719" y="1229"/>
                        </a:cubicBezTo>
                        <a:cubicBezTo>
                          <a:pt x="687" y="1232"/>
                          <a:pt x="657" y="1245"/>
                          <a:pt x="624" y="1244"/>
                        </a:cubicBezTo>
                        <a:cubicBezTo>
                          <a:pt x="607" y="1243"/>
                          <a:pt x="591" y="1241"/>
                          <a:pt x="575" y="1237"/>
                        </a:cubicBezTo>
                        <a:cubicBezTo>
                          <a:pt x="543" y="1229"/>
                          <a:pt x="510" y="1222"/>
                          <a:pt x="478" y="1212"/>
                        </a:cubicBezTo>
                        <a:cubicBezTo>
                          <a:pt x="452" y="1205"/>
                          <a:pt x="427" y="1194"/>
                          <a:pt x="403" y="1178"/>
                        </a:cubicBezTo>
                        <a:cubicBezTo>
                          <a:pt x="385" y="1165"/>
                          <a:pt x="365" y="1154"/>
                          <a:pt x="345" y="1143"/>
                        </a:cubicBezTo>
                        <a:cubicBezTo>
                          <a:pt x="315" y="1126"/>
                          <a:pt x="287" y="1106"/>
                          <a:pt x="260" y="1085"/>
                        </a:cubicBezTo>
                        <a:cubicBezTo>
                          <a:pt x="237" y="1066"/>
                          <a:pt x="214" y="1045"/>
                          <a:pt x="194" y="1023"/>
                        </a:cubicBezTo>
                        <a:cubicBezTo>
                          <a:pt x="178" y="1005"/>
                          <a:pt x="165" y="985"/>
                          <a:pt x="147" y="968"/>
                        </a:cubicBezTo>
                        <a:cubicBezTo>
                          <a:pt x="139" y="962"/>
                          <a:pt x="144" y="950"/>
                          <a:pt x="142" y="941"/>
                        </a:cubicBezTo>
                        <a:cubicBezTo>
                          <a:pt x="138" y="928"/>
                          <a:pt x="133" y="916"/>
                          <a:pt x="125" y="906"/>
                        </a:cubicBezTo>
                        <a:cubicBezTo>
                          <a:pt x="104" y="879"/>
                          <a:pt x="99" y="848"/>
                          <a:pt x="94" y="816"/>
                        </a:cubicBezTo>
                        <a:cubicBezTo>
                          <a:pt x="90" y="790"/>
                          <a:pt x="84" y="764"/>
                          <a:pt x="80" y="738"/>
                        </a:cubicBezTo>
                        <a:cubicBezTo>
                          <a:pt x="76" y="719"/>
                          <a:pt x="78" y="701"/>
                          <a:pt x="79" y="682"/>
                        </a:cubicBezTo>
                        <a:cubicBezTo>
                          <a:pt x="81" y="662"/>
                          <a:pt x="82" y="643"/>
                          <a:pt x="81" y="623"/>
                        </a:cubicBezTo>
                        <a:cubicBezTo>
                          <a:pt x="80" y="598"/>
                          <a:pt x="82" y="574"/>
                          <a:pt x="92" y="550"/>
                        </a:cubicBezTo>
                        <a:cubicBezTo>
                          <a:pt x="103" y="524"/>
                          <a:pt x="110" y="496"/>
                          <a:pt x="118" y="470"/>
                        </a:cubicBezTo>
                        <a:cubicBezTo>
                          <a:pt x="127" y="444"/>
                          <a:pt x="138" y="419"/>
                          <a:pt x="154" y="396"/>
                        </a:cubicBezTo>
                        <a:cubicBezTo>
                          <a:pt x="169" y="375"/>
                          <a:pt x="177" y="349"/>
                          <a:pt x="187" y="326"/>
                        </a:cubicBezTo>
                        <a:cubicBezTo>
                          <a:pt x="200" y="293"/>
                          <a:pt x="223" y="266"/>
                          <a:pt x="251" y="246"/>
                        </a:cubicBezTo>
                        <a:cubicBezTo>
                          <a:pt x="272" y="230"/>
                          <a:pt x="290" y="210"/>
                          <a:pt x="313" y="198"/>
                        </a:cubicBezTo>
                        <a:cubicBezTo>
                          <a:pt x="332" y="188"/>
                          <a:pt x="352" y="183"/>
                          <a:pt x="371" y="176"/>
                        </a:cubicBezTo>
                        <a:cubicBezTo>
                          <a:pt x="394" y="167"/>
                          <a:pt x="415" y="152"/>
                          <a:pt x="438" y="142"/>
                        </a:cubicBezTo>
                        <a:cubicBezTo>
                          <a:pt x="473" y="128"/>
                          <a:pt x="507" y="112"/>
                          <a:pt x="546" y="107"/>
                        </a:cubicBezTo>
                        <a:cubicBezTo>
                          <a:pt x="591" y="101"/>
                          <a:pt x="636" y="98"/>
                          <a:pt x="681" y="102"/>
                        </a:cubicBezTo>
                        <a:cubicBezTo>
                          <a:pt x="701" y="104"/>
                          <a:pt x="720" y="111"/>
                          <a:pt x="739" y="116"/>
                        </a:cubicBezTo>
                        <a:cubicBezTo>
                          <a:pt x="755" y="119"/>
                          <a:pt x="771" y="124"/>
                          <a:pt x="786" y="128"/>
                        </a:cubicBezTo>
                        <a:cubicBezTo>
                          <a:pt x="799" y="131"/>
                          <a:pt x="809" y="138"/>
                          <a:pt x="822" y="141"/>
                        </a:cubicBezTo>
                        <a:cubicBezTo>
                          <a:pt x="849" y="145"/>
                          <a:pt x="875" y="156"/>
                          <a:pt x="900" y="167"/>
                        </a:cubicBezTo>
                        <a:cubicBezTo>
                          <a:pt x="924" y="177"/>
                          <a:pt x="944" y="193"/>
                          <a:pt x="965" y="206"/>
                        </a:cubicBezTo>
                        <a:cubicBezTo>
                          <a:pt x="1010" y="233"/>
                          <a:pt x="1051" y="266"/>
                          <a:pt x="1082" y="310"/>
                        </a:cubicBezTo>
                        <a:cubicBezTo>
                          <a:pt x="1114" y="356"/>
                          <a:pt x="1145" y="403"/>
                          <a:pt x="1167" y="454"/>
                        </a:cubicBezTo>
                        <a:cubicBezTo>
                          <a:pt x="1182" y="491"/>
                          <a:pt x="1195" y="529"/>
                          <a:pt x="1202" y="569"/>
                        </a:cubicBezTo>
                        <a:cubicBezTo>
                          <a:pt x="1206" y="594"/>
                          <a:pt x="1214" y="620"/>
                          <a:pt x="1216" y="645"/>
                        </a:cubicBezTo>
                        <a:cubicBezTo>
                          <a:pt x="1218" y="681"/>
                          <a:pt x="1221" y="716"/>
                          <a:pt x="1215" y="752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80000">
                        <a:schemeClr val="accent1"/>
                      </a:gs>
                    </a:gsLst>
                    <a:lin ang="2700000" scaled="1"/>
                  </a:gradFill>
                  <a:ln w="12700">
                    <a:noFill/>
                  </a:ln>
                  <a:effectLst>
                    <a:outerShdw blurRad="127000" dist="50800" dir="5400000" algn="ctr" rotWithShape="0">
                      <a:schemeClr val="accent1">
                        <a:alpha val="15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/>
                  </a:bodyPr>
                  <a:lstStyle/>
                  <a:p>
                    <a:pPr algn="ctr"/>
                    <a:endParaRPr lang="zh-CN" altLang="en-US" sz="24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" name="Number2" descr="f9456b75-63ee-4bee-9be0-005e1cdf4c6f">
                    <a:extLst>
                      <a:ext uri="{FF2B5EF4-FFF2-40B4-BE49-F238E27FC236}">
                        <a16:creationId id="{4E93AF06-782D-506B-CDE6-266DDD0F3B7F}"/>
                      </a:ext>
                    </a:extLst>
                  </p:cNvPr>
                  <p:cNvSpPr/>
                  <p:nvPr/>
                </p:nvSpPr>
                <p:spPr>
                  <a:xfrm>
                    <a:off x="2509065" y="2806159"/>
                    <a:ext cx="1017818" cy="1017816"/>
                  </a:xfrm>
                  <a:prstGeom prst="ellipse">
                    <a:avLst/>
                  </a:prstGeom>
                  <a:noFill/>
                  <a:ln w="12700">
                    <a:noFill/>
                  </a:ln>
                  <a:effectLst>
                    <a:outerShdw blurRad="127000" dist="50800" dir="5400000" algn="ctr" rotWithShape="0">
                      <a:schemeClr val="accent1">
                        <a:alpha val="15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/>
                  </a:bodyPr>
                  <a:lstStyle/>
                  <a:p>
                    <a:pPr algn="ctr"/>
                    <a:r>
                      <a:rPr lang="en-US" altLang="zh-CN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lt"/>
                      </a:rPr>
                      <a:t>02</a:t>
                    </a:r>
                  </a:p>
                </p:txBody>
              </p:sp>
              <p:sp>
                <p:nvSpPr>
                  <p:cNvPr id="32" name="Text2" descr="2cadf3dc-78a5-467f-a17a-d1e1ed6eafa0">
                    <a:extLst>
                      <a:ext uri="{FF2B5EF4-FFF2-40B4-BE49-F238E27FC236}">
                        <a16:creationId id="{7D8FEF20-8B59-5540-D657-B7FAC9BF637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flipH="1">
                    <a:off x="3669282" y="3330999"/>
                    <a:ext cx="5150262" cy="50694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rtlCol="0" anchor="t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</a:pPr>
                    <a:r>
                      <a:rPr kumimoji="1"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rPr>
                      <a:t>项目运营规模大，管理难度增加。</a:t>
                    </a:r>
                    <a:endParaRPr lang="en-US" dirty="0"/>
                  </a:p>
                </p:txBody>
              </p:sp>
              <p:sp>
                <p:nvSpPr>
                  <p:cNvPr id="33" name="Bullet2" descr="fb86561d-b31c-42c9-85e0-e296725e5d8e">
                    <a:extLst>
                      <a:ext uri="{FF2B5EF4-FFF2-40B4-BE49-F238E27FC236}">
                        <a16:creationId id="{12A23BA0-01FA-8C76-2FC6-963CC8A22328}"/>
                      </a:ext>
                    </a:extLst>
                  </p:cNvPr>
                  <p:cNvSpPr/>
                  <p:nvPr/>
                </p:nvSpPr>
                <p:spPr>
                  <a:xfrm flipH="1">
                    <a:off x="3669280" y="2820134"/>
                    <a:ext cx="5150262" cy="506949"/>
                  </a:xfrm>
                  <a:prstGeom prst="roundRect">
                    <a:avLst>
                      <a:gd name="adj" fmla="val 0"/>
                    </a:avLst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rtlCol="0" anchor="b" anchorCtr="0">
                    <a:normAutofit/>
                  </a:bodyPr>
                  <a:lstStyle/>
                  <a:p>
                    <a:pPr/>
                    <a:r>
                      <a:rPr kumimoji="1" lang="zh-CN" alt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rPr>
                      <a:t>管理挑战</a:t>
                    </a:r>
                    <a:endParaRPr lang="en-US" dirty="0"/>
                  </a:p>
                </p:txBody>
              </p:sp>
            </p:grpSp>
            <p:grpSp>
              <p:nvGrpSpPr>
                <p:cNvPr id="25" name="组合 13" descr="552cfda6-4c76-4a96-823c-c51f32d5f071">
                  <a:extLst>
                    <a:ext uri="{FF2B5EF4-FFF2-40B4-BE49-F238E27FC236}">
                      <a16:creationId id="{9DE8D3EA-253D-7AA1-3678-5A20F4A0637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60400" y="5165089"/>
                  <a:ext cx="6083588" cy="969011"/>
                  <a:chOff x="2509065" y="2806159"/>
                  <a:chExt cx="6310479" cy="1031789"/>
                </a:xfrm>
              </p:grpSpPr>
              <p:sp>
                <p:nvSpPr>
                  <p:cNvPr id="26" name="任意多边形 4" descr="f217ee6c-c113-4cc7-a3c2-87e70a2c66ff">
                    <a:extLst>
                      <a:ext uri="{FF2B5EF4-FFF2-40B4-BE49-F238E27FC236}">
                        <a16:creationId id="{32629FC2-E851-7492-C0FC-C4D07E92AC7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13405" y="2816767"/>
                    <a:ext cx="1009138" cy="996600"/>
                  </a:xfrm>
                  <a:custGeom>
                    <a:avLst/>
                    <a:gdLst>
                      <a:gd name="T0" fmla="*/ 1282 w 1321"/>
                      <a:gd name="T1" fmla="*/ 729 h 1305"/>
                      <a:gd name="T2" fmla="*/ 1264 w 1321"/>
                      <a:gd name="T3" fmla="*/ 579 h 1305"/>
                      <a:gd name="T4" fmla="*/ 1225 w 1321"/>
                      <a:gd name="T5" fmla="*/ 419 h 1305"/>
                      <a:gd name="T6" fmla="*/ 1028 w 1321"/>
                      <a:gd name="T7" fmla="*/ 150 h 1305"/>
                      <a:gd name="T8" fmla="*/ 856 w 1321"/>
                      <a:gd name="T9" fmla="*/ 56 h 1305"/>
                      <a:gd name="T10" fmla="*/ 726 w 1321"/>
                      <a:gd name="T11" fmla="*/ 27 h 1305"/>
                      <a:gd name="T12" fmla="*/ 595 w 1321"/>
                      <a:gd name="T13" fmla="*/ 6 h 1305"/>
                      <a:gd name="T14" fmla="*/ 381 w 1321"/>
                      <a:gd name="T15" fmla="*/ 43 h 1305"/>
                      <a:gd name="T16" fmla="*/ 280 w 1321"/>
                      <a:gd name="T17" fmla="*/ 127 h 1305"/>
                      <a:gd name="T18" fmla="*/ 159 w 1321"/>
                      <a:gd name="T19" fmla="*/ 247 h 1305"/>
                      <a:gd name="T20" fmla="*/ 84 w 1321"/>
                      <a:gd name="T21" fmla="*/ 337 h 1305"/>
                      <a:gd name="T22" fmla="*/ 15 w 1321"/>
                      <a:gd name="T23" fmla="*/ 550 h 1305"/>
                      <a:gd name="T24" fmla="*/ 14 w 1321"/>
                      <a:gd name="T25" fmla="*/ 716 h 1305"/>
                      <a:gd name="T26" fmla="*/ 45 w 1321"/>
                      <a:gd name="T27" fmla="*/ 845 h 1305"/>
                      <a:gd name="T28" fmla="*/ 103 w 1321"/>
                      <a:gd name="T29" fmla="*/ 970 h 1305"/>
                      <a:gd name="T30" fmla="*/ 159 w 1321"/>
                      <a:gd name="T31" fmla="*/ 1056 h 1305"/>
                      <a:gd name="T32" fmla="*/ 366 w 1321"/>
                      <a:gd name="T33" fmla="*/ 1233 h 1305"/>
                      <a:gd name="T34" fmla="*/ 478 w 1321"/>
                      <a:gd name="T35" fmla="*/ 1276 h 1305"/>
                      <a:gd name="T36" fmla="*/ 603 w 1321"/>
                      <a:gd name="T37" fmla="*/ 1298 h 1305"/>
                      <a:gd name="T38" fmla="*/ 704 w 1321"/>
                      <a:gd name="T39" fmla="*/ 1303 h 1305"/>
                      <a:gd name="T40" fmla="*/ 860 w 1321"/>
                      <a:gd name="T41" fmla="*/ 1280 h 1305"/>
                      <a:gd name="T42" fmla="*/ 998 w 1321"/>
                      <a:gd name="T43" fmla="*/ 1210 h 1305"/>
                      <a:gd name="T44" fmla="*/ 1173 w 1321"/>
                      <a:gd name="T45" fmla="*/ 1024 h 1305"/>
                      <a:gd name="T46" fmla="*/ 1264 w 1321"/>
                      <a:gd name="T47" fmla="*/ 826 h 1305"/>
                      <a:gd name="T48" fmla="*/ 1318 w 1321"/>
                      <a:gd name="T49" fmla="*/ 771 h 1305"/>
                      <a:gd name="T50" fmla="*/ 1215 w 1321"/>
                      <a:gd name="T51" fmla="*/ 752 h 1305"/>
                      <a:gd name="T52" fmla="*/ 1179 w 1321"/>
                      <a:gd name="T53" fmla="*/ 835 h 1305"/>
                      <a:gd name="T54" fmla="*/ 1141 w 1321"/>
                      <a:gd name="T55" fmla="*/ 855 h 1305"/>
                      <a:gd name="T56" fmla="*/ 1094 w 1321"/>
                      <a:gd name="T57" fmla="*/ 875 h 1305"/>
                      <a:gd name="T58" fmla="*/ 1119 w 1321"/>
                      <a:gd name="T59" fmla="*/ 879 h 1305"/>
                      <a:gd name="T60" fmla="*/ 1097 w 1321"/>
                      <a:gd name="T61" fmla="*/ 899 h 1305"/>
                      <a:gd name="T62" fmla="*/ 1113 w 1321"/>
                      <a:gd name="T63" fmla="*/ 904 h 1305"/>
                      <a:gd name="T64" fmla="*/ 1102 w 1321"/>
                      <a:gd name="T65" fmla="*/ 946 h 1305"/>
                      <a:gd name="T66" fmla="*/ 1111 w 1321"/>
                      <a:gd name="T67" fmla="*/ 998 h 1305"/>
                      <a:gd name="T68" fmla="*/ 1007 w 1321"/>
                      <a:gd name="T69" fmla="*/ 1113 h 1305"/>
                      <a:gd name="T70" fmla="*/ 719 w 1321"/>
                      <a:gd name="T71" fmla="*/ 1229 h 1305"/>
                      <a:gd name="T72" fmla="*/ 575 w 1321"/>
                      <a:gd name="T73" fmla="*/ 1237 h 1305"/>
                      <a:gd name="T74" fmla="*/ 403 w 1321"/>
                      <a:gd name="T75" fmla="*/ 1178 h 1305"/>
                      <a:gd name="T76" fmla="*/ 260 w 1321"/>
                      <a:gd name="T77" fmla="*/ 1085 h 1305"/>
                      <a:gd name="T78" fmla="*/ 147 w 1321"/>
                      <a:gd name="T79" fmla="*/ 968 h 1305"/>
                      <a:gd name="T80" fmla="*/ 125 w 1321"/>
                      <a:gd name="T81" fmla="*/ 906 h 1305"/>
                      <a:gd name="T82" fmla="*/ 80 w 1321"/>
                      <a:gd name="T83" fmla="*/ 738 h 1305"/>
                      <a:gd name="T84" fmla="*/ 81 w 1321"/>
                      <a:gd name="T85" fmla="*/ 623 h 1305"/>
                      <a:gd name="T86" fmla="*/ 118 w 1321"/>
                      <a:gd name="T87" fmla="*/ 470 h 1305"/>
                      <a:gd name="T88" fmla="*/ 187 w 1321"/>
                      <a:gd name="T89" fmla="*/ 326 h 1305"/>
                      <a:gd name="T90" fmla="*/ 313 w 1321"/>
                      <a:gd name="T91" fmla="*/ 198 h 1305"/>
                      <a:gd name="T92" fmla="*/ 438 w 1321"/>
                      <a:gd name="T93" fmla="*/ 142 h 1305"/>
                      <a:gd name="T94" fmla="*/ 681 w 1321"/>
                      <a:gd name="T95" fmla="*/ 102 h 1305"/>
                      <a:gd name="T96" fmla="*/ 786 w 1321"/>
                      <a:gd name="T97" fmla="*/ 128 h 1305"/>
                      <a:gd name="T98" fmla="*/ 900 w 1321"/>
                      <a:gd name="T99" fmla="*/ 167 h 1305"/>
                      <a:gd name="T100" fmla="*/ 1082 w 1321"/>
                      <a:gd name="T101" fmla="*/ 310 h 1305"/>
                      <a:gd name="T102" fmla="*/ 1202 w 1321"/>
                      <a:gd name="T103" fmla="*/ 569 h 1305"/>
                      <a:gd name="T104" fmla="*/ 1215 w 1321"/>
                      <a:gd name="T105" fmla="*/ 752 h 1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321" h="1305">
                        <a:moveTo>
                          <a:pt x="1301" y="747"/>
                        </a:moveTo>
                        <a:cubicBezTo>
                          <a:pt x="1292" y="743"/>
                          <a:pt x="1286" y="737"/>
                          <a:pt x="1282" y="729"/>
                        </a:cubicBezTo>
                        <a:cubicBezTo>
                          <a:pt x="1274" y="715"/>
                          <a:pt x="1272" y="700"/>
                          <a:pt x="1272" y="685"/>
                        </a:cubicBezTo>
                        <a:cubicBezTo>
                          <a:pt x="1273" y="649"/>
                          <a:pt x="1265" y="614"/>
                          <a:pt x="1264" y="579"/>
                        </a:cubicBezTo>
                        <a:cubicBezTo>
                          <a:pt x="1264" y="564"/>
                          <a:pt x="1262" y="549"/>
                          <a:pt x="1258" y="534"/>
                        </a:cubicBezTo>
                        <a:cubicBezTo>
                          <a:pt x="1247" y="496"/>
                          <a:pt x="1237" y="457"/>
                          <a:pt x="1225" y="419"/>
                        </a:cubicBezTo>
                        <a:cubicBezTo>
                          <a:pt x="1209" y="367"/>
                          <a:pt x="1188" y="317"/>
                          <a:pt x="1153" y="276"/>
                        </a:cubicBezTo>
                        <a:cubicBezTo>
                          <a:pt x="1115" y="230"/>
                          <a:pt x="1075" y="186"/>
                          <a:pt x="1028" y="150"/>
                        </a:cubicBezTo>
                        <a:cubicBezTo>
                          <a:pt x="1006" y="134"/>
                          <a:pt x="987" y="114"/>
                          <a:pt x="963" y="104"/>
                        </a:cubicBezTo>
                        <a:cubicBezTo>
                          <a:pt x="927" y="88"/>
                          <a:pt x="892" y="71"/>
                          <a:pt x="856" y="56"/>
                        </a:cubicBezTo>
                        <a:cubicBezTo>
                          <a:pt x="829" y="44"/>
                          <a:pt x="801" y="38"/>
                          <a:pt x="773" y="33"/>
                        </a:cubicBezTo>
                        <a:cubicBezTo>
                          <a:pt x="757" y="31"/>
                          <a:pt x="741" y="30"/>
                          <a:pt x="726" y="27"/>
                        </a:cubicBezTo>
                        <a:cubicBezTo>
                          <a:pt x="686" y="19"/>
                          <a:pt x="645" y="19"/>
                          <a:pt x="607" y="7"/>
                        </a:cubicBezTo>
                        <a:cubicBezTo>
                          <a:pt x="603" y="5"/>
                          <a:pt x="599" y="6"/>
                          <a:pt x="595" y="6"/>
                        </a:cubicBezTo>
                        <a:cubicBezTo>
                          <a:pt x="543" y="0"/>
                          <a:pt x="494" y="15"/>
                          <a:pt x="444" y="21"/>
                        </a:cubicBezTo>
                        <a:cubicBezTo>
                          <a:pt x="421" y="24"/>
                          <a:pt x="402" y="37"/>
                          <a:pt x="381" y="43"/>
                        </a:cubicBezTo>
                        <a:cubicBezTo>
                          <a:pt x="367" y="47"/>
                          <a:pt x="358" y="55"/>
                          <a:pt x="349" y="65"/>
                        </a:cubicBezTo>
                        <a:cubicBezTo>
                          <a:pt x="328" y="88"/>
                          <a:pt x="309" y="113"/>
                          <a:pt x="280" y="127"/>
                        </a:cubicBezTo>
                        <a:cubicBezTo>
                          <a:pt x="261" y="137"/>
                          <a:pt x="243" y="148"/>
                          <a:pt x="229" y="165"/>
                        </a:cubicBezTo>
                        <a:cubicBezTo>
                          <a:pt x="205" y="192"/>
                          <a:pt x="179" y="217"/>
                          <a:pt x="159" y="247"/>
                        </a:cubicBezTo>
                        <a:cubicBezTo>
                          <a:pt x="151" y="258"/>
                          <a:pt x="142" y="269"/>
                          <a:pt x="131" y="278"/>
                        </a:cubicBezTo>
                        <a:cubicBezTo>
                          <a:pt x="110" y="294"/>
                          <a:pt x="95" y="314"/>
                          <a:pt x="84" y="337"/>
                        </a:cubicBezTo>
                        <a:cubicBezTo>
                          <a:pt x="67" y="374"/>
                          <a:pt x="52" y="413"/>
                          <a:pt x="37" y="451"/>
                        </a:cubicBezTo>
                        <a:cubicBezTo>
                          <a:pt x="25" y="483"/>
                          <a:pt x="19" y="516"/>
                          <a:pt x="15" y="550"/>
                        </a:cubicBezTo>
                        <a:cubicBezTo>
                          <a:pt x="12" y="568"/>
                          <a:pt x="12" y="587"/>
                          <a:pt x="9" y="604"/>
                        </a:cubicBezTo>
                        <a:cubicBezTo>
                          <a:pt x="2" y="642"/>
                          <a:pt x="0" y="680"/>
                          <a:pt x="14" y="716"/>
                        </a:cubicBezTo>
                        <a:cubicBezTo>
                          <a:pt x="16" y="721"/>
                          <a:pt x="17" y="727"/>
                          <a:pt x="17" y="733"/>
                        </a:cubicBezTo>
                        <a:cubicBezTo>
                          <a:pt x="17" y="772"/>
                          <a:pt x="27" y="809"/>
                          <a:pt x="45" y="845"/>
                        </a:cubicBezTo>
                        <a:cubicBezTo>
                          <a:pt x="54" y="862"/>
                          <a:pt x="65" y="878"/>
                          <a:pt x="65" y="898"/>
                        </a:cubicBezTo>
                        <a:cubicBezTo>
                          <a:pt x="65" y="929"/>
                          <a:pt x="78" y="952"/>
                          <a:pt x="103" y="970"/>
                        </a:cubicBezTo>
                        <a:cubicBezTo>
                          <a:pt x="108" y="973"/>
                          <a:pt x="112" y="976"/>
                          <a:pt x="115" y="981"/>
                        </a:cubicBezTo>
                        <a:cubicBezTo>
                          <a:pt x="125" y="1009"/>
                          <a:pt x="143" y="1032"/>
                          <a:pt x="159" y="1056"/>
                        </a:cubicBezTo>
                        <a:cubicBezTo>
                          <a:pt x="197" y="1113"/>
                          <a:pt x="246" y="1162"/>
                          <a:pt x="304" y="1200"/>
                        </a:cubicBezTo>
                        <a:cubicBezTo>
                          <a:pt x="324" y="1213"/>
                          <a:pt x="344" y="1225"/>
                          <a:pt x="366" y="1233"/>
                        </a:cubicBezTo>
                        <a:cubicBezTo>
                          <a:pt x="389" y="1241"/>
                          <a:pt x="412" y="1248"/>
                          <a:pt x="434" y="1258"/>
                        </a:cubicBezTo>
                        <a:cubicBezTo>
                          <a:pt x="448" y="1264"/>
                          <a:pt x="462" y="1274"/>
                          <a:pt x="478" y="1276"/>
                        </a:cubicBezTo>
                        <a:cubicBezTo>
                          <a:pt x="497" y="1279"/>
                          <a:pt x="515" y="1285"/>
                          <a:pt x="534" y="1288"/>
                        </a:cubicBezTo>
                        <a:cubicBezTo>
                          <a:pt x="557" y="1293"/>
                          <a:pt x="579" y="1298"/>
                          <a:pt x="603" y="1298"/>
                        </a:cubicBezTo>
                        <a:cubicBezTo>
                          <a:pt x="621" y="1298"/>
                          <a:pt x="640" y="1295"/>
                          <a:pt x="658" y="1299"/>
                        </a:cubicBezTo>
                        <a:cubicBezTo>
                          <a:pt x="676" y="1303"/>
                          <a:pt x="693" y="1302"/>
                          <a:pt x="704" y="1303"/>
                        </a:cubicBezTo>
                        <a:cubicBezTo>
                          <a:pt x="745" y="1305"/>
                          <a:pt x="777" y="1299"/>
                          <a:pt x="810" y="1292"/>
                        </a:cubicBezTo>
                        <a:cubicBezTo>
                          <a:pt x="827" y="1288"/>
                          <a:pt x="843" y="1285"/>
                          <a:pt x="860" y="1280"/>
                        </a:cubicBezTo>
                        <a:cubicBezTo>
                          <a:pt x="888" y="1271"/>
                          <a:pt x="914" y="1257"/>
                          <a:pt x="941" y="1243"/>
                        </a:cubicBezTo>
                        <a:cubicBezTo>
                          <a:pt x="960" y="1232"/>
                          <a:pt x="981" y="1225"/>
                          <a:pt x="998" y="1210"/>
                        </a:cubicBezTo>
                        <a:cubicBezTo>
                          <a:pt x="1033" y="1177"/>
                          <a:pt x="1071" y="1147"/>
                          <a:pt x="1104" y="1112"/>
                        </a:cubicBezTo>
                        <a:cubicBezTo>
                          <a:pt x="1130" y="1085"/>
                          <a:pt x="1153" y="1055"/>
                          <a:pt x="1173" y="1024"/>
                        </a:cubicBezTo>
                        <a:cubicBezTo>
                          <a:pt x="1194" y="989"/>
                          <a:pt x="1215" y="953"/>
                          <a:pt x="1234" y="916"/>
                        </a:cubicBezTo>
                        <a:cubicBezTo>
                          <a:pt x="1250" y="888"/>
                          <a:pt x="1262" y="859"/>
                          <a:pt x="1264" y="826"/>
                        </a:cubicBezTo>
                        <a:cubicBezTo>
                          <a:pt x="1265" y="809"/>
                          <a:pt x="1272" y="803"/>
                          <a:pt x="1289" y="802"/>
                        </a:cubicBezTo>
                        <a:cubicBezTo>
                          <a:pt x="1303" y="800"/>
                          <a:pt x="1315" y="788"/>
                          <a:pt x="1318" y="771"/>
                        </a:cubicBezTo>
                        <a:cubicBezTo>
                          <a:pt x="1321" y="757"/>
                          <a:pt x="1312" y="751"/>
                          <a:pt x="1301" y="747"/>
                        </a:cubicBezTo>
                        <a:close/>
                        <a:moveTo>
                          <a:pt x="1215" y="752"/>
                        </a:moveTo>
                        <a:cubicBezTo>
                          <a:pt x="1213" y="771"/>
                          <a:pt x="1210" y="788"/>
                          <a:pt x="1201" y="804"/>
                        </a:cubicBezTo>
                        <a:cubicBezTo>
                          <a:pt x="1194" y="814"/>
                          <a:pt x="1187" y="825"/>
                          <a:pt x="1179" y="835"/>
                        </a:cubicBezTo>
                        <a:cubicBezTo>
                          <a:pt x="1174" y="840"/>
                          <a:pt x="1167" y="846"/>
                          <a:pt x="1158" y="844"/>
                        </a:cubicBezTo>
                        <a:cubicBezTo>
                          <a:pt x="1148" y="841"/>
                          <a:pt x="1148" y="853"/>
                          <a:pt x="1141" y="855"/>
                        </a:cubicBezTo>
                        <a:cubicBezTo>
                          <a:pt x="1128" y="859"/>
                          <a:pt x="1116" y="866"/>
                          <a:pt x="1103" y="868"/>
                        </a:cubicBezTo>
                        <a:cubicBezTo>
                          <a:pt x="1099" y="869"/>
                          <a:pt x="1093" y="869"/>
                          <a:pt x="1094" y="875"/>
                        </a:cubicBezTo>
                        <a:cubicBezTo>
                          <a:pt x="1096" y="880"/>
                          <a:pt x="1100" y="879"/>
                          <a:pt x="1104" y="879"/>
                        </a:cubicBezTo>
                        <a:cubicBezTo>
                          <a:pt x="1108" y="879"/>
                          <a:pt x="1113" y="879"/>
                          <a:pt x="1119" y="879"/>
                        </a:cubicBezTo>
                        <a:cubicBezTo>
                          <a:pt x="1114" y="889"/>
                          <a:pt x="1106" y="887"/>
                          <a:pt x="1101" y="892"/>
                        </a:cubicBezTo>
                        <a:cubicBezTo>
                          <a:pt x="1098" y="894"/>
                          <a:pt x="1095" y="896"/>
                          <a:pt x="1097" y="899"/>
                        </a:cubicBezTo>
                        <a:cubicBezTo>
                          <a:pt x="1098" y="902"/>
                          <a:pt x="1102" y="901"/>
                          <a:pt x="1104" y="899"/>
                        </a:cubicBezTo>
                        <a:cubicBezTo>
                          <a:pt x="1111" y="893"/>
                          <a:pt x="1114" y="895"/>
                          <a:pt x="1113" y="904"/>
                        </a:cubicBezTo>
                        <a:cubicBezTo>
                          <a:pt x="1112" y="910"/>
                          <a:pt x="1119" y="918"/>
                          <a:pt x="1105" y="921"/>
                        </a:cubicBezTo>
                        <a:cubicBezTo>
                          <a:pt x="1101" y="922"/>
                          <a:pt x="1099" y="937"/>
                          <a:pt x="1102" y="946"/>
                        </a:cubicBezTo>
                        <a:cubicBezTo>
                          <a:pt x="1108" y="961"/>
                          <a:pt x="1105" y="979"/>
                          <a:pt x="1112" y="994"/>
                        </a:cubicBezTo>
                        <a:cubicBezTo>
                          <a:pt x="1113" y="995"/>
                          <a:pt x="1112" y="997"/>
                          <a:pt x="1111" y="998"/>
                        </a:cubicBezTo>
                        <a:cubicBezTo>
                          <a:pt x="1107" y="1008"/>
                          <a:pt x="1104" y="1020"/>
                          <a:pt x="1097" y="1027"/>
                        </a:cubicBezTo>
                        <a:cubicBezTo>
                          <a:pt x="1066" y="1054"/>
                          <a:pt x="1039" y="1087"/>
                          <a:pt x="1007" y="1113"/>
                        </a:cubicBezTo>
                        <a:cubicBezTo>
                          <a:pt x="959" y="1152"/>
                          <a:pt x="905" y="1177"/>
                          <a:pt x="848" y="1198"/>
                        </a:cubicBezTo>
                        <a:cubicBezTo>
                          <a:pt x="806" y="1213"/>
                          <a:pt x="764" y="1225"/>
                          <a:pt x="719" y="1229"/>
                        </a:cubicBezTo>
                        <a:cubicBezTo>
                          <a:pt x="687" y="1232"/>
                          <a:pt x="657" y="1245"/>
                          <a:pt x="624" y="1244"/>
                        </a:cubicBezTo>
                        <a:cubicBezTo>
                          <a:pt x="607" y="1243"/>
                          <a:pt x="591" y="1241"/>
                          <a:pt x="575" y="1237"/>
                        </a:cubicBezTo>
                        <a:cubicBezTo>
                          <a:pt x="543" y="1229"/>
                          <a:pt x="510" y="1222"/>
                          <a:pt x="478" y="1212"/>
                        </a:cubicBezTo>
                        <a:cubicBezTo>
                          <a:pt x="452" y="1205"/>
                          <a:pt x="427" y="1194"/>
                          <a:pt x="403" y="1178"/>
                        </a:cubicBezTo>
                        <a:cubicBezTo>
                          <a:pt x="385" y="1165"/>
                          <a:pt x="365" y="1154"/>
                          <a:pt x="345" y="1143"/>
                        </a:cubicBezTo>
                        <a:cubicBezTo>
                          <a:pt x="315" y="1126"/>
                          <a:pt x="287" y="1106"/>
                          <a:pt x="260" y="1085"/>
                        </a:cubicBezTo>
                        <a:cubicBezTo>
                          <a:pt x="237" y="1066"/>
                          <a:pt x="214" y="1045"/>
                          <a:pt x="194" y="1023"/>
                        </a:cubicBezTo>
                        <a:cubicBezTo>
                          <a:pt x="178" y="1005"/>
                          <a:pt x="165" y="985"/>
                          <a:pt x="147" y="968"/>
                        </a:cubicBezTo>
                        <a:cubicBezTo>
                          <a:pt x="139" y="962"/>
                          <a:pt x="144" y="950"/>
                          <a:pt x="142" y="941"/>
                        </a:cubicBezTo>
                        <a:cubicBezTo>
                          <a:pt x="138" y="928"/>
                          <a:pt x="133" y="916"/>
                          <a:pt x="125" y="906"/>
                        </a:cubicBezTo>
                        <a:cubicBezTo>
                          <a:pt x="104" y="879"/>
                          <a:pt x="99" y="848"/>
                          <a:pt x="94" y="816"/>
                        </a:cubicBezTo>
                        <a:cubicBezTo>
                          <a:pt x="90" y="790"/>
                          <a:pt x="84" y="764"/>
                          <a:pt x="80" y="738"/>
                        </a:cubicBezTo>
                        <a:cubicBezTo>
                          <a:pt x="76" y="719"/>
                          <a:pt x="78" y="701"/>
                          <a:pt x="79" y="682"/>
                        </a:cubicBezTo>
                        <a:cubicBezTo>
                          <a:pt x="81" y="662"/>
                          <a:pt x="82" y="643"/>
                          <a:pt x="81" y="623"/>
                        </a:cubicBezTo>
                        <a:cubicBezTo>
                          <a:pt x="80" y="598"/>
                          <a:pt x="82" y="574"/>
                          <a:pt x="92" y="550"/>
                        </a:cubicBezTo>
                        <a:cubicBezTo>
                          <a:pt x="103" y="524"/>
                          <a:pt x="110" y="496"/>
                          <a:pt x="118" y="470"/>
                        </a:cubicBezTo>
                        <a:cubicBezTo>
                          <a:pt x="127" y="444"/>
                          <a:pt x="138" y="419"/>
                          <a:pt x="154" y="396"/>
                        </a:cubicBezTo>
                        <a:cubicBezTo>
                          <a:pt x="169" y="375"/>
                          <a:pt x="177" y="349"/>
                          <a:pt x="187" y="326"/>
                        </a:cubicBezTo>
                        <a:cubicBezTo>
                          <a:pt x="200" y="293"/>
                          <a:pt x="223" y="266"/>
                          <a:pt x="251" y="246"/>
                        </a:cubicBezTo>
                        <a:cubicBezTo>
                          <a:pt x="272" y="230"/>
                          <a:pt x="290" y="210"/>
                          <a:pt x="313" y="198"/>
                        </a:cubicBezTo>
                        <a:cubicBezTo>
                          <a:pt x="332" y="188"/>
                          <a:pt x="352" y="183"/>
                          <a:pt x="371" y="176"/>
                        </a:cubicBezTo>
                        <a:cubicBezTo>
                          <a:pt x="394" y="167"/>
                          <a:pt x="415" y="152"/>
                          <a:pt x="438" y="142"/>
                        </a:cubicBezTo>
                        <a:cubicBezTo>
                          <a:pt x="473" y="128"/>
                          <a:pt x="507" y="112"/>
                          <a:pt x="546" y="107"/>
                        </a:cubicBezTo>
                        <a:cubicBezTo>
                          <a:pt x="591" y="101"/>
                          <a:pt x="636" y="98"/>
                          <a:pt x="681" y="102"/>
                        </a:cubicBezTo>
                        <a:cubicBezTo>
                          <a:pt x="701" y="104"/>
                          <a:pt x="720" y="111"/>
                          <a:pt x="739" y="116"/>
                        </a:cubicBezTo>
                        <a:cubicBezTo>
                          <a:pt x="755" y="119"/>
                          <a:pt x="771" y="124"/>
                          <a:pt x="786" y="128"/>
                        </a:cubicBezTo>
                        <a:cubicBezTo>
                          <a:pt x="799" y="131"/>
                          <a:pt x="809" y="138"/>
                          <a:pt x="822" y="141"/>
                        </a:cubicBezTo>
                        <a:cubicBezTo>
                          <a:pt x="849" y="145"/>
                          <a:pt x="875" y="156"/>
                          <a:pt x="900" y="167"/>
                        </a:cubicBezTo>
                        <a:cubicBezTo>
                          <a:pt x="924" y="177"/>
                          <a:pt x="944" y="193"/>
                          <a:pt x="965" y="206"/>
                        </a:cubicBezTo>
                        <a:cubicBezTo>
                          <a:pt x="1010" y="233"/>
                          <a:pt x="1051" y="266"/>
                          <a:pt x="1082" y="310"/>
                        </a:cubicBezTo>
                        <a:cubicBezTo>
                          <a:pt x="1114" y="356"/>
                          <a:pt x="1145" y="403"/>
                          <a:pt x="1167" y="454"/>
                        </a:cubicBezTo>
                        <a:cubicBezTo>
                          <a:pt x="1182" y="491"/>
                          <a:pt x="1195" y="529"/>
                          <a:pt x="1202" y="569"/>
                        </a:cubicBezTo>
                        <a:cubicBezTo>
                          <a:pt x="1206" y="594"/>
                          <a:pt x="1214" y="620"/>
                          <a:pt x="1216" y="645"/>
                        </a:cubicBezTo>
                        <a:cubicBezTo>
                          <a:pt x="1218" y="681"/>
                          <a:pt x="1221" y="716"/>
                          <a:pt x="1215" y="752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80000">
                        <a:schemeClr val="accent1"/>
                      </a:gs>
                    </a:gsLst>
                    <a:lin ang="2700000" scaled="1"/>
                  </a:gradFill>
                  <a:ln w="12700">
                    <a:noFill/>
                  </a:ln>
                  <a:effectLst>
                    <a:outerShdw blurRad="127000" dist="50800" dir="5400000" algn="ctr" rotWithShape="0">
                      <a:schemeClr val="accent1">
                        <a:alpha val="15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/>
                  </a:bodyPr>
                  <a:lstStyle/>
                  <a:p>
                    <a:pPr algn="ctr"/>
                    <a:endParaRPr lang="zh-CN" altLang="en-US" sz="24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" name="Number3" descr="fcb3a4a0-a978-4fcf-af50-e88d7c6219de">
                    <a:extLst>
                      <a:ext uri="{FF2B5EF4-FFF2-40B4-BE49-F238E27FC236}">
                        <a16:creationId id="{10E09EBE-A297-15B9-CEF0-E89D9F63387F}"/>
                      </a:ext>
                    </a:extLst>
                  </p:cNvPr>
                  <p:cNvSpPr/>
                  <p:nvPr/>
                </p:nvSpPr>
                <p:spPr>
                  <a:xfrm>
                    <a:off x="2509065" y="2806159"/>
                    <a:ext cx="1017818" cy="1017816"/>
                  </a:xfrm>
                  <a:prstGeom prst="ellipse">
                    <a:avLst/>
                  </a:prstGeom>
                  <a:noFill/>
                  <a:ln w="12700">
                    <a:noFill/>
                  </a:ln>
                  <a:effectLst>
                    <a:outerShdw blurRad="127000" dist="50800" dir="5400000" algn="ctr" rotWithShape="0">
                      <a:schemeClr val="accent1">
                        <a:alpha val="15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/>
                  </a:bodyPr>
                  <a:lstStyle/>
                  <a:p>
                    <a:pPr algn="ctr"/>
                    <a:r>
                      <a:rPr lang="en-US" altLang="zh-CN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lt"/>
                      </a:rPr>
                      <a:t>03</a:t>
                    </a:r>
                  </a:p>
                </p:txBody>
              </p:sp>
              <p:sp>
                <p:nvSpPr>
                  <p:cNvPr id="28" name="Text3" descr="bbf92815-ec53-4448-86e5-3e707bdddc98">
                    <a:extLst>
                      <a:ext uri="{FF2B5EF4-FFF2-40B4-BE49-F238E27FC236}">
                        <a16:creationId id="{30B53F7D-4B1A-973B-E839-A761CE91609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flipH="1">
                    <a:off x="3669282" y="3330999"/>
                    <a:ext cx="5150262" cy="50694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rtlCol="0" anchor="t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</a:pPr>
                    <a:r>
                      <a:rPr kumimoji="1"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rPr>
                      <a:t>优化成本管理，提升管理水平。</a:t>
                    </a:r>
                    <a:endParaRPr lang="en-US" dirty="0"/>
                  </a:p>
                </p:txBody>
              </p:sp>
              <p:sp>
                <p:nvSpPr>
                  <p:cNvPr id="29" name="Bullet3" descr="0f60c5de-7652-4d07-8d74-e4756177aa15">
                    <a:extLst>
                      <a:ext uri="{FF2B5EF4-FFF2-40B4-BE49-F238E27FC236}">
                        <a16:creationId id="{58D4CB2A-A2D6-14A1-8765-43BD80AA23AE}"/>
                      </a:ext>
                    </a:extLst>
                  </p:cNvPr>
                  <p:cNvSpPr/>
                  <p:nvPr/>
                </p:nvSpPr>
                <p:spPr>
                  <a:xfrm flipH="1">
                    <a:off x="3669280" y="2820134"/>
                    <a:ext cx="5150262" cy="506949"/>
                  </a:xfrm>
                  <a:prstGeom prst="roundRect">
                    <a:avLst>
                      <a:gd name="adj" fmla="val 0"/>
                    </a:avLst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rtlCol="0" anchor="b" anchorCtr="0">
                    <a:normAutofit/>
                  </a:bodyPr>
                  <a:lstStyle/>
                  <a:p>
                    <a:pPr/>
                    <a:r>
                      <a:rPr kumimoji="1" lang="zh-CN" alt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rPr>
                      <a:t>应对措施</a:t>
                    </a:r>
                    <a:endParaRPr lang="en-US" dirty="0"/>
                  </a:p>
                </p:txBody>
              </p:sp>
            </p:grpSp>
          </p:grpSp>
        </p:grpSp>
        <p:sp>
          <p:nvSpPr>
            <p:cNvPr id="48" name="任意多边形: 形状 47" descr="d96f997b-2bc6-44b1-afbf-d68fa5a9e3bc">
              <a:extLst>
                <a:ext uri="{FF2B5EF4-FFF2-40B4-BE49-F238E27FC236}">
                  <a16:creationId id="{D383BC02-0BB2-74A3-9999-B205C1C6A6FD}"/>
                </a:ext>
              </a:extLst>
            </p:cNvPr>
            <p:cNvSpPr/>
            <p:nvPr/>
          </p:nvSpPr>
          <p:spPr>
            <a:xfrm>
              <a:off x="10168048" y="3247306"/>
              <a:ext cx="2023952" cy="3610695"/>
            </a:xfrm>
            <a:custGeom>
              <a:avLst/>
              <a:gdLst>
                <a:gd name="connsiteX0" fmla="*/ 2023952 w 2023952"/>
                <a:gd name="connsiteY0" fmla="*/ 0 h 3610695"/>
                <a:gd name="connsiteX1" fmla="*/ 2023952 w 2023952"/>
                <a:gd name="connsiteY1" fmla="*/ 3610695 h 3610695"/>
                <a:gd name="connsiteX2" fmla="*/ 570004 w 2023952"/>
                <a:gd name="connsiteY2" fmla="*/ 3610695 h 3610695"/>
                <a:gd name="connsiteX3" fmla="*/ 661878 w 2023952"/>
                <a:gd name="connsiteY3" fmla="*/ 3442730 h 3610695"/>
                <a:gd name="connsiteX4" fmla="*/ 635922 w 2023952"/>
                <a:gd name="connsiteY4" fmla="*/ 3206925 h 3610695"/>
                <a:gd name="connsiteX5" fmla="*/ 713790 w 2023952"/>
                <a:gd name="connsiteY5" fmla="*/ 2656714 h 3610695"/>
                <a:gd name="connsiteX6" fmla="*/ 687833 w 2023952"/>
                <a:gd name="connsiteY6" fmla="*/ 2578113 h 3610695"/>
                <a:gd name="connsiteX7" fmla="*/ 739746 w 2023952"/>
                <a:gd name="connsiteY7" fmla="*/ 2420910 h 3610695"/>
                <a:gd name="connsiteX8" fmla="*/ 0 w 2023952"/>
                <a:gd name="connsiteY8" fmla="*/ 2892519 h 3610695"/>
                <a:gd name="connsiteX9" fmla="*/ 467208 w 2023952"/>
                <a:gd name="connsiteY9" fmla="*/ 1634894 h 3610695"/>
                <a:gd name="connsiteX10" fmla="*/ 2018510 w 2023952"/>
                <a:gd name="connsiteY10" fmla="*/ 2530 h 361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3952" h="3610695">
                  <a:moveTo>
                    <a:pt x="2023952" y="0"/>
                  </a:moveTo>
                  <a:lnTo>
                    <a:pt x="2023952" y="3610695"/>
                  </a:lnTo>
                  <a:lnTo>
                    <a:pt x="570004" y="3610695"/>
                  </a:lnTo>
                  <a:lnTo>
                    <a:pt x="661878" y="3442730"/>
                  </a:lnTo>
                  <a:cubicBezTo>
                    <a:pt x="584009" y="3442730"/>
                    <a:pt x="765702" y="3206925"/>
                    <a:pt x="635922" y="3206925"/>
                  </a:cubicBezTo>
                  <a:cubicBezTo>
                    <a:pt x="778680" y="3049722"/>
                    <a:pt x="713790" y="2813917"/>
                    <a:pt x="713790" y="2656714"/>
                  </a:cubicBezTo>
                  <a:cubicBezTo>
                    <a:pt x="674856" y="2735316"/>
                    <a:pt x="687833" y="2656714"/>
                    <a:pt x="687833" y="2578113"/>
                  </a:cubicBezTo>
                  <a:cubicBezTo>
                    <a:pt x="700812" y="2499511"/>
                    <a:pt x="778680" y="2420910"/>
                    <a:pt x="739746" y="2420910"/>
                  </a:cubicBezTo>
                  <a:cubicBezTo>
                    <a:pt x="532097" y="2342308"/>
                    <a:pt x="207648" y="2735316"/>
                    <a:pt x="0" y="2892519"/>
                  </a:cubicBezTo>
                  <a:cubicBezTo>
                    <a:pt x="155735" y="2499511"/>
                    <a:pt x="116802" y="1949300"/>
                    <a:pt x="467208" y="1634894"/>
                  </a:cubicBezTo>
                  <a:cubicBezTo>
                    <a:pt x="1023640" y="1153459"/>
                    <a:pt x="1450900" y="310949"/>
                    <a:pt x="2018510" y="2530"/>
                  </a:cubicBez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a16="http://schemas.microsoft.com/office/drawing/2014/main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" descr="b5437aa7-f7b4-41a2-83d5-5dd9ae3b5da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政策风险</a:t>
            </a:r>
            <a:endParaRPr lang="en-US" dirty="0"/>
          </a:p>
        </p:txBody>
      </p:sp>
      <p:grpSp>
        <p:nvGrpSpPr>
          <p:cNvPr id="50" name="b0990ecb-a7e5-4e17-9ede-b31e3e10f730.source.3.zh-Hans.pptx" descr="cbd9d373-9fa3-4575-a1ed-6ee7ada3b031">
            <a:extLst>
              <a:ext uri="{FF2B5EF4-FFF2-40B4-BE49-F238E27FC236}">
                <a16:creationId id="{0AE41156-8E7F-0C1D-1177-0F1A429F0C04}"/>
              </a:ext>
            </a:extLst>
          </p:cNvPr>
          <p:cNvGrpSpPr/>
          <p:nvPr/>
        </p:nvGrpSpPr>
        <p:grpSpPr>
          <a:xfrm>
            <a:off x="687280" y="1130299"/>
            <a:ext cx="10833208" cy="5727701"/>
            <a:chOff x="687280" y="1130299"/>
            <a:chExt cx="10833208" cy="5727701"/>
          </a:xfrm>
        </p:grpSpPr>
        <p:grpSp>
          <p:nvGrpSpPr>
            <p:cNvPr id="48" name="组合 47" descr="f369c683-b4a3-48c8-9800-d6f5cee41968">
              <a:extLst>
                <a:ext uri="{FF2B5EF4-FFF2-40B4-BE49-F238E27FC236}">
                  <a16:creationId id="{967F4941-086A-927F-59D7-8F2455CA3387}"/>
                </a:ext>
              </a:extLst>
            </p:cNvPr>
            <p:cNvGrpSpPr/>
            <p:nvPr/>
          </p:nvGrpSpPr>
          <p:grpSpPr>
            <a:xfrm>
              <a:off x="4576593" y="1208019"/>
              <a:ext cx="3038719" cy="5649981"/>
              <a:chOff x="4576593" y="1208019"/>
              <a:chExt cx="3038719" cy="5649981"/>
            </a:xfrm>
          </p:grpSpPr>
          <p:sp>
            <p:nvSpPr>
              <p:cNvPr id="23" name="ïsḷïḑê" descr="8bdb7c3a-cab2-4260-804a-29b2ba9ad474">
                <a:extLst>
                  <a:ext uri="{FF2B5EF4-FFF2-40B4-BE49-F238E27FC236}">
                    <a16:creationId id="{02D8BD24-E9FB-1BFB-2849-69EB4666D375}"/>
                  </a:ext>
                </a:extLst>
              </p:cNvPr>
              <p:cNvSpPr/>
              <p:nvPr/>
            </p:nvSpPr>
            <p:spPr>
              <a:xfrm>
                <a:off x="5013795" y="1697857"/>
                <a:ext cx="40623" cy="166751"/>
              </a:xfrm>
              <a:prstGeom prst="roundRect">
                <a:avLst>
                  <a:gd name="adj" fmla="val 36338"/>
                </a:avLst>
              </a:prstGeom>
              <a:solidFill>
                <a:schemeClr val="bg1"/>
              </a:solidFill>
              <a:ln w="12700">
                <a:solidFill>
                  <a:schemeClr val="tx2">
                    <a:lumMod val="75000"/>
                  </a:schemeClr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24" name="ïšliḋé" descr="554d5c7b-d685-43c4-a2db-7ad3b961461a">
                <a:extLst>
                  <a:ext uri="{FF2B5EF4-FFF2-40B4-BE49-F238E27FC236}">
                    <a16:creationId id="{D66996AC-7AE6-8F45-ACB6-7260CFFE61A6}"/>
                  </a:ext>
                </a:extLst>
              </p:cNvPr>
              <p:cNvSpPr/>
              <p:nvPr/>
            </p:nvSpPr>
            <p:spPr>
              <a:xfrm>
                <a:off x="5013795" y="2042298"/>
                <a:ext cx="40623" cy="290134"/>
              </a:xfrm>
              <a:prstGeom prst="roundRect">
                <a:avLst>
                  <a:gd name="adj" fmla="val 36338"/>
                </a:avLst>
              </a:prstGeom>
              <a:solidFill>
                <a:schemeClr val="bg1"/>
              </a:solidFill>
              <a:ln w="12700">
                <a:solidFill>
                  <a:schemeClr val="tx2">
                    <a:lumMod val="75000"/>
                  </a:schemeClr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25" name="ïśḻidê" descr="3e948079-e4a6-4dcc-b1d0-6573fa989dab">
                <a:extLst>
                  <a:ext uri="{FF2B5EF4-FFF2-40B4-BE49-F238E27FC236}">
                    <a16:creationId id="{D3DE40EA-05D6-5C2A-5D70-AD6C164E3A2E}"/>
                  </a:ext>
                </a:extLst>
              </p:cNvPr>
              <p:cNvSpPr/>
              <p:nvPr/>
            </p:nvSpPr>
            <p:spPr>
              <a:xfrm>
                <a:off x="5013795" y="2395904"/>
                <a:ext cx="40623" cy="290134"/>
              </a:xfrm>
              <a:prstGeom prst="roundRect">
                <a:avLst>
                  <a:gd name="adj" fmla="val 36338"/>
                </a:avLst>
              </a:prstGeom>
              <a:solidFill>
                <a:schemeClr val="bg1"/>
              </a:solidFill>
              <a:ln w="12700">
                <a:solidFill>
                  <a:schemeClr val="tx2">
                    <a:lumMod val="75000"/>
                  </a:schemeClr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26" name="ïSľîďè" descr="643c8a30-a10e-4998-8503-7a64b6887ed1">
                <a:extLst>
                  <a:ext uri="{FF2B5EF4-FFF2-40B4-BE49-F238E27FC236}">
                    <a16:creationId id="{3ADB1611-A640-269F-4E9C-495041891A0C}"/>
                  </a:ext>
                </a:extLst>
              </p:cNvPr>
              <p:cNvSpPr/>
              <p:nvPr/>
            </p:nvSpPr>
            <p:spPr>
              <a:xfrm>
                <a:off x="6868585" y="1904401"/>
                <a:ext cx="609886" cy="10395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2" h="21123" extrusionOk="0">
                    <a:moveTo>
                      <a:pt x="0" y="7164"/>
                    </a:moveTo>
                    <a:lnTo>
                      <a:pt x="8138" y="1455"/>
                    </a:lnTo>
                    <a:cubicBezTo>
                      <a:pt x="10737" y="-190"/>
                      <a:pt x="15025" y="-477"/>
                      <a:pt x="18203" y="781"/>
                    </a:cubicBezTo>
                    <a:cubicBezTo>
                      <a:pt x="19812" y="1418"/>
                      <a:pt x="20889" y="2356"/>
                      <a:pt x="21249" y="3393"/>
                    </a:cubicBezTo>
                    <a:cubicBezTo>
                      <a:pt x="21600" y="4402"/>
                      <a:pt x="21262" y="5484"/>
                      <a:pt x="20187" y="6386"/>
                    </a:cubicBezTo>
                    <a:lnTo>
                      <a:pt x="277" y="21123"/>
                    </a:lnTo>
                    <a:lnTo>
                      <a:pt x="0" y="7164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2700">
                <a:noFill/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24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" name="iṡ1ïďé" descr="02ebe26d-d4e7-4fdc-8ad7-85abc951e3bb">
                <a:extLst>
                  <a:ext uri="{FF2B5EF4-FFF2-40B4-BE49-F238E27FC236}">
                    <a16:creationId id="{BF713247-C3FF-5EDA-A7C4-87C5D1D983F7}"/>
                  </a:ext>
                </a:extLst>
              </p:cNvPr>
              <p:cNvSpPr/>
              <p:nvPr/>
            </p:nvSpPr>
            <p:spPr>
              <a:xfrm>
                <a:off x="6898662" y="2042298"/>
                <a:ext cx="40623" cy="290134"/>
              </a:xfrm>
              <a:prstGeom prst="roundRect">
                <a:avLst>
                  <a:gd name="adj" fmla="val 36338"/>
                </a:avLst>
              </a:prstGeom>
              <a:solidFill>
                <a:schemeClr val="bg1"/>
              </a:solidFill>
              <a:ln w="3175">
                <a:solidFill>
                  <a:schemeClr val="tx2"/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28" name="ïŝľîḍé" descr="7c99d005-38e8-444c-a3ee-7966df5be2e9">
                <a:extLst>
                  <a:ext uri="{FF2B5EF4-FFF2-40B4-BE49-F238E27FC236}">
                    <a16:creationId id="{A93AD210-3CA4-0F7E-0FB7-D9E1760FBFD9}"/>
                  </a:ext>
                </a:extLst>
              </p:cNvPr>
              <p:cNvSpPr/>
              <p:nvPr/>
            </p:nvSpPr>
            <p:spPr>
              <a:xfrm>
                <a:off x="4576593" y="2606639"/>
                <a:ext cx="2947367" cy="42505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1" h="21509" extrusionOk="0">
                    <a:moveTo>
                      <a:pt x="3706" y="1892"/>
                    </a:moveTo>
                    <a:lnTo>
                      <a:pt x="3628" y="1068"/>
                    </a:lnTo>
                    <a:cubicBezTo>
                      <a:pt x="3666" y="419"/>
                      <a:pt x="2834" y="-91"/>
                      <a:pt x="1908" y="14"/>
                    </a:cubicBezTo>
                    <a:cubicBezTo>
                      <a:pt x="1354" y="77"/>
                      <a:pt x="912" y="367"/>
                      <a:pt x="789" y="746"/>
                    </a:cubicBezTo>
                    <a:cubicBezTo>
                      <a:pt x="732" y="1367"/>
                      <a:pt x="602" y="1981"/>
                      <a:pt x="401" y="2583"/>
                    </a:cubicBezTo>
                    <a:cubicBezTo>
                      <a:pt x="202" y="3176"/>
                      <a:pt x="-69" y="3773"/>
                      <a:pt x="16" y="4387"/>
                    </a:cubicBezTo>
                    <a:cubicBezTo>
                      <a:pt x="43" y="4588"/>
                      <a:pt x="109" y="4784"/>
                      <a:pt x="168" y="4982"/>
                    </a:cubicBezTo>
                    <a:cubicBezTo>
                      <a:pt x="337" y="5543"/>
                      <a:pt x="451" y="6114"/>
                      <a:pt x="436" y="6687"/>
                    </a:cubicBezTo>
                    <a:cubicBezTo>
                      <a:pt x="419" y="7366"/>
                      <a:pt x="224" y="8052"/>
                      <a:pt x="449" y="8715"/>
                    </a:cubicBezTo>
                    <a:cubicBezTo>
                      <a:pt x="524" y="8934"/>
                      <a:pt x="643" y="9144"/>
                      <a:pt x="754" y="9355"/>
                    </a:cubicBezTo>
                    <a:cubicBezTo>
                      <a:pt x="1239" y="10281"/>
                      <a:pt x="1566" y="11241"/>
                      <a:pt x="1981" y="12182"/>
                    </a:cubicBezTo>
                    <a:cubicBezTo>
                      <a:pt x="2310" y="12929"/>
                      <a:pt x="2695" y="13663"/>
                      <a:pt x="3133" y="14383"/>
                    </a:cubicBezTo>
                    <a:cubicBezTo>
                      <a:pt x="3220" y="15580"/>
                      <a:pt x="3256" y="16778"/>
                      <a:pt x="3241" y="17976"/>
                    </a:cubicBezTo>
                    <a:cubicBezTo>
                      <a:pt x="3227" y="19155"/>
                      <a:pt x="3164" y="20333"/>
                      <a:pt x="3051" y="21509"/>
                    </a:cubicBezTo>
                    <a:lnTo>
                      <a:pt x="14715" y="21497"/>
                    </a:lnTo>
                    <a:cubicBezTo>
                      <a:pt x="14648" y="20806"/>
                      <a:pt x="14589" y="20115"/>
                      <a:pt x="14539" y="19424"/>
                    </a:cubicBezTo>
                    <a:cubicBezTo>
                      <a:pt x="14503" y="18920"/>
                      <a:pt x="14473" y="18408"/>
                      <a:pt x="14509" y="17906"/>
                    </a:cubicBezTo>
                    <a:cubicBezTo>
                      <a:pt x="14543" y="17424"/>
                      <a:pt x="14640" y="16942"/>
                      <a:pt x="14885" y="16490"/>
                    </a:cubicBezTo>
                    <a:cubicBezTo>
                      <a:pt x="15282" y="15756"/>
                      <a:pt x="16016" y="15170"/>
                      <a:pt x="16721" y="14564"/>
                    </a:cubicBezTo>
                    <a:cubicBezTo>
                      <a:pt x="17441" y="13945"/>
                      <a:pt x="18136" y="13297"/>
                      <a:pt x="18788" y="12642"/>
                    </a:cubicBezTo>
                    <a:cubicBezTo>
                      <a:pt x="19791" y="11633"/>
                      <a:pt x="20707" y="10584"/>
                      <a:pt x="21531" y="9500"/>
                    </a:cubicBezTo>
                    <a:lnTo>
                      <a:pt x="4043" y="9500"/>
                    </a:lnTo>
                    <a:lnTo>
                      <a:pt x="3706" y="1892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2700">
                <a:noFill/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24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" name="íSlïḓè" descr="347be6e3-9198-4566-972f-767b651bc4d9">
                <a:extLst>
                  <a:ext uri="{FF2B5EF4-FFF2-40B4-BE49-F238E27FC236}">
                    <a16:creationId id="{FA838468-7C3C-BE3B-A5E9-67025C911A0D}"/>
                  </a:ext>
                </a:extLst>
              </p:cNvPr>
              <p:cNvSpPr/>
              <p:nvPr/>
            </p:nvSpPr>
            <p:spPr>
              <a:xfrm>
                <a:off x="4885641" y="4476842"/>
                <a:ext cx="2646421" cy="2381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850"/>
                    </a:moveTo>
                    <a:cubicBezTo>
                      <a:pt x="221" y="5682"/>
                      <a:pt x="503" y="6492"/>
                      <a:pt x="843" y="7273"/>
                    </a:cubicBezTo>
                    <a:cubicBezTo>
                      <a:pt x="1392" y="8532"/>
                      <a:pt x="2121" y="9735"/>
                      <a:pt x="3256" y="10337"/>
                    </a:cubicBezTo>
                    <a:cubicBezTo>
                      <a:pt x="4378" y="10931"/>
                      <a:pt x="5703" y="10802"/>
                      <a:pt x="6835" y="11372"/>
                    </a:cubicBezTo>
                    <a:cubicBezTo>
                      <a:pt x="8056" y="11987"/>
                      <a:pt x="8844" y="13299"/>
                      <a:pt x="9968" y="14102"/>
                    </a:cubicBezTo>
                    <a:cubicBezTo>
                      <a:pt x="10561" y="14525"/>
                      <a:pt x="11231" y="14795"/>
                      <a:pt x="11930" y="14891"/>
                    </a:cubicBezTo>
                    <a:cubicBezTo>
                      <a:pt x="12426" y="15933"/>
                      <a:pt x="12715" y="17082"/>
                      <a:pt x="12777" y="18259"/>
                    </a:cubicBezTo>
                    <a:cubicBezTo>
                      <a:pt x="12836" y="19385"/>
                      <a:pt x="12687" y="20513"/>
                      <a:pt x="12338" y="21572"/>
                    </a:cubicBezTo>
                    <a:lnTo>
                      <a:pt x="13932" y="21600"/>
                    </a:lnTo>
                    <a:cubicBezTo>
                      <a:pt x="13853" y="20509"/>
                      <a:pt x="13793" y="19417"/>
                      <a:pt x="13751" y="18324"/>
                    </a:cubicBezTo>
                    <a:cubicBezTo>
                      <a:pt x="13709" y="17233"/>
                      <a:pt x="13684" y="16141"/>
                      <a:pt x="13678" y="15048"/>
                    </a:cubicBezTo>
                    <a:cubicBezTo>
                      <a:pt x="13712" y="14590"/>
                      <a:pt x="13767" y="14135"/>
                      <a:pt x="13844" y="13685"/>
                    </a:cubicBezTo>
                    <a:cubicBezTo>
                      <a:pt x="13919" y="13242"/>
                      <a:pt x="14016" y="12801"/>
                      <a:pt x="14167" y="12379"/>
                    </a:cubicBezTo>
                    <a:cubicBezTo>
                      <a:pt x="14362" y="11838"/>
                      <a:pt x="14642" y="11344"/>
                      <a:pt x="14939" y="10867"/>
                    </a:cubicBezTo>
                    <a:cubicBezTo>
                      <a:pt x="15221" y="10416"/>
                      <a:pt x="15522" y="9977"/>
                      <a:pt x="15839" y="9552"/>
                    </a:cubicBezTo>
                    <a:cubicBezTo>
                      <a:pt x="16972" y="8031"/>
                      <a:pt x="18034" y="6445"/>
                      <a:pt x="19019" y="4802"/>
                    </a:cubicBezTo>
                    <a:cubicBezTo>
                      <a:pt x="19949" y="3249"/>
                      <a:pt x="20811" y="1647"/>
                      <a:pt x="21600" y="0"/>
                    </a:cubicBezTo>
                    <a:lnTo>
                      <a:pt x="14268" y="3871"/>
                    </a:lnTo>
                    <a:cubicBezTo>
                      <a:pt x="14498" y="4038"/>
                      <a:pt x="14753" y="4159"/>
                      <a:pt x="15020" y="4229"/>
                    </a:cubicBezTo>
                    <a:cubicBezTo>
                      <a:pt x="16038" y="4496"/>
                      <a:pt x="17037" y="4038"/>
                      <a:pt x="17957" y="3561"/>
                    </a:cubicBezTo>
                    <a:cubicBezTo>
                      <a:pt x="18371" y="3346"/>
                      <a:pt x="18785" y="3122"/>
                      <a:pt x="19200" y="2887"/>
                    </a:cubicBezTo>
                    <a:cubicBezTo>
                      <a:pt x="18360" y="4459"/>
                      <a:pt x="17456" y="5983"/>
                      <a:pt x="16487" y="7460"/>
                    </a:cubicBezTo>
                    <a:cubicBezTo>
                      <a:pt x="15825" y="8469"/>
                      <a:pt x="15064" y="9468"/>
                      <a:pt x="14376" y="10385"/>
                    </a:cubicBezTo>
                    <a:cubicBezTo>
                      <a:pt x="13604" y="11415"/>
                      <a:pt x="12806" y="12376"/>
                      <a:pt x="11579" y="12497"/>
                    </a:cubicBezTo>
                    <a:cubicBezTo>
                      <a:pt x="10451" y="12608"/>
                      <a:pt x="9433" y="11861"/>
                      <a:pt x="8773" y="10821"/>
                    </a:cubicBezTo>
                    <a:cubicBezTo>
                      <a:pt x="8336" y="10133"/>
                      <a:pt x="7990" y="9286"/>
                      <a:pt x="7253" y="9058"/>
                    </a:cubicBezTo>
                    <a:cubicBezTo>
                      <a:pt x="6939" y="8960"/>
                      <a:pt x="6608" y="9009"/>
                      <a:pt x="6282" y="9022"/>
                    </a:cubicBezTo>
                    <a:cubicBezTo>
                      <a:pt x="4947" y="9077"/>
                      <a:pt x="3696" y="8547"/>
                      <a:pt x="2620" y="7773"/>
                    </a:cubicBezTo>
                    <a:cubicBezTo>
                      <a:pt x="1588" y="7031"/>
                      <a:pt x="689" y="6044"/>
                      <a:pt x="0" y="4850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>
                <a:noFill/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24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0" name="îśļiḑê" descr="6056e685-c2df-4148-b058-e4cdbcc7b6d1">
                <a:extLst>
                  <a:ext uri="{FF2B5EF4-FFF2-40B4-BE49-F238E27FC236}">
                    <a16:creationId id="{912A67FF-4CFE-C648-DCBA-88F40652D106}"/>
                  </a:ext>
                </a:extLst>
              </p:cNvPr>
              <p:cNvSpPr/>
              <p:nvPr/>
            </p:nvSpPr>
            <p:spPr>
              <a:xfrm>
                <a:off x="4856662" y="2614712"/>
                <a:ext cx="265771" cy="20771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88" y="2772"/>
                    </a:moveTo>
                    <a:cubicBezTo>
                      <a:pt x="19289" y="2319"/>
                      <a:pt x="18567" y="1871"/>
                      <a:pt x="17252" y="1450"/>
                    </a:cubicBezTo>
                    <a:cubicBezTo>
                      <a:pt x="16188" y="1109"/>
                      <a:pt x="14744" y="790"/>
                      <a:pt x="12751" y="534"/>
                    </a:cubicBezTo>
                    <a:cubicBezTo>
                      <a:pt x="10819" y="285"/>
                      <a:pt x="8415" y="100"/>
                      <a:pt x="5746" y="0"/>
                    </a:cubicBezTo>
                    <a:cubicBezTo>
                      <a:pt x="9591" y="420"/>
                      <a:pt x="12350" y="977"/>
                      <a:pt x="13687" y="1598"/>
                    </a:cubicBezTo>
                    <a:cubicBezTo>
                      <a:pt x="15271" y="2332"/>
                      <a:pt x="14766" y="3105"/>
                      <a:pt x="14418" y="3869"/>
                    </a:cubicBezTo>
                    <a:cubicBezTo>
                      <a:pt x="14043" y="4690"/>
                      <a:pt x="13762" y="5533"/>
                      <a:pt x="12994" y="6328"/>
                    </a:cubicBezTo>
                    <a:cubicBezTo>
                      <a:pt x="12254" y="7095"/>
                      <a:pt x="10931" y="7843"/>
                      <a:pt x="6584" y="8400"/>
                    </a:cubicBezTo>
                    <a:cubicBezTo>
                      <a:pt x="4752" y="8635"/>
                      <a:pt x="2488" y="8808"/>
                      <a:pt x="0" y="8902"/>
                    </a:cubicBezTo>
                    <a:cubicBezTo>
                      <a:pt x="2493" y="9073"/>
                      <a:pt x="4610" y="9321"/>
                      <a:pt x="6156" y="9624"/>
                    </a:cubicBezTo>
                    <a:cubicBezTo>
                      <a:pt x="8579" y="10099"/>
                      <a:pt x="9430" y="10666"/>
                      <a:pt x="10079" y="11225"/>
                    </a:cubicBezTo>
                    <a:cubicBezTo>
                      <a:pt x="12048" y="12922"/>
                      <a:pt x="12469" y="14639"/>
                      <a:pt x="13381" y="16350"/>
                    </a:cubicBezTo>
                    <a:cubicBezTo>
                      <a:pt x="14311" y="18096"/>
                      <a:pt x="15755" y="19837"/>
                      <a:pt x="17708" y="21569"/>
                    </a:cubicBezTo>
                    <a:lnTo>
                      <a:pt x="21600" y="21600"/>
                    </a:lnTo>
                    <a:lnTo>
                      <a:pt x="19388" y="2772"/>
                    </a:lnTo>
                    <a:close/>
                  </a:path>
                </a:pathLst>
              </a:custGeom>
              <a:solidFill>
                <a:schemeClr val="tx2"/>
              </a:solidFill>
              <a:ln w="12700">
                <a:noFill/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24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1" name="íṥľîḓè" descr="0830ece2-c3d4-4429-8895-a1941be1d059">
                <a:extLst>
                  <a:ext uri="{FF2B5EF4-FFF2-40B4-BE49-F238E27FC236}">
                    <a16:creationId id="{AED8C6E4-EDA7-E1B9-813B-FDEA02E678CD}"/>
                  </a:ext>
                </a:extLst>
              </p:cNvPr>
              <p:cNvSpPr/>
              <p:nvPr/>
            </p:nvSpPr>
            <p:spPr>
              <a:xfrm>
                <a:off x="6881945" y="4689916"/>
                <a:ext cx="33734" cy="979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>
                    <a:lumMod val="75000"/>
                  </a:schemeClr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32" name="íślídé" descr="f18f4013-c684-4fa4-ad55-3f3659c3eda6">
                <a:extLst>
                  <a:ext uri="{FF2B5EF4-FFF2-40B4-BE49-F238E27FC236}">
                    <a16:creationId id="{5E939766-C468-9AD7-E673-E48E753AD43F}"/>
                  </a:ext>
                </a:extLst>
              </p:cNvPr>
              <p:cNvSpPr/>
              <p:nvPr/>
            </p:nvSpPr>
            <p:spPr>
              <a:xfrm>
                <a:off x="5029270" y="4843702"/>
                <a:ext cx="1888776" cy="339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453" extrusionOk="0">
                    <a:moveTo>
                      <a:pt x="0" y="388"/>
                    </a:moveTo>
                    <a:cubicBezTo>
                      <a:pt x="15" y="3544"/>
                      <a:pt x="266" y="6600"/>
                      <a:pt x="718" y="9112"/>
                    </a:cubicBezTo>
                    <a:cubicBezTo>
                      <a:pt x="2965" y="21600"/>
                      <a:pt x="7177" y="14387"/>
                      <a:pt x="10834" y="14327"/>
                    </a:cubicBezTo>
                    <a:cubicBezTo>
                      <a:pt x="14265" y="14271"/>
                      <a:pt x="18114" y="21048"/>
                      <a:pt x="20544" y="10414"/>
                    </a:cubicBezTo>
                    <a:cubicBezTo>
                      <a:pt x="21186" y="7607"/>
                      <a:pt x="21561" y="3901"/>
                      <a:pt x="21600" y="0"/>
                    </a:cubicBezTo>
                    <a:lnTo>
                      <a:pt x="0" y="388"/>
                    </a:lnTo>
                    <a:close/>
                  </a:path>
                </a:pathLst>
              </a:custGeom>
              <a:solidFill>
                <a:schemeClr val="tx2"/>
              </a:solidFill>
              <a:ln w="12700">
                <a:noFill/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24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3" name="ïşḻíḑé" descr="b1fb787f-e872-4bff-9ac5-26dc407f2d75">
                <a:extLst>
                  <a:ext uri="{FF2B5EF4-FFF2-40B4-BE49-F238E27FC236}">
                    <a16:creationId id="{F228B018-2898-58FE-9661-2868AA7B93A1}"/>
                  </a:ext>
                </a:extLst>
              </p:cNvPr>
              <p:cNvSpPr/>
              <p:nvPr/>
            </p:nvSpPr>
            <p:spPr>
              <a:xfrm>
                <a:off x="5030278" y="1208019"/>
                <a:ext cx="1885959" cy="3898496"/>
              </a:xfrm>
              <a:prstGeom prst="roundRect">
                <a:avLst>
                  <a:gd name="adj" fmla="val 15048"/>
                </a:avLst>
              </a:prstGeom>
              <a:solidFill>
                <a:schemeClr val="bg1"/>
              </a:solidFill>
              <a:ln w="3175">
                <a:solidFill>
                  <a:schemeClr val="tx2"/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defTabSz="825500"/>
                <a:endParaRPr sz="3200"/>
              </a:p>
            </p:txBody>
          </p:sp>
          <p:sp>
            <p:nvSpPr>
              <p:cNvPr id="34" name="îṣlíďè" descr="eb9d39d9-e97d-4408-bc9e-dc018ef846ed">
                <a:extLst>
                  <a:ext uri="{FF2B5EF4-FFF2-40B4-BE49-F238E27FC236}">
                    <a16:creationId id="{162ACF38-E551-2C5B-7C07-DD5E4CA55BFE}"/>
                  </a:ext>
                </a:extLst>
              </p:cNvPr>
              <p:cNvSpPr/>
              <p:nvPr/>
            </p:nvSpPr>
            <p:spPr>
              <a:xfrm>
                <a:off x="5063466" y="1239132"/>
                <a:ext cx="1819583" cy="3834936"/>
              </a:xfrm>
              <a:prstGeom prst="roundRect">
                <a:avLst>
                  <a:gd name="adj" fmla="val 13638"/>
                </a:avLst>
              </a:prstGeom>
              <a:solidFill>
                <a:schemeClr val="bg1"/>
              </a:solidFill>
              <a:ln w="3175">
                <a:solidFill>
                  <a:schemeClr val="tx2"/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lvl="0" defTabSz="825500">
                  <a:defRPr sz="3200"/>
                </a:pPr>
                <a:endParaRPr/>
              </a:p>
            </p:txBody>
          </p:sp>
          <p:sp>
            <p:nvSpPr>
              <p:cNvPr id="35" name="ï$1îḋè" descr="cb599457-f36d-4cd7-9b48-b9c817bdb721">
                <a:extLst>
                  <a:ext uri="{FF2B5EF4-FFF2-40B4-BE49-F238E27FC236}">
                    <a16:creationId id="{060FC7A2-388E-0BF5-F03B-1669FE8328D3}"/>
                  </a:ext>
                </a:extLst>
              </p:cNvPr>
              <p:cNvSpPr/>
              <p:nvPr/>
            </p:nvSpPr>
            <p:spPr>
              <a:xfrm>
                <a:off x="5145863" y="1682139"/>
                <a:ext cx="1654788" cy="2950255"/>
              </a:xfrm>
              <a:prstGeom prst="roundRect">
                <a:avLst>
                  <a:gd name="adj" fmla="val 1750"/>
                </a:avLst>
              </a:prstGeom>
              <a:solidFill>
                <a:schemeClr val="bg1"/>
              </a:solidFill>
              <a:ln w="12700">
                <a:solidFill>
                  <a:schemeClr val="tx2">
                    <a:lumMod val="75000"/>
                  </a:schemeClr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36" name="ïṡḻiḑe" descr="17f4436a-1707-47da-a901-c3ca30658ceb">
                <a:extLst>
                  <a:ext uri="{FF2B5EF4-FFF2-40B4-BE49-F238E27FC236}">
                    <a16:creationId id="{84F2A316-418C-F6CF-3CBE-269B9A7B080D}"/>
                  </a:ext>
                </a:extLst>
              </p:cNvPr>
              <p:cNvSpPr/>
              <p:nvPr/>
            </p:nvSpPr>
            <p:spPr>
              <a:xfrm>
                <a:off x="5825940" y="4695970"/>
                <a:ext cx="294634" cy="294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2"/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37" name="ïṣ1ide" descr="b68aebd9-b76f-4f57-908c-cb75ebd2031d">
                <a:extLst>
                  <a:ext uri="{FF2B5EF4-FFF2-40B4-BE49-F238E27FC236}">
                    <a16:creationId id="{30F2D1D2-A60E-5DCA-06E1-B548F82B4523}"/>
                  </a:ext>
                </a:extLst>
              </p:cNvPr>
              <p:cNvSpPr/>
              <p:nvPr/>
            </p:nvSpPr>
            <p:spPr>
              <a:xfrm>
                <a:off x="5644116" y="1429334"/>
                <a:ext cx="59162" cy="59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2">
                    <a:lumMod val="75000"/>
                  </a:schemeClr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38" name="iṥļïḑe" descr="4abb2ccd-0628-4aa2-8821-3d32014387d8">
                <a:extLst>
                  <a:ext uri="{FF2B5EF4-FFF2-40B4-BE49-F238E27FC236}">
                    <a16:creationId id="{213D6DC9-54DF-A916-0153-C271B7019C1F}"/>
                  </a:ext>
                </a:extLst>
              </p:cNvPr>
              <p:cNvSpPr/>
              <p:nvPr/>
            </p:nvSpPr>
            <p:spPr>
              <a:xfrm rot="5400000">
                <a:off x="5952945" y="1309744"/>
                <a:ext cx="40623" cy="29833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2">
                    <a:lumMod val="75000"/>
                  </a:schemeClr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39" name="îs1íďe" descr="60a037d6-5aed-4eb7-8d27-3b1c5aff88ed">
                <a:extLst>
                  <a:ext uri="{FF2B5EF4-FFF2-40B4-BE49-F238E27FC236}">
                    <a16:creationId id="{AA4C70DA-F05F-7172-DB16-17F2E46BDECF}"/>
                  </a:ext>
                </a:extLst>
              </p:cNvPr>
              <p:cNvSpPr/>
              <p:nvPr/>
            </p:nvSpPr>
            <p:spPr>
              <a:xfrm>
                <a:off x="6534252" y="4050055"/>
                <a:ext cx="1048681" cy="892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4" h="21417" extrusionOk="0">
                    <a:moveTo>
                      <a:pt x="13723" y="701"/>
                    </a:moveTo>
                    <a:cubicBezTo>
                      <a:pt x="14666" y="193"/>
                      <a:pt x="15664" y="-30"/>
                      <a:pt x="16643" y="3"/>
                    </a:cubicBezTo>
                    <a:cubicBezTo>
                      <a:pt x="17735" y="40"/>
                      <a:pt x="18858" y="399"/>
                      <a:pt x="19702" y="1351"/>
                    </a:cubicBezTo>
                    <a:cubicBezTo>
                      <a:pt x="20874" y="2672"/>
                      <a:pt x="21133" y="4608"/>
                      <a:pt x="20969" y="6392"/>
                    </a:cubicBezTo>
                    <a:cubicBezTo>
                      <a:pt x="20845" y="7739"/>
                      <a:pt x="20488" y="9043"/>
                      <a:pt x="19903" y="10204"/>
                    </a:cubicBezTo>
                    <a:cubicBezTo>
                      <a:pt x="19369" y="11266"/>
                      <a:pt x="18647" y="12208"/>
                      <a:pt x="17755" y="12956"/>
                    </a:cubicBezTo>
                    <a:cubicBezTo>
                      <a:pt x="16177" y="14482"/>
                      <a:pt x="14522" y="15893"/>
                      <a:pt x="12802" y="17182"/>
                    </a:cubicBezTo>
                    <a:cubicBezTo>
                      <a:pt x="11014" y="18520"/>
                      <a:pt x="9158" y="19724"/>
                      <a:pt x="7244" y="20785"/>
                    </a:cubicBezTo>
                    <a:cubicBezTo>
                      <a:pt x="5997" y="21459"/>
                      <a:pt x="4679" y="21570"/>
                      <a:pt x="3461" y="21233"/>
                    </a:cubicBezTo>
                    <a:cubicBezTo>
                      <a:pt x="2199" y="20884"/>
                      <a:pt x="976" y="20030"/>
                      <a:pt x="351" y="18494"/>
                    </a:cubicBezTo>
                    <a:cubicBezTo>
                      <a:pt x="-467" y="16483"/>
                      <a:pt x="192" y="14049"/>
                      <a:pt x="1838" y="12992"/>
                    </a:cubicBezTo>
                    <a:lnTo>
                      <a:pt x="13723" y="701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2700">
                <a:noFill/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24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" name="ïṧḷíḑè" descr="272458c1-0ba7-4d56-8f99-68c5d72084fe">
                <a:extLst>
                  <a:ext uri="{FF2B5EF4-FFF2-40B4-BE49-F238E27FC236}">
                    <a16:creationId id="{E639469D-3ACF-E306-7F23-66BB6FB5191D}"/>
                  </a:ext>
                </a:extLst>
              </p:cNvPr>
              <p:cNvSpPr/>
              <p:nvPr/>
            </p:nvSpPr>
            <p:spPr>
              <a:xfrm>
                <a:off x="6380832" y="3363688"/>
                <a:ext cx="1234480" cy="1187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9" h="21247" extrusionOk="0">
                    <a:moveTo>
                      <a:pt x="13178" y="875"/>
                    </a:moveTo>
                    <a:cubicBezTo>
                      <a:pt x="13623" y="687"/>
                      <a:pt x="14078" y="527"/>
                      <a:pt x="14541" y="394"/>
                    </a:cubicBezTo>
                    <a:cubicBezTo>
                      <a:pt x="15086" y="238"/>
                      <a:pt x="15640" y="121"/>
                      <a:pt x="16200" y="43"/>
                    </a:cubicBezTo>
                    <a:cubicBezTo>
                      <a:pt x="18239" y="-250"/>
                      <a:pt x="20199" y="975"/>
                      <a:pt x="20913" y="2989"/>
                    </a:cubicBezTo>
                    <a:cubicBezTo>
                      <a:pt x="21508" y="4668"/>
                      <a:pt x="21088" y="6556"/>
                      <a:pt x="19845" y="7790"/>
                    </a:cubicBezTo>
                    <a:lnTo>
                      <a:pt x="6683" y="20161"/>
                    </a:lnTo>
                    <a:cubicBezTo>
                      <a:pt x="5736" y="21016"/>
                      <a:pt x="4551" y="21350"/>
                      <a:pt x="3421" y="21220"/>
                    </a:cubicBezTo>
                    <a:cubicBezTo>
                      <a:pt x="2307" y="21092"/>
                      <a:pt x="1221" y="20509"/>
                      <a:pt x="560" y="19419"/>
                    </a:cubicBezTo>
                    <a:cubicBezTo>
                      <a:pt x="19" y="18527"/>
                      <a:pt x="-92" y="17480"/>
                      <a:pt x="67" y="16504"/>
                    </a:cubicBezTo>
                    <a:cubicBezTo>
                      <a:pt x="226" y="15530"/>
                      <a:pt x="658" y="14598"/>
                      <a:pt x="1357" y="13840"/>
                    </a:cubicBezTo>
                    <a:lnTo>
                      <a:pt x="13178" y="875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2700">
                <a:noFill/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24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1" name="ïṣļîdé" descr="b10aade8-c56b-464d-9bf8-266899a703fc">
                <a:extLst>
                  <a:ext uri="{FF2B5EF4-FFF2-40B4-BE49-F238E27FC236}">
                    <a16:creationId id="{2B6AA3D9-CF26-7642-6CE8-5CAF727F6169}"/>
                  </a:ext>
                </a:extLst>
              </p:cNvPr>
              <p:cNvSpPr/>
              <p:nvPr/>
            </p:nvSpPr>
            <p:spPr>
              <a:xfrm>
                <a:off x="6432901" y="2792465"/>
                <a:ext cx="969112" cy="1040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0775" extrusionOk="0">
                    <a:moveTo>
                      <a:pt x="11979" y="321"/>
                    </a:moveTo>
                    <a:lnTo>
                      <a:pt x="14198" y="25"/>
                    </a:lnTo>
                    <a:cubicBezTo>
                      <a:pt x="16316" y="-152"/>
                      <a:pt x="18392" y="635"/>
                      <a:pt x="19756" y="2130"/>
                    </a:cubicBezTo>
                    <a:cubicBezTo>
                      <a:pt x="20533" y="2983"/>
                      <a:pt x="21024" y="4006"/>
                      <a:pt x="21091" y="5079"/>
                    </a:cubicBezTo>
                    <a:cubicBezTo>
                      <a:pt x="21161" y="6223"/>
                      <a:pt x="20745" y="7365"/>
                      <a:pt x="19897" y="8250"/>
                    </a:cubicBezTo>
                    <a:lnTo>
                      <a:pt x="9194" y="19301"/>
                    </a:lnTo>
                    <a:cubicBezTo>
                      <a:pt x="6885" y="21448"/>
                      <a:pt x="3037" y="21219"/>
                      <a:pt x="1049" y="18817"/>
                    </a:cubicBezTo>
                    <a:cubicBezTo>
                      <a:pt x="-439" y="17019"/>
                      <a:pt x="-334" y="14507"/>
                      <a:pt x="1299" y="12818"/>
                    </a:cubicBezTo>
                    <a:lnTo>
                      <a:pt x="10612" y="3166"/>
                    </a:lnTo>
                    <a:lnTo>
                      <a:pt x="10653" y="1586"/>
                    </a:lnTo>
                    <a:lnTo>
                      <a:pt x="11979" y="321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2700">
                <a:noFill/>
                <a:miter lim="400000"/>
              </a:ln>
            </p:spPr>
            <p:txBody>
              <a:bodyPr lIns="50800" tIns="50800" rIns="50800" bIns="50800" anchor="ctr"/>
              <a:lstStyle/>
              <a:p>
                <a:pPr lvl="0">
                  <a:defRPr sz="24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2" name="îṥḻîḋê" descr="a164ff8a-dc21-4baf-9237-4486cd324b9b">
                <a:extLst>
                  <a:ext uri="{FF2B5EF4-FFF2-40B4-BE49-F238E27FC236}">
                    <a16:creationId id="{A0BCB9F3-DEF6-A537-6137-3F1C0E12F3B7}"/>
                  </a:ext>
                </a:extLst>
              </p:cNvPr>
              <p:cNvSpPr/>
              <p:nvPr/>
            </p:nvSpPr>
            <p:spPr>
              <a:xfrm>
                <a:off x="5145121" y="1682704"/>
                <a:ext cx="1653816" cy="2950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595" extrusionOk="0">
                    <a:moveTo>
                      <a:pt x="1" y="7233"/>
                    </a:moveTo>
                    <a:lnTo>
                      <a:pt x="8566" y="8349"/>
                    </a:lnTo>
                    <a:lnTo>
                      <a:pt x="16" y="20084"/>
                    </a:lnTo>
                    <a:lnTo>
                      <a:pt x="29" y="21245"/>
                    </a:lnTo>
                    <a:cubicBezTo>
                      <a:pt x="-35" y="21339"/>
                      <a:pt x="8" y="21444"/>
                      <a:pt x="137" y="21513"/>
                    </a:cubicBezTo>
                    <a:cubicBezTo>
                      <a:pt x="198" y="21546"/>
                      <a:pt x="272" y="21567"/>
                      <a:pt x="349" y="21580"/>
                    </a:cubicBezTo>
                    <a:cubicBezTo>
                      <a:pt x="458" y="21598"/>
                      <a:pt x="575" y="21600"/>
                      <a:pt x="689" y="21584"/>
                    </a:cubicBezTo>
                    <a:lnTo>
                      <a:pt x="2978" y="21593"/>
                    </a:lnTo>
                    <a:lnTo>
                      <a:pt x="12224" y="8813"/>
                    </a:lnTo>
                    <a:lnTo>
                      <a:pt x="21565" y="9949"/>
                    </a:lnTo>
                    <a:lnTo>
                      <a:pt x="21561" y="8875"/>
                    </a:lnTo>
                    <a:lnTo>
                      <a:pt x="12929" y="7848"/>
                    </a:lnTo>
                    <a:lnTo>
                      <a:pt x="18733" y="7"/>
                    </a:lnTo>
                    <a:lnTo>
                      <a:pt x="14647" y="0"/>
                    </a:lnTo>
                    <a:lnTo>
                      <a:pt x="9381" y="7316"/>
                    </a:lnTo>
                    <a:lnTo>
                      <a:pt x="6" y="6115"/>
                    </a:lnTo>
                    <a:lnTo>
                      <a:pt x="1" y="7233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2">
                    <a:alpha val="50000"/>
                  </a:schemeClr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lvl="0" defTabSz="825500">
                  <a:defRPr sz="32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3" name="íṡḷïḑê" descr="0b27ae17-5e25-4720-b701-24b276edda2b">
                <a:extLst>
                  <a:ext uri="{FF2B5EF4-FFF2-40B4-BE49-F238E27FC236}">
                    <a16:creationId id="{0B3D4E49-2237-0B63-97B5-536C36EFE435}"/>
                  </a:ext>
                </a:extLst>
              </p:cNvPr>
              <p:cNvSpPr/>
              <p:nvPr/>
            </p:nvSpPr>
            <p:spPr>
              <a:xfrm flipV="1">
                <a:off x="5499343" y="3763954"/>
                <a:ext cx="996816" cy="868571"/>
              </a:xfrm>
              <a:prstGeom prst="line">
                <a:avLst/>
              </a:prstGeom>
              <a:solidFill>
                <a:schemeClr val="bg1"/>
              </a:solidFill>
              <a:ln w="3175">
                <a:solidFill>
                  <a:schemeClr val="tx2">
                    <a:alpha val="50000"/>
                  </a:schemeClr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defTabSz="825500"/>
                <a:endParaRPr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îşlíḑe" descr="9db4f082-11ad-46f2-a022-782e84f8aa6f">
                <a:extLst>
                  <a:ext uri="{FF2B5EF4-FFF2-40B4-BE49-F238E27FC236}">
                    <a16:creationId id="{285DE53D-01BA-FA23-59DA-1A3F98D77A94}"/>
                  </a:ext>
                </a:extLst>
              </p:cNvPr>
              <p:cNvSpPr/>
              <p:nvPr/>
            </p:nvSpPr>
            <p:spPr>
              <a:xfrm flipV="1">
                <a:off x="5775109" y="3834281"/>
                <a:ext cx="899380" cy="798244"/>
              </a:xfrm>
              <a:prstGeom prst="line">
                <a:avLst/>
              </a:prstGeom>
              <a:solidFill>
                <a:schemeClr val="bg1"/>
              </a:solidFill>
              <a:ln w="3175">
                <a:solidFill>
                  <a:schemeClr val="tx2">
                    <a:alpha val="50000"/>
                  </a:schemeClr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defTabSz="825500"/>
                <a:endParaRPr sz="320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8" name="ïṧlíḋè" descr="850625fb-bcef-43b1-9a77-69f4377a7bb8">
              <a:extLst>
                <a:ext uri="{FF2B5EF4-FFF2-40B4-BE49-F238E27FC236}">
                  <a16:creationId id="{A7CFF1E8-6EF4-3CAD-437D-3B02CD95600C}"/>
                </a:ext>
              </a:extLst>
            </p:cNvPr>
            <p:cNvCxnSpPr>
              <a:cxnSpLocks/>
              <a:stCxn id="21" idx="6"/>
              <a:endCxn id="19" idx="1"/>
            </p:cNvCxnSpPr>
            <p:nvPr/>
          </p:nvCxnSpPr>
          <p:spPr>
            <a:xfrm flipV="1">
              <a:off x="7635172" y="2005007"/>
              <a:ext cx="800828" cy="1423996"/>
            </a:xfrm>
            <a:prstGeom prst="bentConnector3">
              <a:avLst/>
            </a:prstGeom>
            <a:ln w="12700" cap="rnd">
              <a:solidFill>
                <a:schemeClr val="tx2">
                  <a:alpha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íšlîḍè" descr="698f12e9-582f-4dc0-aafc-fba550c8fd85">
              <a:extLst>
                <a:ext uri="{FF2B5EF4-FFF2-40B4-BE49-F238E27FC236}">
                  <a16:creationId id="{E8E1458C-5028-B7A7-9D89-FA960675F302}"/>
                </a:ext>
              </a:extLst>
            </p:cNvPr>
            <p:cNvCxnSpPr>
              <a:cxnSpLocks/>
              <a:stCxn id="21" idx="6"/>
              <a:endCxn id="15" idx="1"/>
            </p:cNvCxnSpPr>
            <p:nvPr/>
          </p:nvCxnSpPr>
          <p:spPr>
            <a:xfrm>
              <a:off x="7635172" y="3429003"/>
              <a:ext cx="800828" cy="1889356"/>
            </a:xfrm>
            <a:prstGeom prst="bentConnector3">
              <a:avLst/>
            </a:prstGeom>
            <a:ln w="12700" cap="rnd">
              <a:solidFill>
                <a:schemeClr val="tx2">
                  <a:alpha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í$ḷîdê" descr="de42d1a6-afaf-4213-ac81-c975452b2fab">
              <a:extLst>
                <a:ext uri="{FF2B5EF4-FFF2-40B4-BE49-F238E27FC236}">
                  <a16:creationId id="{2FE10E1F-F2BC-9DC8-2661-A88C080C086F}"/>
                </a:ext>
              </a:extLst>
            </p:cNvPr>
            <p:cNvCxnSpPr/>
            <p:nvPr/>
          </p:nvCxnSpPr>
          <p:spPr>
            <a:xfrm>
              <a:off x="8571000" y="2606640"/>
              <a:ext cx="2949488" cy="0"/>
            </a:xfrm>
            <a:prstGeom prst="line">
              <a:avLst/>
            </a:prstGeom>
            <a:ln w="12700" cap="rnd">
              <a:solidFill>
                <a:schemeClr val="tx2">
                  <a:alpha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îṧľïḍê" descr="c5020bf4-3d31-4498-a13d-b55dc6c7b52c">
              <a:extLst>
                <a:ext uri="{FF2B5EF4-FFF2-40B4-BE49-F238E27FC236}">
                  <a16:creationId id="{15BA6E3A-8A3E-02E1-E45F-BBE3AF5D482C}"/>
                </a:ext>
              </a:extLst>
            </p:cNvPr>
            <p:cNvCxnSpPr/>
            <p:nvPr/>
          </p:nvCxnSpPr>
          <p:spPr>
            <a:xfrm>
              <a:off x="8571000" y="4322843"/>
              <a:ext cx="2949488" cy="0"/>
            </a:xfrm>
            <a:prstGeom prst="line">
              <a:avLst/>
            </a:prstGeom>
            <a:ln w="12700" cap="rnd">
              <a:solidFill>
                <a:schemeClr val="tx2">
                  <a:alpha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itle" descr="a3440285-8309-4988-891e-8281af993457">
              <a:extLst>
                <a:ext uri="{FF2B5EF4-FFF2-40B4-BE49-F238E27FC236}">
                  <a16:creationId id="{A6E25D3F-5E9C-4905-1105-74B92C29029F}"/>
                </a:ext>
              </a:extLst>
            </p:cNvPr>
            <p:cNvSpPr txBox="1"/>
            <p:nvPr/>
          </p:nvSpPr>
          <p:spPr bwMode="auto">
            <a:xfrm>
              <a:off x="687280" y="1130300"/>
              <a:ext cx="3805235" cy="50038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2400" b="1" dirty="0"/>
                <a:t>政策方面可能带来的风险</a:t>
              </a:r>
              <a:endParaRPr lang="en-US" dirty="0"/>
            </a:p>
          </p:txBody>
        </p:sp>
        <p:grpSp>
          <p:nvGrpSpPr>
            <p:cNvPr id="45" name="组合 44" descr="23b73368-6a3a-41a4-856c-d6f89f45b3a0">
              <a:extLst>
                <a:ext uri="{FF2B5EF4-FFF2-40B4-BE49-F238E27FC236}">
                  <a16:creationId id="{8CEF7856-3656-F128-B510-A3CF85B95D2B}"/>
                </a:ext>
              </a:extLst>
            </p:cNvPr>
            <p:cNvGrpSpPr/>
            <p:nvPr/>
          </p:nvGrpSpPr>
          <p:grpSpPr>
            <a:xfrm>
              <a:off x="6610729" y="1130299"/>
              <a:ext cx="4908171" cy="2811964"/>
              <a:chOff x="6610729" y="1130299"/>
              <a:chExt cx="4908171" cy="2811964"/>
            </a:xfrm>
          </p:grpSpPr>
          <p:sp>
            <p:nvSpPr>
              <p:cNvPr id="21" name="IconBackground" descr="0ae87787-628b-4e58-a707-f3b44b92a91d">
                <a:extLst>
                  <a:ext uri="{FF2B5EF4-FFF2-40B4-BE49-F238E27FC236}">
                    <a16:creationId id="{DCB630A8-866E-EDCF-F13F-30693E69C0D9}"/>
                  </a:ext>
                </a:extLst>
              </p:cNvPr>
              <p:cNvSpPr/>
              <p:nvPr/>
            </p:nvSpPr>
            <p:spPr bwMode="auto">
              <a:xfrm>
                <a:off x="6610729" y="2915743"/>
                <a:ext cx="1024443" cy="1026520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accent1"/>
                    </a:solidFill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1"/>
                    </a:solidFill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7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IconMisc" descr="7abbcb6c-6825-41da-84d6-91845d17b0d1">
                <a:extLst>
                  <a:ext uri="{FF2B5EF4-FFF2-40B4-BE49-F238E27FC236}">
                    <a16:creationId id="{7655EA64-3C7C-63EF-512B-21B26B348330}"/>
                  </a:ext>
                </a:extLst>
              </p:cNvPr>
              <p:cNvSpPr/>
              <p:nvPr/>
            </p:nvSpPr>
            <p:spPr bwMode="auto">
              <a:xfrm>
                <a:off x="6818108" y="3129765"/>
                <a:ext cx="609685" cy="598476"/>
              </a:xfrm>
              <a:custGeom>
                <a:avLst/>
                <a:gdLst>
                  <a:gd name="connsiteX0" fmla="*/ 170608 w 607804"/>
                  <a:gd name="connsiteY0" fmla="*/ 262009 h 596630"/>
                  <a:gd name="connsiteX1" fmla="*/ 260792 w 607804"/>
                  <a:gd name="connsiteY1" fmla="*/ 427304 h 596630"/>
                  <a:gd name="connsiteX2" fmla="*/ 303865 w 607804"/>
                  <a:gd name="connsiteY2" fmla="*/ 451493 h 596630"/>
                  <a:gd name="connsiteX3" fmla="*/ 346938 w 607804"/>
                  <a:gd name="connsiteY3" fmla="*/ 427304 h 596630"/>
                  <a:gd name="connsiteX4" fmla="*/ 408855 w 607804"/>
                  <a:gd name="connsiteY4" fmla="*/ 319795 h 596630"/>
                  <a:gd name="connsiteX5" fmla="*/ 519229 w 607804"/>
                  <a:gd name="connsiteY5" fmla="*/ 298293 h 596630"/>
                  <a:gd name="connsiteX6" fmla="*/ 552880 w 607804"/>
                  <a:gd name="connsiteY6" fmla="*/ 319795 h 596630"/>
                  <a:gd name="connsiteX7" fmla="*/ 606721 w 607804"/>
                  <a:gd name="connsiteY7" fmla="*/ 538844 h 596630"/>
                  <a:gd name="connsiteX8" fmla="*/ 602683 w 607804"/>
                  <a:gd name="connsiteY8" fmla="*/ 563034 h 596630"/>
                  <a:gd name="connsiteX9" fmla="*/ 582493 w 607804"/>
                  <a:gd name="connsiteY9" fmla="*/ 575128 h 596630"/>
                  <a:gd name="connsiteX10" fmla="*/ 414239 w 607804"/>
                  <a:gd name="connsiteY10" fmla="*/ 596630 h 596630"/>
                  <a:gd name="connsiteX11" fmla="*/ 400779 w 607804"/>
                  <a:gd name="connsiteY11" fmla="*/ 595286 h 596630"/>
                  <a:gd name="connsiteX12" fmla="*/ 205605 w 607804"/>
                  <a:gd name="connsiteY12" fmla="*/ 532125 h 596630"/>
                  <a:gd name="connsiteX13" fmla="*/ 189453 w 607804"/>
                  <a:gd name="connsiteY13" fmla="*/ 532125 h 596630"/>
                  <a:gd name="connsiteX14" fmla="*/ 37352 w 607804"/>
                  <a:gd name="connsiteY14" fmla="*/ 572441 h 596630"/>
                  <a:gd name="connsiteX15" fmla="*/ 9085 w 607804"/>
                  <a:gd name="connsiteY15" fmla="*/ 565721 h 596630"/>
                  <a:gd name="connsiteX16" fmla="*/ 1009 w 607804"/>
                  <a:gd name="connsiteY16" fmla="*/ 537500 h 596630"/>
                  <a:gd name="connsiteX17" fmla="*/ 54850 w 607804"/>
                  <a:gd name="connsiteY17" fmla="*/ 321139 h 596630"/>
                  <a:gd name="connsiteX18" fmla="*/ 72348 w 607804"/>
                  <a:gd name="connsiteY18" fmla="*/ 300981 h 596630"/>
                  <a:gd name="connsiteX19" fmla="*/ 302554 w 607804"/>
                  <a:gd name="connsiteY19" fmla="*/ 68530 h 596630"/>
                  <a:gd name="connsiteX20" fmla="*/ 237945 w 607804"/>
                  <a:gd name="connsiteY20" fmla="*/ 133029 h 596630"/>
                  <a:gd name="connsiteX21" fmla="*/ 302554 w 607804"/>
                  <a:gd name="connsiteY21" fmla="*/ 197528 h 596630"/>
                  <a:gd name="connsiteX22" fmla="*/ 367164 w 607804"/>
                  <a:gd name="connsiteY22" fmla="*/ 133029 h 596630"/>
                  <a:gd name="connsiteX23" fmla="*/ 302554 w 607804"/>
                  <a:gd name="connsiteY23" fmla="*/ 68530 h 596630"/>
                  <a:gd name="connsiteX24" fmla="*/ 303901 w 607804"/>
                  <a:gd name="connsiteY24" fmla="*/ 0 h 596630"/>
                  <a:gd name="connsiteX25" fmla="*/ 438504 w 607804"/>
                  <a:gd name="connsiteY25" fmla="*/ 134373 h 596630"/>
                  <a:gd name="connsiteX26" fmla="*/ 313323 w 607804"/>
                  <a:gd name="connsiteY26" fmla="*/ 407150 h 596630"/>
                  <a:gd name="connsiteX27" fmla="*/ 303901 w 607804"/>
                  <a:gd name="connsiteY27" fmla="*/ 412525 h 596630"/>
                  <a:gd name="connsiteX28" fmla="*/ 294478 w 607804"/>
                  <a:gd name="connsiteY28" fmla="*/ 407150 h 596630"/>
                  <a:gd name="connsiteX29" fmla="*/ 169297 w 607804"/>
                  <a:gd name="connsiteY29" fmla="*/ 134373 h 596630"/>
                  <a:gd name="connsiteX30" fmla="*/ 303901 w 607804"/>
                  <a:gd name="connsiteY30" fmla="*/ 0 h 59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07804" h="596630">
                    <a:moveTo>
                      <a:pt x="170608" y="262009"/>
                    </a:moveTo>
                    <a:cubicBezTo>
                      <a:pt x="196183" y="317107"/>
                      <a:pt x="229834" y="376237"/>
                      <a:pt x="260792" y="427304"/>
                    </a:cubicBezTo>
                    <a:cubicBezTo>
                      <a:pt x="270214" y="442086"/>
                      <a:pt x="286367" y="451493"/>
                      <a:pt x="303865" y="451493"/>
                    </a:cubicBezTo>
                    <a:cubicBezTo>
                      <a:pt x="321363" y="451493"/>
                      <a:pt x="337516" y="442086"/>
                      <a:pt x="346938" y="427304"/>
                    </a:cubicBezTo>
                    <a:cubicBezTo>
                      <a:pt x="367128" y="393707"/>
                      <a:pt x="388665" y="357423"/>
                      <a:pt x="408855" y="319795"/>
                    </a:cubicBezTo>
                    <a:cubicBezTo>
                      <a:pt x="411547" y="319795"/>
                      <a:pt x="519229" y="298293"/>
                      <a:pt x="519229" y="298293"/>
                    </a:cubicBezTo>
                    <a:cubicBezTo>
                      <a:pt x="534036" y="295605"/>
                      <a:pt x="548842" y="305013"/>
                      <a:pt x="552880" y="319795"/>
                    </a:cubicBezTo>
                    <a:lnTo>
                      <a:pt x="606721" y="538844"/>
                    </a:lnTo>
                    <a:cubicBezTo>
                      <a:pt x="609413" y="546907"/>
                      <a:pt x="606721" y="556314"/>
                      <a:pt x="602683" y="563034"/>
                    </a:cubicBezTo>
                    <a:cubicBezTo>
                      <a:pt x="598645" y="569753"/>
                      <a:pt x="590569" y="573784"/>
                      <a:pt x="582493" y="575128"/>
                    </a:cubicBezTo>
                    <a:lnTo>
                      <a:pt x="414239" y="596630"/>
                    </a:lnTo>
                    <a:cubicBezTo>
                      <a:pt x="408855" y="596630"/>
                      <a:pt x="404817" y="596630"/>
                      <a:pt x="400779" y="595286"/>
                    </a:cubicBezTo>
                    <a:lnTo>
                      <a:pt x="205605" y="532125"/>
                    </a:lnTo>
                    <a:cubicBezTo>
                      <a:pt x="200221" y="530781"/>
                      <a:pt x="194837" y="530781"/>
                      <a:pt x="189453" y="532125"/>
                    </a:cubicBezTo>
                    <a:lnTo>
                      <a:pt x="37352" y="572441"/>
                    </a:lnTo>
                    <a:cubicBezTo>
                      <a:pt x="26584" y="575128"/>
                      <a:pt x="15815" y="572441"/>
                      <a:pt x="9085" y="565721"/>
                    </a:cubicBezTo>
                    <a:cubicBezTo>
                      <a:pt x="1009" y="557658"/>
                      <a:pt x="-1683" y="546907"/>
                      <a:pt x="1009" y="537500"/>
                    </a:cubicBezTo>
                    <a:lnTo>
                      <a:pt x="54850" y="321139"/>
                    </a:lnTo>
                    <a:cubicBezTo>
                      <a:pt x="57542" y="311732"/>
                      <a:pt x="64272" y="305013"/>
                      <a:pt x="72348" y="300981"/>
                    </a:cubicBezTo>
                    <a:close/>
                    <a:moveTo>
                      <a:pt x="302554" y="68530"/>
                    </a:moveTo>
                    <a:cubicBezTo>
                      <a:pt x="266212" y="68530"/>
                      <a:pt x="237945" y="98092"/>
                      <a:pt x="237945" y="133029"/>
                    </a:cubicBezTo>
                    <a:cubicBezTo>
                      <a:pt x="237945" y="169310"/>
                      <a:pt x="266212" y="197528"/>
                      <a:pt x="302554" y="197528"/>
                    </a:cubicBezTo>
                    <a:cubicBezTo>
                      <a:pt x="338897" y="197528"/>
                      <a:pt x="367164" y="167966"/>
                      <a:pt x="367164" y="133029"/>
                    </a:cubicBezTo>
                    <a:cubicBezTo>
                      <a:pt x="367164" y="96749"/>
                      <a:pt x="337551" y="68530"/>
                      <a:pt x="302554" y="68530"/>
                    </a:cubicBezTo>
                    <a:close/>
                    <a:moveTo>
                      <a:pt x="303901" y="0"/>
                    </a:moveTo>
                    <a:cubicBezTo>
                      <a:pt x="377932" y="0"/>
                      <a:pt x="438504" y="60468"/>
                      <a:pt x="438504" y="134373"/>
                    </a:cubicBezTo>
                    <a:cubicBezTo>
                      <a:pt x="438504" y="196185"/>
                      <a:pt x="344282" y="357432"/>
                      <a:pt x="313323" y="407150"/>
                    </a:cubicBezTo>
                    <a:cubicBezTo>
                      <a:pt x="310631" y="409838"/>
                      <a:pt x="307939" y="412525"/>
                      <a:pt x="303901" y="412525"/>
                    </a:cubicBezTo>
                    <a:cubicBezTo>
                      <a:pt x="301208" y="412525"/>
                      <a:pt x="297170" y="409838"/>
                      <a:pt x="294478" y="407150"/>
                    </a:cubicBezTo>
                    <a:cubicBezTo>
                      <a:pt x="263519" y="357432"/>
                      <a:pt x="169297" y="196185"/>
                      <a:pt x="169297" y="134373"/>
                    </a:cubicBezTo>
                    <a:cubicBezTo>
                      <a:pt x="169297" y="60468"/>
                      <a:pt x="229869" y="0"/>
                      <a:pt x="3039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Text1" descr="09f9feb2-b4cc-4975-b2d9-371e9c02cc8b">
                <a:extLst>
                  <a:ext uri="{FF2B5EF4-FFF2-40B4-BE49-F238E27FC236}">
                    <a16:creationId id="{C668B475-8A9B-D6A6-8D40-222504F0D1BF}"/>
                  </a:ext>
                </a:extLst>
              </p:cNvPr>
              <p:cNvSpPr/>
              <p:nvPr/>
            </p:nvSpPr>
            <p:spPr bwMode="auto">
              <a:xfrm>
                <a:off x="8436000" y="1584710"/>
                <a:ext cx="3082900" cy="840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2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1200" dirty="0"/>
                  <a:t>相关政策可能调整，影响项目经营。</a:t>
                </a:r>
                <a:endParaRPr lang="en-US" dirty="0"/>
              </a:p>
            </p:txBody>
          </p:sp>
          <p:sp>
            <p:nvSpPr>
              <p:cNvPr id="20" name="Bullet1" descr="61812215-4946-4223-9486-029b0991f235">
                <a:extLst>
                  <a:ext uri="{FF2B5EF4-FFF2-40B4-BE49-F238E27FC236}">
                    <a16:creationId id="{9749B98D-2777-3FC9-4A33-522DD9353272}"/>
                  </a:ext>
                </a:extLst>
              </p:cNvPr>
              <p:cNvSpPr txBox="1"/>
              <p:nvPr/>
            </p:nvSpPr>
            <p:spPr bwMode="auto">
              <a:xfrm>
                <a:off x="8436000" y="1130299"/>
                <a:ext cx="3082900" cy="454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b="1" dirty="0"/>
                  <a:t>政策调整</a:t>
                </a:r>
                <a:endParaRPr lang="en-US" dirty="0"/>
              </a:p>
            </p:txBody>
          </p:sp>
        </p:grpSp>
        <p:grpSp>
          <p:nvGrpSpPr>
            <p:cNvPr id="46" name="组合 45" descr="4807c9fd-8579-4101-8f58-5029680e7642">
              <a:extLst>
                <a:ext uri="{FF2B5EF4-FFF2-40B4-BE49-F238E27FC236}">
                  <a16:creationId id="{7E5546EF-8281-EEEE-27A1-47DCFB8FEB6B}"/>
                </a:ext>
              </a:extLst>
            </p:cNvPr>
            <p:cNvGrpSpPr/>
            <p:nvPr/>
          </p:nvGrpSpPr>
          <p:grpSpPr>
            <a:xfrm>
              <a:off x="8436000" y="2786975"/>
              <a:ext cx="3082900" cy="1295005"/>
              <a:chOff x="8436000" y="2786975"/>
              <a:chExt cx="3082900" cy="1295005"/>
            </a:xfrm>
          </p:grpSpPr>
          <p:sp>
            <p:nvSpPr>
              <p:cNvPr id="17" name="Text2" descr="5f945e79-87a3-41f1-95e8-1fd901d1e1d5">
                <a:extLst>
                  <a:ext uri="{FF2B5EF4-FFF2-40B4-BE49-F238E27FC236}">
                    <a16:creationId id="{C059611E-0A40-E2B7-2728-6915A44AF552}"/>
                  </a:ext>
                </a:extLst>
              </p:cNvPr>
              <p:cNvSpPr/>
              <p:nvPr/>
            </p:nvSpPr>
            <p:spPr bwMode="auto">
              <a:xfrm>
                <a:off x="8436000" y="3241386"/>
                <a:ext cx="3082900" cy="840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2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1200" dirty="0"/>
                  <a:t>可能存在合规问题，需注意防范。</a:t>
                </a:r>
                <a:endParaRPr lang="en-US" dirty="0"/>
              </a:p>
            </p:txBody>
          </p:sp>
          <p:sp>
            <p:nvSpPr>
              <p:cNvPr id="18" name="Bullet2" descr="015d7750-76a5-4c27-a1a4-3ba9643d7562">
                <a:extLst>
                  <a:ext uri="{FF2B5EF4-FFF2-40B4-BE49-F238E27FC236}">
                    <a16:creationId id="{95768764-5EFA-FB8B-BD3A-3B022207744D}"/>
                  </a:ext>
                </a:extLst>
              </p:cNvPr>
              <p:cNvSpPr txBox="1"/>
              <p:nvPr/>
            </p:nvSpPr>
            <p:spPr bwMode="auto">
              <a:xfrm>
                <a:off x="8436000" y="2786975"/>
                <a:ext cx="3082900" cy="454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b="1" dirty="0"/>
                  <a:t>合规风险</a:t>
                </a:r>
                <a:endParaRPr lang="en-US" dirty="0"/>
              </a:p>
            </p:txBody>
          </p:sp>
        </p:grpSp>
        <p:grpSp>
          <p:nvGrpSpPr>
            <p:cNvPr id="47" name="组合 46" descr="d5cefece-f6f2-4aee-a375-82becf88fe7f">
              <a:extLst>
                <a:ext uri="{FF2B5EF4-FFF2-40B4-BE49-F238E27FC236}">
                  <a16:creationId id="{42097342-5548-CE9A-4C42-670250BEF50F}"/>
                </a:ext>
              </a:extLst>
            </p:cNvPr>
            <p:cNvGrpSpPr/>
            <p:nvPr/>
          </p:nvGrpSpPr>
          <p:grpSpPr>
            <a:xfrm>
              <a:off x="8436000" y="4443651"/>
              <a:ext cx="3082900" cy="1295005"/>
              <a:chOff x="8436000" y="4443651"/>
              <a:chExt cx="3082900" cy="1295005"/>
            </a:xfrm>
          </p:grpSpPr>
          <p:sp>
            <p:nvSpPr>
              <p:cNvPr id="15" name="Text3" descr="b8556807-184c-4eef-a462-3d6d50b5ee82">
                <a:extLst>
                  <a:ext uri="{FF2B5EF4-FFF2-40B4-BE49-F238E27FC236}">
                    <a16:creationId id="{24323ED8-967B-1DF3-8E7E-2A5DC3A33F7C}"/>
                  </a:ext>
                </a:extLst>
              </p:cNvPr>
              <p:cNvSpPr/>
              <p:nvPr/>
            </p:nvSpPr>
            <p:spPr bwMode="auto">
              <a:xfrm>
                <a:off x="8436000" y="4898062"/>
                <a:ext cx="3082900" cy="840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2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1200" dirty="0"/>
                  <a:t>密切关注政策动态，确保合规经营。</a:t>
                </a:r>
                <a:endParaRPr lang="en-US" dirty="0"/>
              </a:p>
            </p:txBody>
          </p:sp>
          <p:sp>
            <p:nvSpPr>
              <p:cNvPr id="16" name="Bullet3" descr="ac992abd-30a0-480a-b911-05c09c9f6a99">
                <a:extLst>
                  <a:ext uri="{FF2B5EF4-FFF2-40B4-BE49-F238E27FC236}">
                    <a16:creationId id="{A9D69FE3-C6DC-0708-AADD-9DD78D70AE9E}"/>
                  </a:ext>
                </a:extLst>
              </p:cNvPr>
              <p:cNvSpPr txBox="1"/>
              <p:nvPr/>
            </p:nvSpPr>
            <p:spPr bwMode="auto">
              <a:xfrm>
                <a:off x="8436000" y="4443651"/>
                <a:ext cx="3082900" cy="454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b="1" dirty="0"/>
                  <a:t>应对措施</a:t>
                </a:r>
                <a:endParaRPr lang="en-US" dirty="0"/>
              </a:p>
            </p:txBody>
          </p:sp>
        </p:grpSp>
      </p:grp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" descr="ecf2d229-b8e2-418f-ad67-12519bfd41b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谢谢观看</a:t>
            </a:r>
            <a:endParaRPr lang="en-US" dirty="0"/>
          </a:p>
        </p:txBody>
      </p:sp>
      <p:sp>
        <p:nvSpPr>
          <p:cNvPr id="4" name="" descr="3de2292f-bcea-45f2-a71f-deeca35b4ba9"/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报告人名称</a:t>
            </a:r>
            <a:endParaRPr lang="en-US" dirty="0"/>
          </a:p>
        </p:txBody>
      </p:sp>
      <p:sp>
        <p:nvSpPr>
          <p:cNvPr id="5" name="" descr="f271b7a2-745a-4534-a9f1-5dd2c762ffdf"/>
          <p:cNvSpPr>
            <a:spLocks noGrp="1"/>
          </p:cNvSpPr>
          <p:nvPr>
            <p:ph type="body" sz="quarter" idx="14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20xx.xx.xx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" descr="033caa11-ea4c-4931-abcb-f7304e8d653c"/>
          <p:cNvSpPr>
            <a:spLocks noGrp="1"/>
          </p:cNvSpPr>
          <p:nvPr>
            <p:ph type="ctrTitle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保利悦活荟商业项目融资计划书</a:t>
            </a:r>
            <a:endParaRPr lang="en-US" dirty="0"/>
          </a:p>
        </p:txBody>
      </p:sp>
      <p:sp>
        <p:nvSpPr>
          <p:cNvPr id="3" name="" descr="7f7f58e6-dd75-4e8c-bac7-6a4f3f044edc"/>
          <p:cNvSpPr>
            <a:spLocks noGrp="1"/>
          </p:cNvSpPr>
          <p:nvPr>
            <p:ph type="subTitle" idx="1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2025年 4月</a:t>
            </a:r>
            <a:endParaRPr lang="en-US" dirty="0"/>
          </a:p>
        </p:txBody>
      </p:sp>
      <p:sp>
        <p:nvSpPr>
          <p:cNvPr id="4" name="" descr="e496b6f6-eb7e-4d5a-8fc4-2d77ee8a90bf"/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报告人名称</a:t>
            </a:r>
            <a:endParaRPr lang="en-US" dirty="0"/>
          </a:p>
        </p:txBody>
      </p:sp>
      <p:sp>
        <p:nvSpPr>
          <p:cNvPr id="5" name="" descr="ffc63dbe-076e-40e9-9487-453da97881b8"/>
          <p:cNvSpPr>
            <a:spLocks noGrp="1"/>
          </p:cNvSpPr>
          <p:nvPr>
            <p:ph type="body" sz="quarter" idx="14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20xx.xx.xx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a16="http://schemas.microsoft.com/office/drawing/2014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" descr="b5437aa7-f7b4-41a2-83d5-5dd9ae3b5da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目录</a:t>
            </a:r>
            <a:endParaRPr lang="en-US" dirty="0"/>
          </a:p>
        </p:txBody>
      </p:sp>
      <p:grpSp>
        <p:nvGrpSpPr>
          <p:cNvPr id="4" name="fd0be441-632e-4e30-8277-6e2acc29f7b3.source.7.zh-Hans.pptx" descr="7138015d-9b84-4b9a-a7a4-3d18d585d118">
            <a:extLst>
              <a:ext uri="{FF2B5EF4-FFF2-40B4-BE49-F238E27FC236}">
                <a16:creationId id="{B19CC3FD-8140-4418-677E-6C8B108ECF9B}"/>
              </a:ext>
            </a:extLst>
          </p:cNvPr>
          <p:cNvGrpSpPr/>
          <p:nvPr/>
        </p:nvGrpSpPr>
        <p:grpSpPr>
          <a:xfrm>
            <a:off x="619692" y="1130300"/>
            <a:ext cx="11572308" cy="5003800"/>
            <a:chOff x="619692" y="1130300"/>
            <a:chExt cx="11572308" cy="5003800"/>
          </a:xfrm>
        </p:grpSpPr>
        <p:sp>
          <p:nvSpPr>
            <p:cNvPr id="3" name="Title" descr="49950cc2-3cec-491f-8548-dbb1d12243e4">
              <a:extLst>
                <a:ext uri="{FF2B5EF4-FFF2-40B4-BE49-F238E27FC236}">
                  <a16:creationId id="{8008D8B9-55CD-32FF-7F36-9C165D3B70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0400" y="1130300"/>
              <a:ext cx="10858500" cy="10468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 anchorCtr="0">
              <a:normAutofit/>
            </a:bodyPr>
            <a:lstStyle/>
            <a:p>
              <a:pPr algn="ctr">
                <a:buSzPct val="25000"/>
              </a:pPr>
              <a:r>
                <a:rPr lang="zh-CN" altLang="en-US" sz="2400" b="1" dirty="0">
                  <a:solidFill>
                    <a:schemeClr val="tx1"/>
                  </a:solidFill>
                </a:rPr>
                <a:t/>
              </a:r>
              <a:endParaRPr lang="en-US" dirty="0"/>
            </a:p>
          </p:txBody>
        </p:sp>
        <p:grpSp>
          <p:nvGrpSpPr>
            <p:cNvPr id="40" name="组合 39" descr="9434bda6-bbdd-4c58-bc05-db0c9917b446">
              <a:extLst>
                <a:ext uri="{FF2B5EF4-FFF2-40B4-BE49-F238E27FC236}">
                  <a16:creationId id="{48C95C5D-79B3-76D3-1CA9-3C2921E92F37}"/>
                </a:ext>
              </a:extLst>
            </p:cNvPr>
            <p:cNvGrpSpPr/>
            <p:nvPr/>
          </p:nvGrpSpPr>
          <p:grpSpPr>
            <a:xfrm>
              <a:off x="619692" y="2623336"/>
              <a:ext cx="11572308" cy="3510764"/>
              <a:chOff x="660399" y="3063750"/>
              <a:chExt cx="11572308" cy="3510764"/>
            </a:xfrm>
          </p:grpSpPr>
          <p:sp>
            <p:nvSpPr>
              <p:cNvPr id="2" name="矩形: 圆角 1_1" descr="ba7f10b2-d9b5-471a-b0b6-17237a883d38">
                <a:extLst>
                  <a:ext uri="{FF2B5EF4-FFF2-40B4-BE49-F238E27FC236}">
                    <a16:creationId id="{754B9DA1-79A6-8536-ED76-9212418C64B4}"/>
                  </a:ext>
                </a:extLst>
              </p:cNvPr>
              <p:cNvSpPr/>
              <p:nvPr/>
            </p:nvSpPr>
            <p:spPr>
              <a:xfrm flipH="1" flipV="1">
                <a:off x="660399" y="3249976"/>
                <a:ext cx="11572308" cy="2007824"/>
              </a:xfrm>
              <a:custGeom>
                <a:avLst/>
                <a:gdLst>
                  <a:gd name="connsiteX0" fmla="*/ 0 w 9101676"/>
                  <a:gd name="connsiteY0" fmla="*/ 962341 h 1924681"/>
                  <a:gd name="connsiteX1" fmla="*/ 962341 w 9101676"/>
                  <a:gd name="connsiteY1" fmla="*/ 0 h 1924681"/>
                  <a:gd name="connsiteX2" fmla="*/ 8139336 w 9101676"/>
                  <a:gd name="connsiteY2" fmla="*/ 0 h 1924681"/>
                  <a:gd name="connsiteX3" fmla="*/ 9101677 w 9101676"/>
                  <a:gd name="connsiteY3" fmla="*/ 962341 h 1924681"/>
                  <a:gd name="connsiteX4" fmla="*/ 9101676 w 9101676"/>
                  <a:gd name="connsiteY4" fmla="*/ 962341 h 1924681"/>
                  <a:gd name="connsiteX5" fmla="*/ 8139335 w 9101676"/>
                  <a:gd name="connsiteY5" fmla="*/ 1924682 h 1924681"/>
                  <a:gd name="connsiteX6" fmla="*/ 962341 w 9101676"/>
                  <a:gd name="connsiteY6" fmla="*/ 1924681 h 1924681"/>
                  <a:gd name="connsiteX7" fmla="*/ 0 w 9101676"/>
                  <a:gd name="connsiteY7" fmla="*/ 962340 h 1924681"/>
                  <a:gd name="connsiteX8" fmla="*/ 0 w 9101676"/>
                  <a:gd name="connsiteY8" fmla="*/ 962341 h 1924681"/>
                  <a:gd name="connsiteX0" fmla="*/ 0 w 9101677"/>
                  <a:gd name="connsiteY0" fmla="*/ 962341 h 1924682"/>
                  <a:gd name="connsiteX1" fmla="*/ 962341 w 9101677"/>
                  <a:gd name="connsiteY1" fmla="*/ 0 h 1924682"/>
                  <a:gd name="connsiteX2" fmla="*/ 8139336 w 9101677"/>
                  <a:gd name="connsiteY2" fmla="*/ 0 h 1924682"/>
                  <a:gd name="connsiteX3" fmla="*/ 9101677 w 9101677"/>
                  <a:gd name="connsiteY3" fmla="*/ 962341 h 1924682"/>
                  <a:gd name="connsiteX4" fmla="*/ 9101676 w 9101677"/>
                  <a:gd name="connsiteY4" fmla="*/ 962341 h 1924682"/>
                  <a:gd name="connsiteX5" fmla="*/ 8139335 w 9101677"/>
                  <a:gd name="connsiteY5" fmla="*/ 1924682 h 1924682"/>
                  <a:gd name="connsiteX6" fmla="*/ 962341 w 9101677"/>
                  <a:gd name="connsiteY6" fmla="*/ 1924681 h 1924682"/>
                  <a:gd name="connsiteX7" fmla="*/ 0 w 9101677"/>
                  <a:gd name="connsiteY7" fmla="*/ 962340 h 1924682"/>
                  <a:gd name="connsiteX8" fmla="*/ 91440 w 9101677"/>
                  <a:gd name="connsiteY8" fmla="*/ 1053781 h 1924682"/>
                  <a:gd name="connsiteX0" fmla="*/ 0 w 9101677"/>
                  <a:gd name="connsiteY0" fmla="*/ 962341 h 1924682"/>
                  <a:gd name="connsiteX1" fmla="*/ 962341 w 9101677"/>
                  <a:gd name="connsiteY1" fmla="*/ 0 h 1924682"/>
                  <a:gd name="connsiteX2" fmla="*/ 8139336 w 9101677"/>
                  <a:gd name="connsiteY2" fmla="*/ 0 h 1924682"/>
                  <a:gd name="connsiteX3" fmla="*/ 9101677 w 9101677"/>
                  <a:gd name="connsiteY3" fmla="*/ 962341 h 1924682"/>
                  <a:gd name="connsiteX4" fmla="*/ 9101676 w 9101677"/>
                  <a:gd name="connsiteY4" fmla="*/ 962341 h 1924682"/>
                  <a:gd name="connsiteX5" fmla="*/ 8139335 w 9101677"/>
                  <a:gd name="connsiteY5" fmla="*/ 1924682 h 1924682"/>
                  <a:gd name="connsiteX6" fmla="*/ 962341 w 9101677"/>
                  <a:gd name="connsiteY6" fmla="*/ 1924681 h 1924682"/>
                  <a:gd name="connsiteX7" fmla="*/ 91440 w 9101677"/>
                  <a:gd name="connsiteY7" fmla="*/ 1053781 h 1924682"/>
                  <a:gd name="connsiteX0" fmla="*/ 0 w 9101677"/>
                  <a:gd name="connsiteY0" fmla="*/ 962341 h 1924682"/>
                  <a:gd name="connsiteX1" fmla="*/ 962341 w 9101677"/>
                  <a:gd name="connsiteY1" fmla="*/ 0 h 1924682"/>
                  <a:gd name="connsiteX2" fmla="*/ 8139336 w 9101677"/>
                  <a:gd name="connsiteY2" fmla="*/ 0 h 1924682"/>
                  <a:gd name="connsiteX3" fmla="*/ 9101677 w 9101677"/>
                  <a:gd name="connsiteY3" fmla="*/ 962341 h 1924682"/>
                  <a:gd name="connsiteX4" fmla="*/ 9101676 w 9101677"/>
                  <a:gd name="connsiteY4" fmla="*/ 962341 h 1924682"/>
                  <a:gd name="connsiteX5" fmla="*/ 8139335 w 9101677"/>
                  <a:gd name="connsiteY5" fmla="*/ 1924682 h 1924682"/>
                  <a:gd name="connsiteX6" fmla="*/ 962341 w 9101677"/>
                  <a:gd name="connsiteY6" fmla="*/ 1924681 h 1924682"/>
                  <a:gd name="connsiteX0" fmla="*/ 0 w 8139336"/>
                  <a:gd name="connsiteY0" fmla="*/ 0 h 1924682"/>
                  <a:gd name="connsiteX1" fmla="*/ 7176995 w 8139336"/>
                  <a:gd name="connsiteY1" fmla="*/ 0 h 1924682"/>
                  <a:gd name="connsiteX2" fmla="*/ 8139336 w 8139336"/>
                  <a:gd name="connsiteY2" fmla="*/ 962341 h 1924682"/>
                  <a:gd name="connsiteX3" fmla="*/ 8139335 w 8139336"/>
                  <a:gd name="connsiteY3" fmla="*/ 962341 h 1924682"/>
                  <a:gd name="connsiteX4" fmla="*/ 7176994 w 8139336"/>
                  <a:gd name="connsiteY4" fmla="*/ 1924682 h 1924682"/>
                  <a:gd name="connsiteX5" fmla="*/ 0 w 8139336"/>
                  <a:gd name="connsiteY5" fmla="*/ 1924681 h 1924682"/>
                  <a:gd name="connsiteX0" fmla="*/ 0 w 9510936"/>
                  <a:gd name="connsiteY0" fmla="*/ 0 h 1937382"/>
                  <a:gd name="connsiteX1" fmla="*/ 8548595 w 9510936"/>
                  <a:gd name="connsiteY1" fmla="*/ 12700 h 1937382"/>
                  <a:gd name="connsiteX2" fmla="*/ 9510936 w 9510936"/>
                  <a:gd name="connsiteY2" fmla="*/ 975041 h 1937382"/>
                  <a:gd name="connsiteX3" fmla="*/ 9510935 w 9510936"/>
                  <a:gd name="connsiteY3" fmla="*/ 975041 h 1937382"/>
                  <a:gd name="connsiteX4" fmla="*/ 8548594 w 9510936"/>
                  <a:gd name="connsiteY4" fmla="*/ 1937382 h 1937382"/>
                  <a:gd name="connsiteX5" fmla="*/ 1371600 w 9510936"/>
                  <a:gd name="connsiteY5" fmla="*/ 1937381 h 1937382"/>
                  <a:gd name="connsiteX0" fmla="*/ 0 w 10528784"/>
                  <a:gd name="connsiteY0" fmla="*/ 0 h 1952804"/>
                  <a:gd name="connsiteX1" fmla="*/ 9566443 w 10528784"/>
                  <a:gd name="connsiteY1" fmla="*/ 28122 h 1952804"/>
                  <a:gd name="connsiteX2" fmla="*/ 10528784 w 10528784"/>
                  <a:gd name="connsiteY2" fmla="*/ 990463 h 1952804"/>
                  <a:gd name="connsiteX3" fmla="*/ 10528783 w 10528784"/>
                  <a:gd name="connsiteY3" fmla="*/ 990463 h 1952804"/>
                  <a:gd name="connsiteX4" fmla="*/ 9566442 w 10528784"/>
                  <a:gd name="connsiteY4" fmla="*/ 1952804 h 1952804"/>
                  <a:gd name="connsiteX5" fmla="*/ 2389448 w 10528784"/>
                  <a:gd name="connsiteY5" fmla="*/ 1952803 h 1952804"/>
                  <a:gd name="connsiteX0" fmla="*/ 0 w 10528784"/>
                  <a:gd name="connsiteY0" fmla="*/ 0 h 1952804"/>
                  <a:gd name="connsiteX1" fmla="*/ 9566443 w 10528784"/>
                  <a:gd name="connsiteY1" fmla="*/ 28122 h 1952804"/>
                  <a:gd name="connsiteX2" fmla="*/ 10528784 w 10528784"/>
                  <a:gd name="connsiteY2" fmla="*/ 990463 h 1952804"/>
                  <a:gd name="connsiteX3" fmla="*/ 10528783 w 10528784"/>
                  <a:gd name="connsiteY3" fmla="*/ 990463 h 1952804"/>
                  <a:gd name="connsiteX4" fmla="*/ 9566442 w 10528784"/>
                  <a:gd name="connsiteY4" fmla="*/ 1952804 h 1952804"/>
                  <a:gd name="connsiteX5" fmla="*/ 948439 w 10528784"/>
                  <a:gd name="connsiteY5" fmla="*/ 1952803 h 1952804"/>
                  <a:gd name="connsiteX0" fmla="*/ 0 w 11731785"/>
                  <a:gd name="connsiteY0" fmla="*/ 0 h 1952804"/>
                  <a:gd name="connsiteX1" fmla="*/ 10769444 w 11731785"/>
                  <a:gd name="connsiteY1" fmla="*/ 28122 h 1952804"/>
                  <a:gd name="connsiteX2" fmla="*/ 11731785 w 11731785"/>
                  <a:gd name="connsiteY2" fmla="*/ 990463 h 1952804"/>
                  <a:gd name="connsiteX3" fmla="*/ 11731784 w 11731785"/>
                  <a:gd name="connsiteY3" fmla="*/ 990463 h 1952804"/>
                  <a:gd name="connsiteX4" fmla="*/ 10769443 w 11731785"/>
                  <a:gd name="connsiteY4" fmla="*/ 1952804 h 1952804"/>
                  <a:gd name="connsiteX5" fmla="*/ 2151440 w 11731785"/>
                  <a:gd name="connsiteY5" fmla="*/ 1952803 h 1952804"/>
                  <a:gd name="connsiteX0" fmla="*/ 771215 w 12503000"/>
                  <a:gd name="connsiteY0" fmla="*/ 0 h 1952804"/>
                  <a:gd name="connsiteX1" fmla="*/ 11540659 w 12503000"/>
                  <a:gd name="connsiteY1" fmla="*/ 28122 h 1952804"/>
                  <a:gd name="connsiteX2" fmla="*/ 12503000 w 12503000"/>
                  <a:gd name="connsiteY2" fmla="*/ 990463 h 1952804"/>
                  <a:gd name="connsiteX3" fmla="*/ 12502999 w 12503000"/>
                  <a:gd name="connsiteY3" fmla="*/ 990463 h 1952804"/>
                  <a:gd name="connsiteX4" fmla="*/ 11540658 w 12503000"/>
                  <a:gd name="connsiteY4" fmla="*/ 1952804 h 1952804"/>
                  <a:gd name="connsiteX5" fmla="*/ 0 w 12503000"/>
                  <a:gd name="connsiteY5" fmla="*/ 1903395 h 1952804"/>
                  <a:gd name="connsiteX0" fmla="*/ 771215 w 12503000"/>
                  <a:gd name="connsiteY0" fmla="*/ 0 h 1952804"/>
                  <a:gd name="connsiteX1" fmla="*/ 11540659 w 12503000"/>
                  <a:gd name="connsiteY1" fmla="*/ 28122 h 1952804"/>
                  <a:gd name="connsiteX2" fmla="*/ 12503000 w 12503000"/>
                  <a:gd name="connsiteY2" fmla="*/ 990463 h 1952804"/>
                  <a:gd name="connsiteX3" fmla="*/ 12502999 w 12503000"/>
                  <a:gd name="connsiteY3" fmla="*/ 990463 h 1952804"/>
                  <a:gd name="connsiteX4" fmla="*/ 11540658 w 12503000"/>
                  <a:gd name="connsiteY4" fmla="*/ 1952804 h 1952804"/>
                  <a:gd name="connsiteX5" fmla="*/ 0 w 12503000"/>
                  <a:gd name="connsiteY5" fmla="*/ 1952803 h 1952804"/>
                  <a:gd name="connsiteX0" fmla="*/ 2431503 w 12503000"/>
                  <a:gd name="connsiteY0" fmla="*/ 0 h 1952804"/>
                  <a:gd name="connsiteX1" fmla="*/ 11540659 w 12503000"/>
                  <a:gd name="connsiteY1" fmla="*/ 28122 h 1952804"/>
                  <a:gd name="connsiteX2" fmla="*/ 12503000 w 12503000"/>
                  <a:gd name="connsiteY2" fmla="*/ 990463 h 1952804"/>
                  <a:gd name="connsiteX3" fmla="*/ 12502999 w 12503000"/>
                  <a:gd name="connsiteY3" fmla="*/ 990463 h 1952804"/>
                  <a:gd name="connsiteX4" fmla="*/ 11540658 w 12503000"/>
                  <a:gd name="connsiteY4" fmla="*/ 1952804 h 1952804"/>
                  <a:gd name="connsiteX5" fmla="*/ 0 w 12503000"/>
                  <a:gd name="connsiteY5" fmla="*/ 1952803 h 1952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03000" h="1952804">
                    <a:moveTo>
                      <a:pt x="2431503" y="0"/>
                    </a:moveTo>
                    <a:lnTo>
                      <a:pt x="11540659" y="28122"/>
                    </a:lnTo>
                    <a:cubicBezTo>
                      <a:pt x="12072145" y="28122"/>
                      <a:pt x="12503000" y="458977"/>
                      <a:pt x="12503000" y="990463"/>
                    </a:cubicBezTo>
                    <a:lnTo>
                      <a:pt x="12502999" y="990463"/>
                    </a:lnTo>
                    <a:cubicBezTo>
                      <a:pt x="12502999" y="1521949"/>
                      <a:pt x="12072144" y="1952804"/>
                      <a:pt x="11540658" y="1952804"/>
                    </a:cubicBezTo>
                    <a:lnTo>
                      <a:pt x="0" y="1952803"/>
                    </a:lnTo>
                  </a:path>
                </a:pathLst>
              </a:custGeom>
              <a:noFill/>
              <a:ln w="254000" cap="flat">
                <a:solidFill>
                  <a:schemeClr val="tx2">
                    <a:alpha val="15000"/>
                  </a:schemeClr>
                </a:solidFill>
                <a:headEnd type="triangle"/>
                <a:tailEnd type="none" w="lg" len="lg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" name="组合 10" descr="0b0ca1a4-f38d-492e-9bdb-d760ec71cf20">
                <a:extLst>
                  <a:ext uri="{FF2B5EF4-FFF2-40B4-BE49-F238E27FC236}">
                    <a16:creationId id="{AA9E6AE6-17E5-68C3-CFD9-BBB2522ECBBC}"/>
                  </a:ext>
                </a:extLst>
              </p:cNvPr>
              <p:cNvGrpSpPr/>
              <p:nvPr/>
            </p:nvGrpSpPr>
            <p:grpSpPr>
              <a:xfrm>
                <a:off x="8832309" y="3063750"/>
                <a:ext cx="2158165" cy="1515828"/>
                <a:chOff x="8832309" y="3063750"/>
                <a:chExt cx="2158165" cy="1515828"/>
              </a:xfrm>
            </p:grpSpPr>
            <p:sp>
              <p:nvSpPr>
                <p:cNvPr id="7" name="Number1" descr="3e66ca2b-0f94-4739-9f45-45e65920ae71">
                  <a:extLst>
                    <a:ext uri="{FF2B5EF4-FFF2-40B4-BE49-F238E27FC236}">
                      <a16:creationId id="{338A5619-697C-44EB-FCC0-F6557EED46C9}"/>
                    </a:ext>
                  </a:extLst>
                </p:cNvPr>
                <p:cNvSpPr/>
                <p:nvPr/>
              </p:nvSpPr>
              <p:spPr>
                <a:xfrm flipH="1">
                  <a:off x="8832309" y="3063750"/>
                  <a:ext cx="2158163" cy="372452"/>
                </a:xfrm>
                <a:prstGeom prst="chevron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5000">
                      <a:schemeClr val="accent1"/>
                    </a:gs>
                  </a:gsLst>
                  <a:lin ang="8100000" scaled="1"/>
                  <a:tileRect/>
                </a:gradFill>
                <a:ln w="25400">
                  <a:solidFill>
                    <a:schemeClr val="bg1"/>
                  </a:solidFill>
                </a:ln>
                <a:effectLst>
                  <a:outerShdw blurRad="127000" dist="63500" dir="2700000" algn="tl" rotWithShape="0">
                    <a:schemeClr val="accent1">
                      <a:alpha val="15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91440" tIns="45720" rIns="91440" bIns="45720" rtlCol="0" anchor="ctr"/>
                <a:lstStyle/>
                <a:p>
                  <a:pPr algn="ctr"/>
                  <a:r>
                    <a:rPr lang="en-US" altLang="zh-CN" sz="2000" b="1" dirty="0">
                      <a:solidFill>
                        <a:srgbClr val="FFFFFF"/>
                      </a:solidFill>
                      <a:cs typeface="+mn-ea"/>
                    </a:rPr>
                    <a:t>1</a:t>
                  </a:r>
                  <a:endParaRPr lang="zh-CN" altLang="en-US" sz="2000" b="1" dirty="0">
                    <a:solidFill>
                      <a:srgbClr val="FFFFFF"/>
                    </a:solidFill>
                    <a:cs typeface="+mn-ea"/>
                  </a:endParaRPr>
                </a:p>
              </p:txBody>
            </p:sp>
            <p:sp>
              <p:nvSpPr>
                <p:cNvPr id="8" name="Bullet1" descr="efd4329f-cbf6-45c8-bf4f-bd5f73805101">
                  <a:extLst>
                    <a:ext uri="{FF2B5EF4-FFF2-40B4-BE49-F238E27FC236}">
                      <a16:creationId id="{FD641717-48A9-FAB0-BDBE-5A86983B35C0}"/>
                    </a:ext>
                  </a:extLst>
                </p:cNvPr>
                <p:cNvSpPr txBox="1"/>
                <p:nvPr/>
              </p:nvSpPr>
              <p:spPr>
                <a:xfrm>
                  <a:off x="8882246" y="3619299"/>
                  <a:ext cx="2108228" cy="3196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b" anchorCtr="0">
                  <a:normAutofit fontScale="92500" lnSpcReduction="20000"/>
                </a:bodyPr>
                <a:lstStyle/>
                <a:p>
                  <a:pPr marL="0" marR="0" lvl="0" indent="0" defTabSz="913765" rtl="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项目概述</a:t>
                  </a:r>
                  <a:endParaRPr lang="en-US" dirty="0"/>
                </a:p>
              </p:txBody>
            </p:sp>
            <p:sp>
              <p:nvSpPr>
                <p:cNvPr id="9" name="Text1" descr="b4c43608-f8dc-4dbb-9196-fd38148881ad">
                  <a:extLst>
                    <a:ext uri="{FF2B5EF4-FFF2-40B4-BE49-F238E27FC236}">
                      <a16:creationId id="{769BE5E1-A039-748F-E150-FAADAF69B4D1}"/>
                    </a:ext>
                  </a:extLst>
                </p:cNvPr>
                <p:cNvSpPr txBox="1"/>
                <p:nvPr/>
              </p:nvSpPr>
              <p:spPr>
                <a:xfrm>
                  <a:off x="8882246" y="3944737"/>
                  <a:ext cx="2108228" cy="6348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rmAutofit fontScale="92500" lnSpcReduction="10000"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20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endParaRPr lang="en-US" dirty="0"/>
                </a:p>
              </p:txBody>
            </p:sp>
          </p:grpSp>
          <p:grpSp>
            <p:nvGrpSpPr>
              <p:cNvPr id="12" name="组合 11" descr="6adc707c-6bbe-41e9-991d-9265ad79b9c5">
                <a:extLst>
                  <a:ext uri="{FF2B5EF4-FFF2-40B4-BE49-F238E27FC236}">
                    <a16:creationId id="{80FF7BC2-7BFE-1D83-F92C-ECAE72D06D7A}"/>
                  </a:ext>
                </a:extLst>
              </p:cNvPr>
              <p:cNvGrpSpPr/>
              <p:nvPr/>
            </p:nvGrpSpPr>
            <p:grpSpPr>
              <a:xfrm>
                <a:off x="6446553" y="3063750"/>
                <a:ext cx="2158165" cy="1515828"/>
                <a:chOff x="8832309" y="3063750"/>
                <a:chExt cx="2158165" cy="1515828"/>
              </a:xfrm>
            </p:grpSpPr>
            <p:sp>
              <p:nvSpPr>
                <p:cNvPr id="13" name="Number2" descr="2ba1503b-1783-4c89-b9bc-45affbbe52ed">
                  <a:extLst>
                    <a:ext uri="{FF2B5EF4-FFF2-40B4-BE49-F238E27FC236}">
                      <a16:creationId id="{35595D92-3331-E687-FEB7-89AAD8A38F03}"/>
                    </a:ext>
                  </a:extLst>
                </p:cNvPr>
                <p:cNvSpPr/>
                <p:nvPr/>
              </p:nvSpPr>
              <p:spPr>
                <a:xfrm flipH="1">
                  <a:off x="8832309" y="3063750"/>
                  <a:ext cx="2158163" cy="372452"/>
                </a:xfrm>
                <a:prstGeom prst="chevron">
                  <a:avLst/>
                </a:prstGeom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5000">
                      <a:schemeClr val="accent2"/>
                    </a:gs>
                  </a:gsLst>
                  <a:lin ang="8100000" scaled="1"/>
                  <a:tileRect/>
                </a:gradFill>
                <a:ln w="25400">
                  <a:solidFill>
                    <a:schemeClr val="bg1"/>
                  </a:solidFill>
                </a:ln>
                <a:effectLst>
                  <a:outerShdw blurRad="127000" dist="63500" dir="2700000" algn="tl" rotWithShape="0">
                    <a:schemeClr val="accent2">
                      <a:alpha val="15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91440" tIns="45720" rIns="91440" bIns="45720" rtlCol="0" anchor="ctr"/>
                <a:lstStyle/>
                <a:p>
                  <a:pPr algn="ctr"/>
                  <a:r>
                    <a:rPr lang="en-US" altLang="zh-CN" sz="2000" b="1" dirty="0">
                      <a:solidFill>
                        <a:srgbClr val="FFFFFF"/>
                      </a:solidFill>
                      <a:cs typeface="+mn-ea"/>
                    </a:rPr>
                    <a:t>2</a:t>
                  </a:r>
                  <a:endParaRPr lang="zh-CN" altLang="en-US" sz="2000" b="1" dirty="0">
                    <a:solidFill>
                      <a:srgbClr val="FFFFFF"/>
                    </a:solidFill>
                    <a:cs typeface="+mn-ea"/>
                  </a:endParaRPr>
                </a:p>
              </p:txBody>
            </p:sp>
            <p:sp>
              <p:nvSpPr>
                <p:cNvPr id="14" name="Bullet2" descr="673219b0-d09c-49dc-8271-e62bd997bf4a">
                  <a:extLst>
                    <a:ext uri="{FF2B5EF4-FFF2-40B4-BE49-F238E27FC236}">
                      <a16:creationId id="{079D8007-2E97-EF41-1EDE-D8AC99D92966}"/>
                    </a:ext>
                  </a:extLst>
                </p:cNvPr>
                <p:cNvSpPr txBox="1"/>
                <p:nvPr/>
              </p:nvSpPr>
              <p:spPr>
                <a:xfrm>
                  <a:off x="8882246" y="3619299"/>
                  <a:ext cx="2108228" cy="3196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b" anchorCtr="0">
                  <a:normAutofit fontScale="92500" lnSpcReduction="20000"/>
                </a:bodyPr>
                <a:lstStyle/>
                <a:p>
                  <a:pPr marL="0" marR="0" lvl="0" indent="0" defTabSz="913765" rtl="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市场分析</a:t>
                  </a:r>
                  <a:endParaRPr lang="en-US" dirty="0"/>
                </a:p>
              </p:txBody>
            </p:sp>
            <p:sp>
              <p:nvSpPr>
                <p:cNvPr id="15" name="Text2" descr="00591984-e8a7-412e-9ac8-18f34ef7c4b5">
                  <a:extLst>
                    <a:ext uri="{FF2B5EF4-FFF2-40B4-BE49-F238E27FC236}">
                      <a16:creationId id="{47C59755-DCBC-5070-6416-818728F74F66}"/>
                    </a:ext>
                  </a:extLst>
                </p:cNvPr>
                <p:cNvSpPr txBox="1"/>
                <p:nvPr/>
              </p:nvSpPr>
              <p:spPr>
                <a:xfrm>
                  <a:off x="8882246" y="3944737"/>
                  <a:ext cx="2108228" cy="6348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rmAutofit fontScale="92500" lnSpcReduction="10000"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20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endParaRPr lang="en-US" dirty="0"/>
                </a:p>
              </p:txBody>
            </p:sp>
          </p:grpSp>
          <p:grpSp>
            <p:nvGrpSpPr>
              <p:cNvPr id="16" name="组合 15" descr="7507ac3d-abe7-49bf-9480-c87d009414bc">
                <a:extLst>
                  <a:ext uri="{FF2B5EF4-FFF2-40B4-BE49-F238E27FC236}">
                    <a16:creationId id="{CE56E834-210B-AD59-B7BC-4B4B9D56FF4B}"/>
                  </a:ext>
                </a:extLst>
              </p:cNvPr>
              <p:cNvGrpSpPr/>
              <p:nvPr/>
            </p:nvGrpSpPr>
            <p:grpSpPr>
              <a:xfrm>
                <a:off x="4060797" y="3063750"/>
                <a:ext cx="2158165" cy="1515828"/>
                <a:chOff x="8832309" y="3063750"/>
                <a:chExt cx="2158165" cy="1515828"/>
              </a:xfrm>
            </p:grpSpPr>
            <p:sp>
              <p:nvSpPr>
                <p:cNvPr id="17" name="Number3" descr="a152b67e-fe0c-4c29-8789-7f4204f7f3b6">
                  <a:extLst>
                    <a:ext uri="{FF2B5EF4-FFF2-40B4-BE49-F238E27FC236}">
                      <a16:creationId id="{EBB3F4A3-E24F-D7D3-1575-389C3744F7B9}"/>
                    </a:ext>
                  </a:extLst>
                </p:cNvPr>
                <p:cNvSpPr/>
                <p:nvPr/>
              </p:nvSpPr>
              <p:spPr>
                <a:xfrm flipH="1">
                  <a:off x="8832309" y="3063750"/>
                  <a:ext cx="2158163" cy="372452"/>
                </a:xfrm>
                <a:prstGeom prst="chevron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5000">
                      <a:schemeClr val="accent1"/>
                    </a:gs>
                  </a:gsLst>
                  <a:lin ang="8100000" scaled="1"/>
                  <a:tileRect/>
                </a:gradFill>
                <a:ln w="25400">
                  <a:solidFill>
                    <a:schemeClr val="bg1"/>
                  </a:solidFill>
                </a:ln>
                <a:effectLst>
                  <a:outerShdw blurRad="127000" dist="63500" dir="2700000" algn="tl" rotWithShape="0">
                    <a:schemeClr val="accent1">
                      <a:alpha val="15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91440" tIns="45720" rIns="91440" bIns="45720" rtlCol="0" anchor="ctr"/>
                <a:lstStyle/>
                <a:p>
                  <a:pPr algn="ctr"/>
                  <a:r>
                    <a:rPr lang="en-US" altLang="zh-CN" sz="2000" b="1" dirty="0">
                      <a:solidFill>
                        <a:srgbClr val="FFFFFF"/>
                      </a:solidFill>
                      <a:cs typeface="+mn-ea"/>
                    </a:rPr>
                    <a:t>3</a:t>
                  </a:r>
                  <a:endParaRPr lang="zh-CN" altLang="en-US" sz="2000" b="1" dirty="0">
                    <a:solidFill>
                      <a:srgbClr val="FFFFFF"/>
                    </a:solidFill>
                    <a:cs typeface="+mn-ea"/>
                  </a:endParaRPr>
                </a:p>
              </p:txBody>
            </p:sp>
            <p:sp>
              <p:nvSpPr>
                <p:cNvPr id="18" name="Bullet3" descr="fd54330c-b1ae-4073-ab94-8c361c96bb8f">
                  <a:extLst>
                    <a:ext uri="{FF2B5EF4-FFF2-40B4-BE49-F238E27FC236}">
                      <a16:creationId id="{884E929D-A8AF-9024-61CB-C927F2504938}"/>
                    </a:ext>
                  </a:extLst>
                </p:cNvPr>
                <p:cNvSpPr txBox="1"/>
                <p:nvPr/>
              </p:nvSpPr>
              <p:spPr>
                <a:xfrm>
                  <a:off x="8882246" y="3619299"/>
                  <a:ext cx="2108228" cy="3196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b" anchorCtr="0">
                  <a:normAutofit fontScale="92500" lnSpcReduction="20000"/>
                </a:bodyPr>
                <a:lstStyle/>
                <a:p>
                  <a:pPr marL="0" marR="0" lvl="0" indent="0" defTabSz="913765" rtl="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项目定位与商业布局</a:t>
                  </a:r>
                  <a:endParaRPr lang="en-US" dirty="0"/>
                </a:p>
              </p:txBody>
            </p:sp>
            <p:sp>
              <p:nvSpPr>
                <p:cNvPr id="19" name="Text3" descr="5efde631-f22c-44bb-b915-19e48ea60bb6">
                  <a:extLst>
                    <a:ext uri="{FF2B5EF4-FFF2-40B4-BE49-F238E27FC236}">
                      <a16:creationId id="{C553282C-CFE5-480D-595F-274B5D391DE0}"/>
                    </a:ext>
                  </a:extLst>
                </p:cNvPr>
                <p:cNvSpPr txBox="1"/>
                <p:nvPr/>
              </p:nvSpPr>
              <p:spPr>
                <a:xfrm>
                  <a:off x="8882246" y="3944737"/>
                  <a:ext cx="2108228" cy="6348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rmAutofit fontScale="92500" lnSpcReduction="10000"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20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endParaRPr lang="en-US" dirty="0"/>
                </a:p>
              </p:txBody>
            </p:sp>
          </p:grpSp>
          <p:grpSp>
            <p:nvGrpSpPr>
              <p:cNvPr id="20" name="组合 19" descr="ba63281a-8b4a-43b7-89f1-d035ccf9430a">
                <a:extLst>
                  <a:ext uri="{FF2B5EF4-FFF2-40B4-BE49-F238E27FC236}">
                    <a16:creationId id="{110BA660-C4F9-788D-3DB8-D83C3E8ADC43}"/>
                  </a:ext>
                </a:extLst>
              </p:cNvPr>
              <p:cNvGrpSpPr/>
              <p:nvPr/>
            </p:nvGrpSpPr>
            <p:grpSpPr>
              <a:xfrm>
                <a:off x="1675041" y="3063750"/>
                <a:ext cx="2158165" cy="1515828"/>
                <a:chOff x="8832309" y="3063750"/>
                <a:chExt cx="2158165" cy="1515828"/>
              </a:xfrm>
            </p:grpSpPr>
            <p:sp>
              <p:nvSpPr>
                <p:cNvPr id="21" name="Number4" descr="5c69cee7-0a58-4185-90bb-81f498d36f44">
                  <a:extLst>
                    <a:ext uri="{FF2B5EF4-FFF2-40B4-BE49-F238E27FC236}">
                      <a16:creationId id="{5792CC58-ACA0-5569-9AB8-B290A0335727}"/>
                    </a:ext>
                  </a:extLst>
                </p:cNvPr>
                <p:cNvSpPr/>
                <p:nvPr/>
              </p:nvSpPr>
              <p:spPr>
                <a:xfrm flipH="1">
                  <a:off x="8832309" y="3063750"/>
                  <a:ext cx="2158163" cy="372452"/>
                </a:xfrm>
                <a:prstGeom prst="chevron">
                  <a:avLst/>
                </a:prstGeom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5000">
                      <a:schemeClr val="accent2"/>
                    </a:gs>
                  </a:gsLst>
                  <a:lin ang="8100000" scaled="1"/>
                  <a:tileRect/>
                </a:gradFill>
                <a:ln w="25400">
                  <a:solidFill>
                    <a:schemeClr val="bg1"/>
                  </a:solidFill>
                </a:ln>
                <a:effectLst>
                  <a:outerShdw blurRad="127000" dist="63500" dir="2700000" algn="tl" rotWithShape="0">
                    <a:schemeClr val="accent2">
                      <a:alpha val="15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91440" tIns="45720" rIns="91440" bIns="45720" rtlCol="0" anchor="ctr"/>
                <a:lstStyle/>
                <a:p>
                  <a:pPr algn="ctr"/>
                  <a:r>
                    <a:rPr lang="en-US" altLang="zh-CN" sz="2000" b="1" dirty="0">
                      <a:solidFill>
                        <a:srgbClr val="FFFFFF"/>
                      </a:solidFill>
                      <a:cs typeface="+mn-ea"/>
                    </a:rPr>
                    <a:t>4</a:t>
                  </a:r>
                  <a:endParaRPr lang="zh-CN" altLang="en-US" sz="2000" b="1" dirty="0">
                    <a:solidFill>
                      <a:srgbClr val="FFFFFF"/>
                    </a:solidFill>
                    <a:cs typeface="+mn-ea"/>
                  </a:endParaRPr>
                </a:p>
              </p:txBody>
            </p:sp>
            <p:sp>
              <p:nvSpPr>
                <p:cNvPr id="22" name="Bullet4" descr="f6b5cb8e-36aa-4b47-8628-203a1c2abba1">
                  <a:extLst>
                    <a:ext uri="{FF2B5EF4-FFF2-40B4-BE49-F238E27FC236}">
                      <a16:creationId id="{FC707CCB-0C0A-0573-7E3F-A012AE61D594}"/>
                    </a:ext>
                  </a:extLst>
                </p:cNvPr>
                <p:cNvSpPr txBox="1"/>
                <p:nvPr/>
              </p:nvSpPr>
              <p:spPr>
                <a:xfrm>
                  <a:off x="8882246" y="3619299"/>
                  <a:ext cx="2108228" cy="3196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b" anchorCtr="0">
                  <a:normAutofit fontScale="92500" lnSpcReduction="20000"/>
                </a:bodyPr>
                <a:lstStyle/>
                <a:p>
                  <a:pPr marL="0" marR="0" lvl="0" indent="0" defTabSz="913765" rtl="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财务规划</a:t>
                  </a:r>
                  <a:endParaRPr lang="en-US" dirty="0"/>
                </a:p>
              </p:txBody>
            </p:sp>
            <p:sp>
              <p:nvSpPr>
                <p:cNvPr id="23" name="Text4" descr="dd2d6d46-a9b1-4a9e-871a-d50ab413296b">
                  <a:extLst>
                    <a:ext uri="{FF2B5EF4-FFF2-40B4-BE49-F238E27FC236}">
                      <a16:creationId id="{38C25CE8-AFD7-E4D0-D593-741E65421A09}"/>
                    </a:ext>
                  </a:extLst>
                </p:cNvPr>
                <p:cNvSpPr txBox="1"/>
                <p:nvPr/>
              </p:nvSpPr>
              <p:spPr>
                <a:xfrm>
                  <a:off x="8882246" y="3944737"/>
                  <a:ext cx="2108228" cy="6348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rmAutofit fontScale="92500" lnSpcReduction="10000"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20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endParaRPr lang="en-US" dirty="0"/>
                </a:p>
              </p:txBody>
            </p:sp>
          </p:grpSp>
          <p:grpSp>
            <p:nvGrpSpPr>
              <p:cNvPr id="24" name="组合 23" descr="3e396982-f6d4-4120-a5ec-f4f7d3bb6f0e">
                <a:extLst>
                  <a:ext uri="{FF2B5EF4-FFF2-40B4-BE49-F238E27FC236}">
                    <a16:creationId id="{DF9C3AC7-7321-EB23-2FD4-CCEDC4EB8E00}"/>
                  </a:ext>
                </a:extLst>
              </p:cNvPr>
              <p:cNvGrpSpPr/>
              <p:nvPr/>
            </p:nvGrpSpPr>
            <p:grpSpPr>
              <a:xfrm flipH="1">
                <a:off x="1675041" y="5058686"/>
                <a:ext cx="2158165" cy="1515828"/>
                <a:chOff x="8832309" y="3063750"/>
                <a:chExt cx="2158165" cy="1515828"/>
              </a:xfrm>
            </p:grpSpPr>
            <p:sp>
              <p:nvSpPr>
                <p:cNvPr id="25" name="Number5" descr="26dadb0a-f677-41cb-a71c-0901ad35ee7f">
                  <a:extLst>
                    <a:ext uri="{FF2B5EF4-FFF2-40B4-BE49-F238E27FC236}">
                      <a16:creationId id="{C565FA65-FEF6-EDC9-F3C6-4567310057E2}"/>
                    </a:ext>
                  </a:extLst>
                </p:cNvPr>
                <p:cNvSpPr/>
                <p:nvPr/>
              </p:nvSpPr>
              <p:spPr>
                <a:xfrm flipH="1">
                  <a:off x="8832309" y="3063750"/>
                  <a:ext cx="2158163" cy="372452"/>
                </a:xfrm>
                <a:prstGeom prst="chevron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5000">
                      <a:schemeClr val="accent1"/>
                    </a:gs>
                  </a:gsLst>
                  <a:lin ang="2700000" scaled="1"/>
                  <a:tileRect/>
                </a:gradFill>
                <a:ln w="25400">
                  <a:solidFill>
                    <a:schemeClr val="bg1"/>
                  </a:solidFill>
                </a:ln>
                <a:effectLst>
                  <a:outerShdw blurRad="127000" dist="63500" dir="2700000" algn="tl" rotWithShape="0">
                    <a:schemeClr val="accent1">
                      <a:alpha val="15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91440" tIns="45720" rIns="91440" bIns="45720" rtlCol="0" anchor="ctr"/>
                <a:lstStyle/>
                <a:p>
                  <a:pPr algn="ctr"/>
                  <a:r>
                    <a:rPr lang="en-US" altLang="zh-CN" sz="2000" b="1" dirty="0">
                      <a:solidFill>
                        <a:srgbClr val="FFFFFF"/>
                      </a:solidFill>
                      <a:cs typeface="+mn-ea"/>
                    </a:rPr>
                    <a:t>5</a:t>
                  </a:r>
                  <a:endParaRPr lang="zh-CN" altLang="en-US" sz="2000" b="1" dirty="0">
                    <a:solidFill>
                      <a:srgbClr val="FFFFFF"/>
                    </a:solidFill>
                    <a:cs typeface="+mn-ea"/>
                  </a:endParaRPr>
                </a:p>
              </p:txBody>
            </p:sp>
            <p:sp>
              <p:nvSpPr>
                <p:cNvPr id="26" name="Bullet5" descr="22092960-c9e7-45d7-ba07-7e57e92e46e4">
                  <a:extLst>
                    <a:ext uri="{FF2B5EF4-FFF2-40B4-BE49-F238E27FC236}">
                      <a16:creationId id="{0CDB2F70-1280-8BD4-69FD-7BF9F508990C}"/>
                    </a:ext>
                  </a:extLst>
                </p:cNvPr>
                <p:cNvSpPr txBox="1"/>
                <p:nvPr/>
              </p:nvSpPr>
              <p:spPr>
                <a:xfrm>
                  <a:off x="8882246" y="3619299"/>
                  <a:ext cx="2108228" cy="3196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b" anchorCtr="0">
                  <a:normAutofit fontScale="92500" lnSpcReduction="20000"/>
                </a:bodyPr>
                <a:lstStyle/>
                <a:p>
                  <a:pPr marL="0" marR="0" lvl="0" indent="0" defTabSz="913765" rtl="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融资需求</a:t>
                  </a:r>
                  <a:endParaRPr lang="en-US" dirty="0"/>
                </a:p>
              </p:txBody>
            </p:sp>
            <p:sp>
              <p:nvSpPr>
                <p:cNvPr id="27" name="Text5" descr="2a5e884a-b406-4116-9ad5-5fe2ff901feb">
                  <a:extLst>
                    <a:ext uri="{FF2B5EF4-FFF2-40B4-BE49-F238E27FC236}">
                      <a16:creationId id="{EDA37464-1606-F346-BB90-DD6EC91AB96B}"/>
                    </a:ext>
                  </a:extLst>
                </p:cNvPr>
                <p:cNvSpPr txBox="1"/>
                <p:nvPr/>
              </p:nvSpPr>
              <p:spPr>
                <a:xfrm>
                  <a:off x="8882246" y="3944737"/>
                  <a:ext cx="2108228" cy="6348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rmAutofit fontScale="92500" lnSpcReduction="10000"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20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endParaRPr lang="en-US" dirty="0"/>
                </a:p>
              </p:txBody>
            </p:sp>
          </p:grpSp>
          <p:grpSp>
            <p:nvGrpSpPr>
              <p:cNvPr id="28" name="组合 27" descr="4e74eec1-4a2b-4c19-83dc-d4cb5cfca6f2">
                <a:extLst>
                  <a:ext uri="{FF2B5EF4-FFF2-40B4-BE49-F238E27FC236}">
                    <a16:creationId id="{4598FD39-D77C-B074-23E4-87ADE13A7864}"/>
                  </a:ext>
                </a:extLst>
              </p:cNvPr>
              <p:cNvGrpSpPr/>
              <p:nvPr/>
            </p:nvGrpSpPr>
            <p:grpSpPr>
              <a:xfrm flipH="1">
                <a:off x="4060797" y="5058686"/>
                <a:ext cx="2158165" cy="1515828"/>
                <a:chOff x="8832309" y="3063750"/>
                <a:chExt cx="2158165" cy="1515828"/>
              </a:xfrm>
            </p:grpSpPr>
            <p:sp>
              <p:nvSpPr>
                <p:cNvPr id="29" name="Number6" descr="4fac3401-305e-4949-9ee2-5c7d1cd2a67f">
                  <a:extLst>
                    <a:ext uri="{FF2B5EF4-FFF2-40B4-BE49-F238E27FC236}">
                      <a16:creationId id="{47AA0022-5A98-5EC3-CE6A-485DD996CBA8}"/>
                    </a:ext>
                  </a:extLst>
                </p:cNvPr>
                <p:cNvSpPr/>
                <p:nvPr/>
              </p:nvSpPr>
              <p:spPr>
                <a:xfrm flipH="1">
                  <a:off x="8832309" y="3063750"/>
                  <a:ext cx="2158163" cy="372452"/>
                </a:xfrm>
                <a:prstGeom prst="chevron">
                  <a:avLst/>
                </a:prstGeom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5000">
                      <a:schemeClr val="accent2"/>
                    </a:gs>
                  </a:gsLst>
                  <a:lin ang="2700000" scaled="1"/>
                  <a:tileRect/>
                </a:gradFill>
                <a:ln w="25400">
                  <a:solidFill>
                    <a:schemeClr val="bg1"/>
                  </a:solidFill>
                </a:ln>
                <a:effectLst>
                  <a:outerShdw blurRad="127000" dist="63500" dir="2700000" algn="tl" rotWithShape="0">
                    <a:schemeClr val="accent2">
                      <a:alpha val="15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91440" tIns="45720" rIns="91440" bIns="45720" rtlCol="0" anchor="ctr"/>
                <a:lstStyle/>
                <a:p>
                  <a:pPr algn="ctr"/>
                  <a:r>
                    <a:rPr lang="en-US" altLang="zh-CN" sz="2000" b="1" dirty="0">
                      <a:solidFill>
                        <a:srgbClr val="FFFFFF"/>
                      </a:solidFill>
                      <a:cs typeface="+mn-ea"/>
                    </a:rPr>
                    <a:t>6</a:t>
                  </a:r>
                  <a:endParaRPr lang="zh-CN" altLang="en-US" sz="2000" b="1" dirty="0">
                    <a:solidFill>
                      <a:srgbClr val="FFFFFF"/>
                    </a:solidFill>
                    <a:cs typeface="+mn-ea"/>
                  </a:endParaRPr>
                </a:p>
              </p:txBody>
            </p:sp>
            <p:sp>
              <p:nvSpPr>
                <p:cNvPr id="30" name="Bullet6" descr="039b76f5-5bcd-4434-b304-7e0e073c885b">
                  <a:extLst>
                    <a:ext uri="{FF2B5EF4-FFF2-40B4-BE49-F238E27FC236}">
                      <a16:creationId id="{9BF05FA3-48D8-B782-C858-AD085B6F3BE5}"/>
                    </a:ext>
                  </a:extLst>
                </p:cNvPr>
                <p:cNvSpPr txBox="1"/>
                <p:nvPr/>
              </p:nvSpPr>
              <p:spPr>
                <a:xfrm>
                  <a:off x="8882246" y="3619299"/>
                  <a:ext cx="2108228" cy="3196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b" anchorCtr="0">
                  <a:normAutofit fontScale="92500" lnSpcReduction="20000"/>
                </a:bodyPr>
                <a:lstStyle/>
                <a:p>
                  <a:pPr marL="0" marR="0" lvl="0" indent="0" defTabSz="913765" rtl="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项目优势</a:t>
                  </a:r>
                  <a:endParaRPr lang="en-US" dirty="0"/>
                </a:p>
              </p:txBody>
            </p:sp>
            <p:sp>
              <p:nvSpPr>
                <p:cNvPr id="31" name="Text6" descr="919377a6-f4ff-4827-8e22-0242c01086e3">
                  <a:extLst>
                    <a:ext uri="{FF2B5EF4-FFF2-40B4-BE49-F238E27FC236}">
                      <a16:creationId id="{1987DE61-C1BC-A4AC-0254-59B99DF589C3}"/>
                    </a:ext>
                  </a:extLst>
                </p:cNvPr>
                <p:cNvSpPr txBox="1"/>
                <p:nvPr/>
              </p:nvSpPr>
              <p:spPr>
                <a:xfrm>
                  <a:off x="8882246" y="3944737"/>
                  <a:ext cx="2108228" cy="6348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rmAutofit fontScale="92500" lnSpcReduction="10000"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20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endParaRPr lang="en-US" dirty="0"/>
                </a:p>
              </p:txBody>
            </p:sp>
          </p:grpSp>
          <p:grpSp>
            <p:nvGrpSpPr>
              <p:cNvPr id="32" name="组合 31" descr="4ea356e0-8eef-4c76-981b-11c84fbefd64">
                <a:extLst>
                  <a:ext uri="{FF2B5EF4-FFF2-40B4-BE49-F238E27FC236}">
                    <a16:creationId id="{C36865D8-CB31-7E15-BE96-D7F0E0B2F0E4}"/>
                  </a:ext>
                </a:extLst>
              </p:cNvPr>
              <p:cNvGrpSpPr/>
              <p:nvPr/>
            </p:nvGrpSpPr>
            <p:grpSpPr>
              <a:xfrm flipH="1">
                <a:off x="6446553" y="5058686"/>
                <a:ext cx="2158165" cy="1515828"/>
                <a:chOff x="8832309" y="3063750"/>
                <a:chExt cx="2158165" cy="1515828"/>
              </a:xfrm>
            </p:grpSpPr>
            <p:sp>
              <p:nvSpPr>
                <p:cNvPr id="33" name="Number7" descr="9d6d80f0-70a6-4d50-b695-c75acbee9136">
                  <a:extLst>
                    <a:ext uri="{FF2B5EF4-FFF2-40B4-BE49-F238E27FC236}">
                      <a16:creationId id="{E09B52A0-78A0-45EF-DAB9-55CD7CBFF1D9}"/>
                    </a:ext>
                  </a:extLst>
                </p:cNvPr>
                <p:cNvSpPr/>
                <p:nvPr/>
              </p:nvSpPr>
              <p:spPr>
                <a:xfrm flipH="1">
                  <a:off x="8832309" y="3063750"/>
                  <a:ext cx="2158163" cy="372452"/>
                </a:xfrm>
                <a:prstGeom prst="chevron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5000">
                      <a:schemeClr val="accent1"/>
                    </a:gs>
                  </a:gsLst>
                  <a:lin ang="2700000" scaled="1"/>
                  <a:tileRect/>
                </a:gradFill>
                <a:ln w="25400">
                  <a:solidFill>
                    <a:schemeClr val="bg1"/>
                  </a:solidFill>
                </a:ln>
                <a:effectLst>
                  <a:outerShdw blurRad="127000" dist="63500" dir="2700000" algn="tl" rotWithShape="0">
                    <a:schemeClr val="accent1">
                      <a:alpha val="15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91440" tIns="45720" rIns="91440" bIns="45720" rtlCol="0" anchor="ctr"/>
                <a:lstStyle/>
                <a:p>
                  <a:pPr algn="ctr"/>
                  <a:r>
                    <a:rPr lang="en-US" altLang="zh-CN" sz="2000" b="1" dirty="0">
                      <a:solidFill>
                        <a:srgbClr val="FFFFFF"/>
                      </a:solidFill>
                      <a:cs typeface="+mn-ea"/>
                    </a:rPr>
                    <a:t>7</a:t>
                  </a:r>
                  <a:endParaRPr lang="zh-CN" altLang="en-US" sz="2000" b="1" dirty="0">
                    <a:solidFill>
                      <a:srgbClr val="FFFFFF"/>
                    </a:solidFill>
                    <a:cs typeface="+mn-ea"/>
                  </a:endParaRPr>
                </a:p>
              </p:txBody>
            </p:sp>
            <p:sp>
              <p:nvSpPr>
                <p:cNvPr id="34" name="Bullet7" descr="490cac64-f1be-436e-afe4-d97ebd87d351">
                  <a:extLst>
                    <a:ext uri="{FF2B5EF4-FFF2-40B4-BE49-F238E27FC236}">
                      <a16:creationId id="{5C967DB7-874F-5FE6-AC54-93D5781C3BF9}"/>
                    </a:ext>
                  </a:extLst>
                </p:cNvPr>
                <p:cNvSpPr txBox="1"/>
                <p:nvPr/>
              </p:nvSpPr>
              <p:spPr>
                <a:xfrm>
                  <a:off x="8882246" y="3619299"/>
                  <a:ext cx="2108228" cy="3196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b" anchorCtr="0">
                  <a:normAutofit fontScale="92500" lnSpcReduction="20000"/>
                </a:bodyPr>
                <a:lstStyle/>
                <a:p>
                  <a:pPr marL="0" marR="0" lvl="0" indent="0" defTabSz="913765" rtl="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风险评估与应对</a:t>
                  </a:r>
                  <a:endParaRPr lang="en-US" dirty="0"/>
                </a:p>
              </p:txBody>
            </p:sp>
            <p:sp>
              <p:nvSpPr>
                <p:cNvPr id="35" name="Text7" descr="f11d1403-5331-4c01-ac3e-cf13ba8cd193">
                  <a:extLst>
                    <a:ext uri="{FF2B5EF4-FFF2-40B4-BE49-F238E27FC236}">
                      <a16:creationId id="{A78C5D85-F776-562B-021F-DD400E675C42}"/>
                    </a:ext>
                  </a:extLst>
                </p:cNvPr>
                <p:cNvSpPr txBox="1"/>
                <p:nvPr/>
              </p:nvSpPr>
              <p:spPr>
                <a:xfrm>
                  <a:off x="8882246" y="3944737"/>
                  <a:ext cx="2108228" cy="6348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rmAutofit fontScale="92500" lnSpcReduction="10000"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20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endParaRPr lang="en-US" dirty="0"/>
                </a:p>
              </p:txBody>
            </p:sp>
          </p:grpSp>
        </p:grp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" descr="b504371e-bbb6-4141-bab7-55b1235978f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项目概述</a:t>
            </a:r>
            <a:endParaRPr lang="en-US" dirty="0"/>
          </a:p>
        </p:txBody>
      </p:sp>
      <p:sp>
        <p:nvSpPr>
          <p:cNvPr id="3" name="" descr="18f13d79-5c2b-434e-b32f-9697c6af961f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了解项目基本情况与核心定位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a16="http://schemas.microsoft.com/office/drawing/2014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" descr="b5437aa7-f7b4-41a2-83d5-5dd9ae3b5da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/>
            <a:r>
              <a:rPr lang="zh-CN" altLang="en-US" dirty="0"/>
              <a:t>项目简介</a:t>
            </a:r>
            <a:endParaRPr lang="en-US" dirty="0"/>
          </a:p>
        </p:txBody>
      </p:sp>
      <p:grpSp>
        <p:nvGrpSpPr>
          <p:cNvPr id="39" name="27df3499-22f5-4ae8-81b3-a004451fac21.source.4.zh-Hans.pptx" descr="095ba36a-0cc8-477a-8998-3e8d557d0c82">
            <a:extLst>
              <a:ext uri="{FF2B5EF4-FFF2-40B4-BE49-F238E27FC236}">
                <a16:creationId id="{52256BD9-0749-30F5-3DE6-E8E5636A1FFD}"/>
              </a:ext>
            </a:extLst>
          </p:cNvPr>
          <p:cNvGrpSpPr/>
          <p:nvPr/>
        </p:nvGrpSpPr>
        <p:grpSpPr>
          <a:xfrm>
            <a:off x="660400" y="1130300"/>
            <a:ext cx="10871200" cy="5003800"/>
            <a:chOff x="660400" y="1130300"/>
            <a:chExt cx="10871200" cy="5003800"/>
          </a:xfrm>
        </p:grpSpPr>
        <p:sp>
          <p:nvSpPr>
            <p:cNvPr id="2" name="PictureMisc" descr="61a7d110-f741-408b-a528-1c14b3797ee3">
              <a:extLst>
                <a:ext uri="{FF2B5EF4-FFF2-40B4-BE49-F238E27FC236}">
                  <a16:creationId id="{877AD028-D166-4D75-B9AC-46ED1FBFD1B8}"/>
                </a:ext>
              </a:extLst>
            </p:cNvPr>
            <p:cNvSpPr/>
            <p:nvPr/>
          </p:nvSpPr>
          <p:spPr>
            <a:xfrm>
              <a:off x="660400" y="1130301"/>
              <a:ext cx="10871200" cy="2766370"/>
            </a:xfrm>
            <a:prstGeom prst="rect">
              <a:avLst/>
            </a:prstGeom>
            <a:blipFill>
              <a:blip r:embed="rId3"/>
              <a:stretch>
                <a:fillRect l="7" t="-77278" r="-7" b="-76946"/>
              </a:stretch>
            </a:blipFill>
            <a:ln w="38100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ï$ļiḑé" descr="92e42678-0c96-4cc0-a656-f839bec95d74">
              <a:extLst>
                <a:ext uri="{FF2B5EF4-FFF2-40B4-BE49-F238E27FC236}">
                  <a16:creationId id="{F1D87471-52DB-2C1B-CDE3-E779EAB9DBC9}"/>
                </a:ext>
              </a:extLst>
            </p:cNvPr>
            <p:cNvSpPr/>
            <p:nvPr/>
          </p:nvSpPr>
          <p:spPr>
            <a:xfrm>
              <a:off x="660400" y="1130301"/>
              <a:ext cx="10871200" cy="830996"/>
            </a:xfrm>
            <a:prstGeom prst="rect">
              <a:avLst/>
            </a:prstGeom>
            <a:solidFill>
              <a:schemeClr val="tx2">
                <a:alpha val="70000"/>
              </a:schemeClr>
            </a:solidFill>
            <a:ln w="38100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altLang="zh-CN" sz="1800" b="1" dirty="0">
                <a:solidFill>
                  <a:schemeClr val="accent2"/>
                </a:solidFill>
              </a:endParaRPr>
            </a:p>
          </p:txBody>
        </p:sp>
        <p:sp>
          <p:nvSpPr>
            <p:cNvPr id="31" name="Title" descr="525f132b-b2fa-413e-84c8-efad0211ca62">
              <a:extLst>
                <a:ext uri="{FF2B5EF4-FFF2-40B4-BE49-F238E27FC236}">
                  <a16:creationId id="{D6FDD7FE-9A9F-B429-D9AA-F56D54C08EE7}"/>
                </a:ext>
              </a:extLst>
            </p:cNvPr>
            <p:cNvSpPr txBox="1"/>
            <p:nvPr/>
          </p:nvSpPr>
          <p:spPr>
            <a:xfrm>
              <a:off x="660400" y="1130300"/>
              <a:ext cx="108585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1">
              <a:normAutofit/>
            </a:bodyPr>
            <a:lstStyle/>
            <a:p>
              <a:pPr marL="0" marR="0" lvl="0" indent="0" algn="ctr" defTabSz="913765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项目基本信息</a:t>
              </a:r>
              <a:endParaRPr lang="en-US" dirty="0"/>
            </a:p>
          </p:txBody>
        </p:sp>
        <p:grpSp>
          <p:nvGrpSpPr>
            <p:cNvPr id="34" name="组合 33" descr="74206300-4adf-4982-a43f-796c18f0afd9">
              <a:extLst>
                <a:ext uri="{FF2B5EF4-FFF2-40B4-BE49-F238E27FC236}">
                  <a16:creationId id="{D9813CC3-C87E-6410-F798-428A327FD05C}"/>
                </a:ext>
              </a:extLst>
            </p:cNvPr>
            <p:cNvGrpSpPr/>
            <p:nvPr/>
          </p:nvGrpSpPr>
          <p:grpSpPr>
            <a:xfrm>
              <a:off x="660400" y="4133915"/>
              <a:ext cx="2453190" cy="2000185"/>
              <a:chOff x="660400" y="4133915"/>
              <a:chExt cx="2453190" cy="2000185"/>
            </a:xfrm>
          </p:grpSpPr>
          <p:sp>
            <p:nvSpPr>
              <p:cNvPr id="4" name="ComponentBackground1" descr="7e7b16cb-2e66-4948-9c79-332d664baeec">
                <a:extLst>
                  <a:ext uri="{FF2B5EF4-FFF2-40B4-BE49-F238E27FC236}">
                    <a16:creationId id="{FF6A6212-2A77-408D-80D5-7EB4DFF67722}"/>
                  </a:ext>
                </a:extLst>
              </p:cNvPr>
              <p:cNvSpPr/>
              <p:nvPr/>
            </p:nvSpPr>
            <p:spPr>
              <a:xfrm>
                <a:off x="660400" y="4133915"/>
                <a:ext cx="2453190" cy="2000185"/>
              </a:xfrm>
              <a:prstGeom prst="rect">
                <a:avLst/>
              </a:prstGeom>
              <a:solidFill>
                <a:schemeClr val="tx2">
                  <a:alpha val="20000"/>
                </a:schemeClr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Bullet1" descr="cc5e2e72-480b-4ca0-88dd-04a40da50a2d">
                <a:extLst>
                  <a:ext uri="{FF2B5EF4-FFF2-40B4-BE49-F238E27FC236}">
                    <a16:creationId id="{272C58A6-34D2-47B7-A614-F1F7675B127A}"/>
                  </a:ext>
                </a:extLst>
              </p:cNvPr>
              <p:cNvSpPr txBox="1"/>
              <p:nvPr/>
            </p:nvSpPr>
            <p:spPr>
              <a:xfrm>
                <a:off x="967143" y="4371159"/>
                <a:ext cx="1839703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>
                  <a:buSzPct val="25000"/>
                </a:pPr>
                <a:r>
                  <a:rPr lang="zh-CN" altLang="en-US" b="1" dirty="0"/>
                  <a:t>项目定位</a:t>
                </a:r>
                <a:endParaRPr lang="en-US" dirty="0"/>
              </a:p>
            </p:txBody>
          </p:sp>
          <p:sp>
            <p:nvSpPr>
              <p:cNvPr id="7" name="Text1" descr="e6af158e-1b7e-4ba4-899c-2562d3538509">
                <a:extLst>
                  <a:ext uri="{FF2B5EF4-FFF2-40B4-BE49-F238E27FC236}">
                    <a16:creationId id="{8A3B35C7-0592-495D-B6B9-6DC7E0CE1E96}"/>
                  </a:ext>
                </a:extLst>
              </p:cNvPr>
              <p:cNvSpPr/>
              <p:nvPr/>
            </p:nvSpPr>
            <p:spPr>
              <a:xfrm flipH="1">
                <a:off x="967143" y="5017490"/>
                <a:ext cx="1839703" cy="879365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marL="0" marR="0" lvl="0" indent="0" defTabSz="913765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2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聚焦年轻化消费群体，打造沉浸式情景娱乐消费空间。</a:t>
                </a:r>
                <a:endParaRPr lang="en-US" dirty="0"/>
              </a:p>
            </p:txBody>
          </p:sp>
        </p:grpSp>
        <p:grpSp>
          <p:nvGrpSpPr>
            <p:cNvPr id="35" name="组合 34" descr="7cd78926-80dc-493c-92d3-f80c2ee04a8b">
              <a:extLst>
                <a:ext uri="{FF2B5EF4-FFF2-40B4-BE49-F238E27FC236}">
                  <a16:creationId id="{6B70818E-F80A-BD89-ACEA-2D262955E6BC}"/>
                </a:ext>
              </a:extLst>
            </p:cNvPr>
            <p:cNvGrpSpPr/>
            <p:nvPr/>
          </p:nvGrpSpPr>
          <p:grpSpPr>
            <a:xfrm>
              <a:off x="3485319" y="4133915"/>
              <a:ext cx="2453190" cy="2000185"/>
              <a:chOff x="3485319" y="4133915"/>
              <a:chExt cx="2453190" cy="2000185"/>
            </a:xfrm>
          </p:grpSpPr>
          <p:sp>
            <p:nvSpPr>
              <p:cNvPr id="10" name="ComponentBackground2" descr="3dd56a8e-b756-4526-8b8c-b0771a820a74">
                <a:extLst>
                  <a:ext uri="{FF2B5EF4-FFF2-40B4-BE49-F238E27FC236}">
                    <a16:creationId id="{F6258073-4539-47D6-A6C4-FEA4112A2B1B}"/>
                  </a:ext>
                </a:extLst>
              </p:cNvPr>
              <p:cNvSpPr/>
              <p:nvPr/>
            </p:nvSpPr>
            <p:spPr>
              <a:xfrm>
                <a:off x="3485319" y="4133915"/>
                <a:ext cx="2453190" cy="2000185"/>
              </a:xfrm>
              <a:prstGeom prst="rect">
                <a:avLst/>
              </a:prstGeom>
              <a:solidFill>
                <a:schemeClr val="tx2">
                  <a:alpha val="20000"/>
                </a:schemeClr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Bullet2" descr="07ebbfc0-5327-4e21-8748-4a1904b0081b">
                <a:extLst>
                  <a:ext uri="{FF2B5EF4-FFF2-40B4-BE49-F238E27FC236}">
                    <a16:creationId id="{4E5945C3-CFDE-47CA-A338-B7406157DAD8}"/>
                  </a:ext>
                </a:extLst>
              </p:cNvPr>
              <p:cNvSpPr txBox="1"/>
              <p:nvPr/>
            </p:nvSpPr>
            <p:spPr>
              <a:xfrm>
                <a:off x="3792062" y="4371159"/>
                <a:ext cx="1839703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>
                  <a:buSzPct val="25000"/>
                </a:pPr>
                <a:r>
                  <a:rPr lang="zh-CN" altLang="en-US" b="1" dirty="0"/>
                  <a:t>项目规模</a:t>
                </a:r>
                <a:endParaRPr lang="en-US" dirty="0"/>
              </a:p>
            </p:txBody>
          </p:sp>
          <p:sp>
            <p:nvSpPr>
              <p:cNvPr id="13" name="Text2" descr="e282d99d-d032-48d6-b3ef-48fa05eaf6d3">
                <a:extLst>
                  <a:ext uri="{FF2B5EF4-FFF2-40B4-BE49-F238E27FC236}">
                    <a16:creationId id="{B5EA9DB3-7176-4C5F-84FA-5F720F55CBD9}"/>
                  </a:ext>
                </a:extLst>
              </p:cNvPr>
              <p:cNvSpPr/>
              <p:nvPr/>
            </p:nvSpPr>
            <p:spPr>
              <a:xfrm flipH="1">
                <a:off x="3792062" y="5017490"/>
                <a:ext cx="1839703" cy="879365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marL="0" marR="0" lvl="0" indent="0" defTabSz="913765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2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总面积为54613.29平方米，满足多样化消费需求。</a:t>
                </a:r>
                <a:endParaRPr lang="en-US" dirty="0"/>
              </a:p>
            </p:txBody>
          </p:sp>
        </p:grpSp>
        <p:grpSp>
          <p:nvGrpSpPr>
            <p:cNvPr id="36" name="组合 35" descr="9b2a4dbc-1ce6-4634-a1f4-1a42db37b43a">
              <a:extLst>
                <a:ext uri="{FF2B5EF4-FFF2-40B4-BE49-F238E27FC236}">
                  <a16:creationId id="{0B131DF8-0CD2-4647-7970-ECF0812271BB}"/>
                </a:ext>
              </a:extLst>
            </p:cNvPr>
            <p:cNvGrpSpPr/>
            <p:nvPr/>
          </p:nvGrpSpPr>
          <p:grpSpPr>
            <a:xfrm>
              <a:off x="6310238" y="4133915"/>
              <a:ext cx="2453190" cy="2000185"/>
              <a:chOff x="6310238" y="4133915"/>
              <a:chExt cx="2453190" cy="2000185"/>
            </a:xfrm>
          </p:grpSpPr>
          <p:sp>
            <p:nvSpPr>
              <p:cNvPr id="16" name="ComponentBackground3" descr="b335e78b-97ae-4372-8690-551caec2126b">
                <a:extLst>
                  <a:ext uri="{FF2B5EF4-FFF2-40B4-BE49-F238E27FC236}">
                    <a16:creationId id="{8A674EE2-8C18-4EA3-BA59-B0D3653E1491}"/>
                  </a:ext>
                </a:extLst>
              </p:cNvPr>
              <p:cNvSpPr/>
              <p:nvPr/>
            </p:nvSpPr>
            <p:spPr>
              <a:xfrm>
                <a:off x="6310238" y="4133915"/>
                <a:ext cx="2453190" cy="2000185"/>
              </a:xfrm>
              <a:prstGeom prst="rect">
                <a:avLst/>
              </a:prstGeom>
              <a:solidFill>
                <a:schemeClr val="tx2">
                  <a:alpha val="20000"/>
                </a:schemeClr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Bullet3" descr="1ba668ac-77a3-4107-9578-409397dc1c03">
                <a:extLst>
                  <a:ext uri="{FF2B5EF4-FFF2-40B4-BE49-F238E27FC236}">
                    <a16:creationId id="{262FC584-CB2C-4C80-B389-502AA83177D7}"/>
                  </a:ext>
                </a:extLst>
              </p:cNvPr>
              <p:cNvSpPr txBox="1"/>
              <p:nvPr/>
            </p:nvSpPr>
            <p:spPr>
              <a:xfrm>
                <a:off x="6616981" y="4371159"/>
                <a:ext cx="1839703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>
                  <a:buSzPct val="25000"/>
                </a:pPr>
                <a:r>
                  <a:rPr lang="zh-CN" altLang="en-US" b="1" dirty="0"/>
                  <a:t>目标客群</a:t>
                </a:r>
                <a:endParaRPr lang="en-US" dirty="0"/>
              </a:p>
            </p:txBody>
          </p:sp>
          <p:sp>
            <p:nvSpPr>
              <p:cNvPr id="19" name="Text3" descr="6d51216a-4809-4451-849a-21f06697f46c">
                <a:extLst>
                  <a:ext uri="{FF2B5EF4-FFF2-40B4-BE49-F238E27FC236}">
                    <a16:creationId id="{83BBE889-F38C-4E19-9DFF-93AB1414FBE7}"/>
                  </a:ext>
                </a:extLst>
              </p:cNvPr>
              <p:cNvSpPr/>
              <p:nvPr/>
            </p:nvSpPr>
            <p:spPr>
              <a:xfrm flipH="1">
                <a:off x="6616981" y="5017490"/>
                <a:ext cx="1839703" cy="879365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marL="0" marR="0" lvl="0" indent="0" defTabSz="913765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2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以19 - 34岁的年轻人为主要目标客户群体。</a:t>
                </a:r>
                <a:endParaRPr lang="en-US" dirty="0"/>
              </a:p>
            </p:txBody>
          </p:sp>
        </p:grpSp>
        <p:grpSp>
          <p:nvGrpSpPr>
            <p:cNvPr id="37" name="组合 36" descr="29a8ab86-99cb-44dd-81eb-400744dbfcd9">
              <a:extLst>
                <a:ext uri="{FF2B5EF4-FFF2-40B4-BE49-F238E27FC236}">
                  <a16:creationId id="{586EDC8C-9555-04FB-A525-7A87B643FF57}"/>
                </a:ext>
              </a:extLst>
            </p:cNvPr>
            <p:cNvGrpSpPr/>
            <p:nvPr/>
          </p:nvGrpSpPr>
          <p:grpSpPr>
            <a:xfrm>
              <a:off x="9065708" y="4133915"/>
              <a:ext cx="2453190" cy="2000185"/>
              <a:chOff x="9065708" y="4133915"/>
              <a:chExt cx="2453190" cy="2000185"/>
            </a:xfrm>
          </p:grpSpPr>
          <p:sp>
            <p:nvSpPr>
              <p:cNvPr id="22" name="ComponentBackground4" descr="1f5c58f0-8a8e-423b-822c-267147e6ad70">
                <a:extLst>
                  <a:ext uri="{FF2B5EF4-FFF2-40B4-BE49-F238E27FC236}">
                    <a16:creationId id="{618E5B9D-CAD5-46E1-914A-5D90A4052A55}"/>
                  </a:ext>
                </a:extLst>
              </p:cNvPr>
              <p:cNvSpPr/>
              <p:nvPr/>
            </p:nvSpPr>
            <p:spPr>
              <a:xfrm>
                <a:off x="9065708" y="4133915"/>
                <a:ext cx="2453190" cy="2000185"/>
              </a:xfrm>
              <a:prstGeom prst="rect">
                <a:avLst/>
              </a:prstGeom>
              <a:solidFill>
                <a:schemeClr val="tx2">
                  <a:alpha val="20000"/>
                </a:schemeClr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Bullet4" descr="f8b88c26-353c-4836-a727-64bc7858e49c">
                <a:extLst>
                  <a:ext uri="{FF2B5EF4-FFF2-40B4-BE49-F238E27FC236}">
                    <a16:creationId id="{27C65C68-FF83-4EF2-A226-C050C7C9929F}"/>
                  </a:ext>
                </a:extLst>
              </p:cNvPr>
              <p:cNvSpPr txBox="1"/>
              <p:nvPr/>
            </p:nvSpPr>
            <p:spPr>
              <a:xfrm>
                <a:off x="9372451" y="4371159"/>
                <a:ext cx="1839703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>
                  <a:buSzPct val="25000"/>
                </a:pPr>
                <a:r>
                  <a:rPr lang="zh-CN" altLang="en-US" b="1" dirty="0"/>
                  <a:t>项目愿景</a:t>
                </a:r>
                <a:endParaRPr lang="en-US" dirty="0"/>
              </a:p>
            </p:txBody>
          </p:sp>
          <p:sp>
            <p:nvSpPr>
              <p:cNvPr id="25" name="Text4" descr="b1fe1a75-4444-487d-8428-993ea40e6a35">
                <a:extLst>
                  <a:ext uri="{FF2B5EF4-FFF2-40B4-BE49-F238E27FC236}">
                    <a16:creationId id="{3EA8849B-1A49-4431-A6E1-0DE7488C4C0E}"/>
                  </a:ext>
                </a:extLst>
              </p:cNvPr>
              <p:cNvSpPr/>
              <p:nvPr/>
            </p:nvSpPr>
            <p:spPr>
              <a:xfrm flipH="1">
                <a:off x="9372451" y="5017490"/>
                <a:ext cx="1839703" cy="879365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marL="0" marR="0" lvl="0" indent="0" defTabSz="913765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2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成为区域商业新标杆，引领消费潮流。</a:t>
                </a:r>
                <a:endParaRPr lang="en-US" dirty="0"/>
              </a:p>
            </p:txBody>
          </p:sp>
        </p:grp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AS_NET" val="8.0.0"/>
  <p:tag name="AS_OS" val="Microsoft Windows NT 10.0.22631.0"/>
  <p:tag name="AS_RELEASE_DATE" val="2023.10.14"/>
  <p:tag name="AS_TITLE" val="Aspose.Slides for .NET6"/>
  <p:tag name="AS_VERSION" val="23.10"/>
  <p:tag name="ISLIDE.GUIDESSETTING" val="{&quot;Id&quot;:&quot;GuidesStyle_Normal&quot;,&quot;Name&quot;:&quot;GuidesStyle_Normal&quot;,&quot;Kind&quot;:0,&quot;OldGuidesSetting&quot;:{&quot;HeaderHeight&quot;:15.0,&quot;FooterHeight&quot;:9.0,&quot;SideMargin&quot;:5.5,&quot;TopMargin&quot;:0.0,&quot;BottomMargin&quot;:0.0,&quot;IntervalMargin&quot;:1.5}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ICON" val="#74044;#74044;#42043;#74044;#43578;"/>
  <p:tag name="ISLIDE.VECTOR" val="#895075;#895042;#895045;#257219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813216;"/>
</p:tagLst>
</file>

<file path=ppt/theme/theme1.xml><?xml version="1.0" encoding="utf-8"?>
<a:theme xmlns:r="http://schemas.openxmlformats.org/officeDocument/2006/relationships" xmlns:a="http://schemas.openxmlformats.org/drawingml/2006/main" name="Designed by iSlide">
  <a:themeElements>
    <a:clrScheme name="iSlide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2ACFBA"/>
      </a:accent1>
      <a:accent2>
        <a:srgbClr val="00497F"/>
      </a:accent2>
      <a:accent3>
        <a:srgbClr val="E1A70C"/>
      </a:accent3>
      <a:accent4>
        <a:srgbClr val="0387D4"/>
      </a:accent4>
      <a:accent5>
        <a:srgbClr val="828E97"/>
      </a:accent5>
      <a:accent6>
        <a:srgbClr val="525252"/>
      </a:accent6>
      <a:hlink>
        <a:srgbClr val="4276AA"/>
      </a:hlink>
      <a:folHlink>
        <a:srgbClr val="BFBFBF"/>
      </a:folHlink>
    </a:clrScheme>
    <a:fontScheme name="iSlide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iSlid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等线 Light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等线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iSlide Presentation Template</Template>
  <Manager>iSlide</Manager>
  <Company>iSlide</Company>
  <PresentationFormat>宽屏</PresentationFormat>
  <Paragraphs>105</Paragraphs>
  <Slides>12</Slides>
  <Notes>7</Notes>
  <TotalTime>126</TotalTime>
  <HiddenSlides>7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17">
      <vt:lpstr>Arial</vt:lpstr>
      <vt:lpstr>微软雅黑</vt:lpstr>
      <vt:lpstr>等线 Light</vt:lpstr>
      <vt:lpstr>等线</vt:lpstr>
      <vt:lpstr>Designed by iSlide</vt:lpstr>
      <vt:lpstr>Presentation Title Goes Here</vt:lpstr>
      <vt:lpstr>Agenda</vt:lpstr>
      <vt:lpstr>Click to add title</vt:lpstr>
      <vt:lpstr>Click to add title</vt:lpstr>
      <vt:lpstr>Thank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23.1000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2023-12-03T16:00:00Z</dcterms:created>
  <dc:creator>iSlide</dc:creator>
  <cp:lastModifiedBy>iSlide</cp:lastModifiedBy>
  <cp:lastPrinted>2023-12-03T16:00:00Z</cp:lastPrinted>
  <dcterms:modified xsi:type="dcterms:W3CDTF">2024-01-12T09:44:50Z</dcterms:modified>
  <cp:revision>1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Slide.THEME">
    <vt:lpwstr>1a40d6fd-3e4f-43f9-b508-c465fc876187</vt:lpwstr>
  </property>
</Properties>
</file>