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33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5750" y="104775"/>
            <a:ext cx="11739880" cy="663575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35255" y="117475"/>
            <a:ext cx="12014835" cy="674052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-76200"/>
            <a:ext cx="12206605" cy="687578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021185" cy="685736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22785" cy="689038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16435" cy="685736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2281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1970385" cy="666115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0005" y="52070"/>
            <a:ext cx="12103735" cy="680593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39930" cy="678942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207875" cy="685736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61520" cy="660019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2281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0800" y="0"/>
            <a:ext cx="12085320" cy="685863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0645" y="0"/>
            <a:ext cx="1211326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演示</Application>
  <PresentationFormat>宽屏</PresentationFormat>
  <Paragraphs>0</Paragraphs>
  <Slides>15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2" baseType="lpstr">
      <vt:lpstr>Arial</vt:lpstr>
      <vt:lpstr>宋体</vt:lpstr>
      <vt:lpstr>Wingdings</vt:lpstr>
      <vt:lpstr>Arial Unicode MS</vt:lpstr>
      <vt:lpstr>Calibri</vt:lpstr>
      <vt:lpstr>微软雅黑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lenovo</dc:creator>
  <cp:lastModifiedBy>刘宪锋</cp:lastModifiedBy>
  <cp:revision>5</cp:revision>
  <dcterms:created xsi:type="dcterms:W3CDTF">2023-08-09T12:44:00Z</dcterms:created>
  <dcterms:modified xsi:type="dcterms:W3CDTF">2026-01-02T15:44:30Z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2052-12.1.0.24034</vt:lpwstr>
  </property>
  <property fmtid="{D5CDD505-2E9C-101B-9397-08002B2CF9AE}" pid="3" name="ICV">
    <vt:lpwstr>5E3CF4438A70469CBE146FA2500FF110_12</vt:lpwstr>
  </property>
</Properties>
</file>