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63" r:id="rId4"/>
    <p:sldId id="311" r:id="rId5"/>
    <p:sldId id="401" r:id="rId6"/>
    <p:sldId id="384" r:id="rId7"/>
    <p:sldId id="419" r:id="rId8"/>
    <p:sldId id="430" r:id="rId9"/>
    <p:sldId id="406" r:id="rId10"/>
    <p:sldId id="402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67"/>
    <a:srgbClr val="92D050"/>
    <a:srgbClr val="F5C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30" autoAdjust="0"/>
  </p:normalViewPr>
  <p:slideViewPr>
    <p:cSldViewPr snapToGrid="0" showGuides="1">
      <p:cViewPr>
        <p:scale>
          <a:sx n="75" d="100"/>
          <a:sy n="75" d="100"/>
        </p:scale>
        <p:origin x="-498" y="66"/>
      </p:cViewPr>
      <p:guideLst>
        <p:guide orient="horz" pos="2156"/>
        <p:guide orient="horz" pos="643"/>
        <p:guide pos="3840"/>
        <p:guide pos="45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6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2F3A9-3368-4701-BF6E-F4F5A6818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8E981-77A5-47EA-BE00-0D9BC1317D2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F9E5577-9D86-4191-9860-ABF9F166A966}" type="datetime1">
              <a:rPr lang="zh-CN" altLang="en-US"/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34697E1E-8CC2-4A24-9F47-708C669841A4}" type="slidenum">
              <a:rPr lang="zh-CN" altLang="en-US"/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FCBBAF-684B-44F2-8915-18DA2AFBD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EA667-A755-495C-A326-03F74EB08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1"/>
          <a:stretch>
            <a:fillRect/>
          </a:stretch>
        </p:blipFill>
        <p:spPr>
          <a:xfrm>
            <a:off x="0" y="-4201"/>
            <a:ext cx="12192000" cy="68491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tags" Target="../tags/tag3.xml"/><Relationship Id="rId2" Type="http://schemas.openxmlformats.org/officeDocument/2006/relationships/image" Target="../media/image9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5"/>
          <p:cNvSpPr>
            <a:spLocks noGrp="1"/>
          </p:cNvSpPr>
          <p:nvPr>
            <p:ph type="subTitle" idx="4294967295"/>
          </p:nvPr>
        </p:nvSpPr>
        <p:spPr bwMode="auto">
          <a:xfrm>
            <a:off x="1524000" y="2197204"/>
            <a:ext cx="9144000" cy="165576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altLang="en-US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密云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绿地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朗山项目</a:t>
            </a:r>
            <a:endParaRPr lang="en-US" altLang="zh-CN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endParaRPr lang="zh-CN" altLang="en-US" sz="2400" dirty="0" smtClean="0">
              <a:solidFill>
                <a:srgbClr val="C00000"/>
              </a:solidFill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74068" y="3448050"/>
            <a:ext cx="8043863" cy="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副标题 5"/>
          <p:cNvSpPr>
            <a:spLocks noGrp="1"/>
          </p:cNvSpPr>
          <p:nvPr/>
        </p:nvSpPr>
        <p:spPr bwMode="auto">
          <a:xfrm>
            <a:off x="1524000" y="3260194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酒店概况</a:t>
            </a:r>
            <a:endParaRPr lang="zh-CN" altLang="en-US" sz="24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4812" y="363855"/>
            <a:ext cx="2386013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"/>
            </a:pP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项目简介</a:t>
            </a:r>
            <a:endParaRPr lang="zh-CN" altLang="zh-CN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Box 11"/>
          <p:cNvSpPr txBox="1"/>
          <p:nvPr/>
        </p:nvSpPr>
        <p:spPr>
          <a:xfrm>
            <a:off x="133350" y="5501640"/>
            <a:ext cx="11863705" cy="119888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p>
            <a: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dirty="0"/>
              <a:t>项目简介描述：</a:t>
            </a:r>
            <a:endParaRPr dirty="0"/>
          </a:p>
          <a:p>
            <a: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dirty="0"/>
              <a:t>      绿地·朗山国际健康产业园总建筑面积</a:t>
            </a:r>
            <a:r>
              <a:rPr dirty="0">
                <a:solidFill>
                  <a:srgbClr val="FF0000"/>
                </a:solidFill>
              </a:rPr>
              <a:t>57万平方米</a:t>
            </a:r>
            <a:r>
              <a:rPr dirty="0"/>
              <a:t>，其中地上</a:t>
            </a:r>
            <a:r>
              <a:rPr dirty="0">
                <a:solidFill>
                  <a:srgbClr val="FF0000"/>
                </a:solidFill>
              </a:rPr>
              <a:t>44万平米</a:t>
            </a:r>
            <a:r>
              <a:rPr dirty="0"/>
              <a:t>。建设有健康产业、休闲商业、艺术酒店、花园办公、生态居住等板块，构筑北京健康休闲新地标。位于北京东北侧，距北京市区45公里距京承高速密云16出口不足1公里，处于密云中关村自主高端产业园--产城一体化的核心位置。</a:t>
            </a:r>
            <a:endParaRPr dirty="0"/>
          </a:p>
        </p:txBody>
      </p:sp>
      <p:sp>
        <p:nvSpPr>
          <p:cNvPr id="64" name="object 4"/>
          <p:cNvSpPr/>
          <p:nvPr/>
        </p:nvSpPr>
        <p:spPr>
          <a:xfrm>
            <a:off x="552450" y="1556054"/>
            <a:ext cx="11444780" cy="394604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pic>
        <p:nvPicPr>
          <p:cNvPr id="65" name="Picture 2" descr="C:\Users\ADMINI~1\AppData\Local\Temp\WeChat Files\69f4d92c0efa1da149e0c067f0cc31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1555750"/>
            <a:ext cx="5933440" cy="3945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图片 9" descr="惊蛰海报ai-0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945380" y="1036955"/>
            <a:ext cx="6673215" cy="533717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9"/>
              </a:srgbClr>
            </a:outerShdw>
          </a:effectLst>
        </p:spPr>
      </p:pic>
      <p:sp>
        <p:nvSpPr>
          <p:cNvPr id="64515" name="TextBox 5"/>
          <p:cNvSpPr txBox="1"/>
          <p:nvPr/>
        </p:nvSpPr>
        <p:spPr>
          <a:xfrm>
            <a:off x="429895" y="941388"/>
            <a:ext cx="4392613" cy="35534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>
              <a:lnSpc>
                <a:spcPct val="150000"/>
              </a:lnSpc>
              <a:buClrTx/>
              <a:buFont typeface="Wingdings" panose="05000000000000000000" pitchFamily="2" charset="2"/>
              <a:buNone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绿地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密云朗山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Tx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位于北京东北侧，距北京市区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公里距京承高速密云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出口不足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公里，处于密云中关村自主高端产业园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产城一体化的核心位置。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Tx/>
            </a:pP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Tx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Tx/>
            </a:pP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Tx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Tx/>
            </a:pP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Tx/>
            </a:pPr>
            <a:endParaRPr lang="zh-CN" altLang="en-US" dirty="0">
              <a:latin typeface="等线" panose="02010600030101010101" charset="-122"/>
              <a:ea typeface="宋体" panose="02010600030101010101" pitchFamily="2" charset="-122"/>
            </a:endParaRPr>
          </a:p>
        </p:txBody>
      </p:sp>
      <p:sp>
        <p:nvSpPr>
          <p:cNvPr id="64516" name="TextBox 5"/>
          <p:cNvSpPr txBox="1"/>
          <p:nvPr/>
        </p:nvSpPr>
        <p:spPr>
          <a:xfrm>
            <a:off x="552450" y="2546350"/>
            <a:ext cx="4392613" cy="3732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ClrTx/>
            </a:pPr>
            <a:r>
              <a:rPr lang="zh-CN" altLang="en-US" sz="1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四至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：东至京沈高铁密云站、西至京密路快速通道、南至京承高速、北至水景街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ClrTx/>
            </a:pPr>
            <a:r>
              <a:rPr lang="zh-CN" altLang="en-US" sz="1400" dirty="0">
                <a:solidFill>
                  <a:srgbClr val="333F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京沈高铁密云站、市郊铁路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线、京城高速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ClrTx/>
            </a:pPr>
            <a:r>
              <a:rPr lang="zh-CN" altLang="en-US" sz="1400" dirty="0">
                <a:solidFill>
                  <a:srgbClr val="333F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首都经济贸易大学密云分校、现代管理大学密云校区等知名大学分校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ClrTx/>
            </a:pPr>
            <a:r>
              <a:rPr lang="zh-CN" altLang="en-US" sz="1400" dirty="0">
                <a:solidFill>
                  <a:srgbClr val="333F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医院：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共计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包括密云县医院等众多三甲医院。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ClrTx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另有万象汇购中心等生活配套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ClrTx/>
            </a:pPr>
            <a:r>
              <a:rPr lang="zh-CN" altLang="en-US" sz="1400" dirty="0">
                <a:solidFill>
                  <a:srgbClr val="333F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云佛山度假村、密云张裕酒庄、瑞海姆田园度假村等生态旅游资源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0212" y="392430"/>
            <a:ext cx="2386013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"/>
            </a:pPr>
            <a:r>
              <a:rPr lang="zh-CN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项目位置</a:t>
            </a:r>
            <a:endParaRPr lang="zh-CN" altLang="zh-CN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33033" y="387887"/>
            <a:ext cx="4573587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L="342900" indent="-342900">
              <a:buFont typeface="Wingdings" panose="05000000000000000000" charset="0"/>
              <a:buChar char=""/>
            </a:pPr>
            <a:r>
              <a:rPr lang="zh-CN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  <a:sym typeface="Calibri" panose="020F0502020204030204" pitchFamily="2" charset="0"/>
              </a:rPr>
              <a:t>酒店鸟瞰图</a:t>
            </a:r>
            <a:endParaRPr lang="zh-CN" altLang="zh-CN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  <a:sym typeface="Calibri" panose="020F0502020204030204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908050"/>
            <a:ext cx="12192635" cy="59499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495618" y="1566545"/>
          <a:ext cx="10759440" cy="3507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5350"/>
                <a:gridCol w="2131695"/>
                <a:gridCol w="2165350"/>
                <a:gridCol w="2148205"/>
                <a:gridCol w="2148840"/>
              </a:tblGrid>
              <a:tr h="735330"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酒店数据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0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楼栋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业态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面积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套数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层数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67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29#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商业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3005.49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1-2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670">
                <a:tc vMerge="1"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酒店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3515.48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个产权，</a:t>
                      </a: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</a:t>
                      </a: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套客房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3-5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035">
                <a:tc vMerge="1"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车位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1076.17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94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7597.14</a:t>
                      </a:r>
                      <a:endParaRPr 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33033" y="387887"/>
            <a:ext cx="4573587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L="342900" indent="-342900">
              <a:buFont typeface="Wingdings" panose="05000000000000000000" charset="0"/>
              <a:buChar char=""/>
            </a:pPr>
            <a:r>
              <a:rPr lang="zh-CN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  <a:sym typeface="Calibri" panose="020F0502020204030204" pitchFamily="2" charset="0"/>
              </a:rPr>
              <a:t>酒店数据</a:t>
            </a:r>
            <a:endParaRPr lang="zh-CN" altLang="zh-CN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  <a:sym typeface="Calibri" panose="020F0502020204030204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60033" y="464087"/>
            <a:ext cx="4573587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L="342900" indent="-342900">
              <a:buFont typeface="Wingdings" panose="05000000000000000000" charset="0"/>
              <a:buChar char=""/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  <a:sym typeface="Calibri" panose="020F0502020204030204" pitchFamily="2" charset="0"/>
              </a:rPr>
              <a:t>29#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  <a:sym typeface="Calibri" panose="020F0502020204030204" pitchFamily="2" charset="0"/>
              </a:rPr>
              <a:t>楼一层</a:t>
            </a:r>
            <a:r>
              <a:rPr lang="zh-CN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  <a:sym typeface="Calibri" panose="020F0502020204030204" pitchFamily="2" charset="0"/>
              </a:rPr>
              <a:t>平面图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  <a:sym typeface="Calibri" panose="020F0502020204030204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1850"/>
            <a:ext cx="12191365" cy="60261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60033" y="464087"/>
            <a:ext cx="4573587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L="342900" indent="-342900">
              <a:buFont typeface="Wingdings" panose="05000000000000000000" charset="0"/>
              <a:buChar char=""/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  <a:sym typeface="Calibri" panose="020F0502020204030204" pitchFamily="2" charset="0"/>
              </a:rPr>
              <a:t>29#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  <a:sym typeface="Calibri" panose="020F0502020204030204" pitchFamily="2" charset="0"/>
              </a:rPr>
              <a:t>楼三层</a:t>
            </a:r>
            <a:r>
              <a:rPr lang="zh-CN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  <a:sym typeface="Calibri" panose="020F0502020204030204" pitchFamily="2" charset="0"/>
              </a:rPr>
              <a:t>平面图</a:t>
            </a:r>
            <a:endParaRPr lang="zh-CN" altLang="zh-CN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  <a:sym typeface="Calibri" panose="020F0502020204030204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831850"/>
            <a:ext cx="12192000" cy="5961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33033" y="387887"/>
            <a:ext cx="4573587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L="342900" indent="-342900">
              <a:buFont typeface="Wingdings" panose="05000000000000000000" charset="0"/>
              <a:buChar char=""/>
            </a:pPr>
            <a:r>
              <a:rPr lang="zh-CN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  <a:sym typeface="Calibri" panose="020F0502020204030204" pitchFamily="2" charset="0"/>
              </a:rPr>
              <a:t>实景图</a:t>
            </a:r>
            <a:endParaRPr lang="zh-CN" altLang="zh-CN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  <a:sym typeface="Calibri" panose="020F0502020204030204" pitchFamily="2" charset="0"/>
            </a:endParaRPr>
          </a:p>
        </p:txBody>
      </p:sp>
      <p:pic>
        <p:nvPicPr>
          <p:cNvPr id="2" name="图片 1" descr="1630382307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2890" y="2103120"/>
            <a:ext cx="5307330" cy="3710305"/>
          </a:xfrm>
          <a:prstGeom prst="rect">
            <a:avLst/>
          </a:prstGeom>
        </p:spPr>
      </p:pic>
      <p:pic>
        <p:nvPicPr>
          <p:cNvPr id="3" name="图片 2" descr="1630382336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51170" y="1101725"/>
            <a:ext cx="5382895" cy="3572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12637" y="3105834"/>
            <a:ext cx="436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dd1ecd2b-3893-49f8-8244-03cfc91dc66d}"/>
  <p:tag name="TABLE_ENDDRAG_ORIGIN_RECT" val="847*325"/>
  <p:tag name="TABLE_ENDDRAG_RECT" val="45*91*847*325"/>
</p:tagLst>
</file>

<file path=ppt/tags/tag2.xml><?xml version="1.0" encoding="utf-8"?>
<p:tagLst xmlns:p="http://schemas.openxmlformats.org/presentationml/2006/main">
  <p:tag name="KSO_WM_UNIT_PLACING_PICTURE_USER_VIEWPORT" val="{&quot;height&quot;:5843,&quot;width&quot;:8358}"/>
</p:tagLst>
</file>

<file path=ppt/tags/tag3.xml><?xml version="1.0" encoding="utf-8"?>
<p:tagLst xmlns:p="http://schemas.openxmlformats.org/presentationml/2006/main">
  <p:tag name="KSO_WM_UNIT_PLACING_PICTURE_USER_VIEWPORT" val="{&quot;height&quot;:5626,&quot;width&quot;:8477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WPS 演示</Application>
  <PresentationFormat>自定义</PresentationFormat>
  <Paragraphs>96</Paragraphs>
  <Slides>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Wingdings</vt:lpstr>
      <vt:lpstr>等线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</dc:creator>
  <cp:lastModifiedBy>A～小程</cp:lastModifiedBy>
  <cp:revision>139</cp:revision>
  <dcterms:created xsi:type="dcterms:W3CDTF">2018-02-28T07:22:00Z</dcterms:created>
  <dcterms:modified xsi:type="dcterms:W3CDTF">2023-02-23T08:13:44Z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